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699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b="1" dirty="0" smtClean="0"/>
              <a:t>3.  </a:t>
            </a:r>
            <a:r>
              <a:rPr lang="zh-CN" altLang="en-US" b="1" dirty="0" smtClean="0"/>
              <a:t>技术原理图</a:t>
            </a:r>
            <a:endParaRPr lang="en-US" dirty="0" smtClean="0"/>
          </a:p>
        </p:txBody>
      </p:sp>
      <p:sp>
        <p:nvSpPr>
          <p:cNvPr id="11273" name="Rectangle 9"/>
          <p:cNvSpPr>
            <a:spLocks noGrp="1" noChangeArrowheads="1"/>
          </p:cNvSpPr>
          <p:nvPr>
            <p:ph idx="1"/>
          </p:nvPr>
        </p:nvSpPr>
        <p:spPr>
          <a:xfrm>
            <a:off x="609600" y="1219200"/>
            <a:ext cx="7772400" cy="5089525"/>
          </a:xfrm>
        </p:spPr>
        <p:txBody>
          <a:bodyPr rtlCol="0">
            <a:normAutofit lnSpcReduction="10000"/>
          </a:bodyPr>
          <a:lstStyle/>
          <a:p>
            <a:pPr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AU" sz="2000" smtClean="0">
                <a:ea typeface="Helv"/>
                <a:cs typeface="Helv"/>
              </a:rPr>
              <a:t>			</a:t>
            </a:r>
            <a:r>
              <a:rPr lang="zh-CN" altLang="en-US" sz="2000" smtClean="0"/>
              <a:t>用户</a:t>
            </a:r>
            <a:r>
              <a:rPr lang="en-AU" sz="2000" smtClean="0">
                <a:ea typeface="Helv"/>
                <a:cs typeface="Helv"/>
              </a:rPr>
              <a:t>			</a:t>
            </a:r>
            <a:r>
              <a:rPr lang="zh-CN" altLang="en-US" sz="2000" smtClean="0"/>
              <a:t>软件包</a:t>
            </a:r>
            <a:endParaRPr lang="en-AU" sz="2000" smtClean="0">
              <a:ea typeface="Helv"/>
              <a:cs typeface="Helv"/>
            </a:endParaRPr>
          </a:p>
          <a:p>
            <a:pPr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AU" sz="2000" smtClean="0">
                <a:ea typeface="Helv"/>
                <a:cs typeface="Helv"/>
              </a:rPr>
              <a:t>		 /|\             		       |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AU" sz="2000" smtClean="0">
                <a:ea typeface="Helv"/>
                <a:cs typeface="Helv"/>
              </a:rPr>
              <a:t>		 \|/            	                   \|/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AU" sz="2000" smtClean="0">
                <a:ea typeface="Helv"/>
                <a:cs typeface="Helv"/>
              </a:rPr>
              <a:t>		------------------------------------------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AU" sz="2000" smtClean="0">
                <a:ea typeface="Helv"/>
                <a:cs typeface="Helv"/>
              </a:rPr>
              <a:t>		|           </a:t>
            </a:r>
            <a:r>
              <a:rPr lang="zh-CN" altLang="en-US" sz="2000" smtClean="0"/>
              <a:t>数学公式界面                </a:t>
            </a:r>
            <a:r>
              <a:rPr lang="en-AU" sz="2000" smtClean="0">
                <a:ea typeface="Helv"/>
                <a:cs typeface="Helv"/>
              </a:rPr>
              <a:t>|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AU" sz="2000" smtClean="0">
                <a:ea typeface="Helv"/>
                <a:cs typeface="Helv"/>
              </a:rPr>
              <a:t>		------------------------------------------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AU" sz="2000" smtClean="0">
                <a:ea typeface="Helv"/>
                <a:cs typeface="Helv"/>
              </a:rPr>
              <a:t>			       /|\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AU" sz="2000" smtClean="0">
                <a:ea typeface="Helv"/>
                <a:cs typeface="Helv"/>
              </a:rPr>
              <a:t>			       \|/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AU" sz="2000" smtClean="0">
                <a:ea typeface="Helv"/>
                <a:cs typeface="Helv"/>
              </a:rPr>
              <a:t>		------------------------------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AU" sz="2000" smtClean="0">
                <a:ea typeface="Helv"/>
                <a:cs typeface="Helv"/>
              </a:rPr>
              <a:t>	 -------&gt; |	</a:t>
            </a:r>
            <a:r>
              <a:rPr lang="zh-CN" altLang="en-US" sz="2000" smtClean="0"/>
              <a:t>推理器</a:t>
            </a:r>
            <a:r>
              <a:rPr lang="en-US" altLang="zh-CN" sz="2000" smtClean="0"/>
              <a:t>	         </a:t>
            </a:r>
            <a:r>
              <a:rPr lang="en-AU" sz="2000" smtClean="0">
                <a:ea typeface="Helv"/>
                <a:cs typeface="Helv"/>
              </a:rPr>
              <a:t>| &lt;---------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AU" sz="2000" smtClean="0">
                <a:ea typeface="Helv"/>
                <a:cs typeface="Helv"/>
              </a:rPr>
              <a:t>	|       	------------------------------              |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AU" sz="2000" smtClean="0">
                <a:ea typeface="Helv"/>
                <a:cs typeface="Helv"/>
              </a:rPr>
              <a:t>       \|/                                            	          \|/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AU" sz="2000" smtClean="0">
                <a:ea typeface="Helv"/>
                <a:cs typeface="Helv"/>
              </a:rPr>
              <a:t>----------------------------                        --------------------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AU" sz="2000" smtClean="0">
                <a:ea typeface="Helv"/>
                <a:cs typeface="Helv"/>
              </a:rPr>
              <a:t>|	</a:t>
            </a:r>
            <a:r>
              <a:rPr lang="zh-CN" altLang="en-US" sz="2000" smtClean="0"/>
              <a:t>知识库 </a:t>
            </a:r>
            <a:r>
              <a:rPr lang="en-US" altLang="zh-CN" sz="2000" smtClean="0"/>
              <a:t>		</a:t>
            </a:r>
            <a:r>
              <a:rPr lang="en-AU" sz="2000" smtClean="0">
                <a:ea typeface="Helv"/>
                <a:cs typeface="Helv"/>
              </a:rPr>
              <a:t>|                       |    </a:t>
            </a:r>
            <a:r>
              <a:rPr lang="zh-CN" altLang="en-US" sz="2000" smtClean="0"/>
              <a:t>数据库      </a:t>
            </a:r>
            <a:r>
              <a:rPr lang="en-AU" sz="2000" smtClean="0">
                <a:ea typeface="Helv"/>
                <a:cs typeface="Helv"/>
              </a:rPr>
              <a:t>|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AU" sz="2000" smtClean="0">
                <a:ea typeface="Helv"/>
                <a:cs typeface="Helv"/>
              </a:rPr>
              <a:t>----------------------------                        --------------------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AU" sz="2000" smtClean="0">
                <a:ea typeface="Helv"/>
                <a:cs typeface="Helv"/>
              </a:rPr>
              <a:t>					</a:t>
            </a:r>
          </a:p>
        </p:txBody>
      </p:sp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1C76026-AF8E-4189-BB9D-326A25C93B3A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1B9C39-C114-4AD6-B3A9-E97D34091A55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2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2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2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2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2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2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9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3.  技术原理图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3.  技术原理图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3.  技术原理图</vt:lpwstr>
  </property>
</Properties>
</file>