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EC4D7-3DC9-495F-B6D2-59B134331373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8988B-65CE-42C3-B39C-2A3389A98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41393E-5BEB-4409-9039-2541260060CD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06B27A-2DD0-4A3E-AAC6-8CD552145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r>
              <a:rPr lang="en-US" sz="4000" b="1" smtClean="0"/>
              <a:t>20</a:t>
            </a:r>
            <a:r>
              <a:rPr lang="zh-CN" altLang="en-US" sz="4000" b="1" smtClean="0"/>
              <a:t>多种国外期刊已</a:t>
            </a:r>
            <a:r>
              <a:rPr lang="zh-CN" altLang="en-US" sz="4000" b="1" smtClean="0">
                <a:solidFill>
                  <a:srgbClr val="FF0000"/>
                </a:solidFill>
              </a:rPr>
              <a:t>检测</a:t>
            </a:r>
            <a:r>
              <a:rPr lang="zh-CN" altLang="en-US" sz="4000" b="1" smtClean="0"/>
              <a:t>评论</a:t>
            </a:r>
            <a:endParaRPr lang="en-US" sz="4000" b="1" smtClean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052513"/>
            <a:ext cx="7847013" cy="792162"/>
          </a:xfrm>
        </p:spPr>
        <p:txBody>
          <a:bodyPr rtlCol="0">
            <a:normAutofit fontScale="70000" lnSpcReduction="2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800" smtClean="0"/>
              <a:t>1994</a:t>
            </a:r>
            <a:r>
              <a:rPr lang="zh-CN" altLang="en-US" sz="2800" smtClean="0"/>
              <a:t>年</a:t>
            </a:r>
            <a:r>
              <a:rPr lang="en-US" sz="2800" smtClean="0"/>
              <a:t>7</a:t>
            </a:r>
            <a:r>
              <a:rPr lang="zh-CN" altLang="en-US" sz="2800" smtClean="0"/>
              <a:t>月</a:t>
            </a:r>
            <a:r>
              <a:rPr lang="en-US" sz="2800" smtClean="0"/>
              <a:t>29</a:t>
            </a:r>
            <a:r>
              <a:rPr lang="zh-CN" altLang="en-US" sz="2800" smtClean="0"/>
              <a:t>日第</a:t>
            </a:r>
            <a:r>
              <a:rPr lang="en-US" sz="2800" smtClean="0"/>
              <a:t>11</a:t>
            </a:r>
            <a:r>
              <a:rPr lang="zh-CN" altLang="en-US" sz="2800" smtClean="0"/>
              <a:t>期新南威尔士大学校报</a:t>
            </a:r>
            <a:r>
              <a:rPr lang="en-US" sz="2800" smtClean="0"/>
              <a:t>&lt;&lt;Uniken&gt;&gt;</a:t>
            </a:r>
            <a:r>
              <a:rPr lang="zh-CN" altLang="en-US" sz="2800" smtClean="0"/>
              <a:t>头版头条评论</a:t>
            </a:r>
            <a:r>
              <a:rPr lang="en-US" sz="2800" smtClean="0"/>
              <a:t>: ”SymbMath</a:t>
            </a:r>
            <a:r>
              <a:rPr lang="zh-CN" altLang="en-US" sz="2800" smtClean="0"/>
              <a:t>是解数学难题的高级数学计算器和专家系统软件</a:t>
            </a:r>
            <a:r>
              <a:rPr lang="en-US" sz="2800" smtClean="0"/>
              <a:t>”.</a:t>
            </a:r>
            <a:endParaRPr lang="en-US" altLang="zh-CN" sz="2800" smtClean="0">
              <a:latin typeface="Times New Roman" pitchFamily="18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80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altLang="zh-CN" sz="2800" smtClean="0">
              <a:latin typeface="Times New Roman" pitchFamily="18" charset="0"/>
            </a:endParaRPr>
          </a:p>
        </p:txBody>
      </p:sp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2E303F4-6379-4E1F-B0F9-80967A5473DA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14659D-696C-4D05-A62D-D02B1E18A31C}" type="slidenum">
              <a:rPr lang="en-US"/>
              <a:pPr>
                <a:defRPr/>
              </a:pPr>
              <a:t>1</a:t>
            </a:fld>
            <a:endParaRPr lang="en-US"/>
          </a:p>
        </p:txBody>
      </p:sp>
      <p:pic>
        <p:nvPicPr>
          <p:cNvPr id="31750" name="Picture 6" descr="uniken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9338" y="2349500"/>
            <a:ext cx="4168775" cy="365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95288" y="2205038"/>
            <a:ext cx="4321175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en-US" altLang="zh-CN" sz="2800" b="1"/>
              <a:t>IEEE Micro, 1992. 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en-US" altLang="zh-CN" sz="2800" b="1"/>
              <a:t>IEEE Expert, 1993.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en-US" altLang="zh-CN" sz="2800" b="1"/>
              <a:t>Aus. PC World, 1992 June, July; 1993 July.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en-US" altLang="zh-CN" sz="2800" b="1"/>
              <a:t>PC Plus, 1993, June.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en-US" altLang="zh-CN" sz="2800" b="1"/>
              <a:t>Physics World, 1993, June.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en-US" altLang="zh-CN" sz="2800" b="1"/>
              <a:t>AI Expert, 1995, Mar.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en-US" altLang="zh-CN" sz="2800" b="1">
                <a:cs typeface="Times New Roman" pitchFamily="18" charset="0"/>
              </a:rPr>
              <a:t>Desktop Engineering</a:t>
            </a:r>
            <a:r>
              <a:rPr lang="en-US" altLang="zh-CN" sz="2800" b="1"/>
              <a:t>, 1995.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build="p"/>
      <p:bldP spid="9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5441</TotalTime>
  <Words>115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20多种国外期刊已检测评论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fractional</dc:title>
  <dc:creator>w huang</dc:creator>
  <dc:description>20多种国外期刊已检测评论</dc:description>
  <cp:lastModifiedBy>w huang</cp:lastModifiedBy>
  <cp:revision>322</cp:revision>
  <cp:lastPrinted>1601-01-01T00:00:00Z</cp:lastPrinted>
  <dcterms:created xsi:type="dcterms:W3CDTF">1601-01-01T00:00:00Z</dcterms:created>
  <dcterms:modified xsi:type="dcterms:W3CDTF">2015-01-11T08:29:25Z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fractional</vt:lpwstr>
  </property>
  <property fmtid="{D5CDD505-2E9C-101B-9397-08002B2CF9AE}" pid="3" name="SlideDescription">
    <vt:lpwstr>20多种国外期刊已检测评论</vt:lpwstr>
  </property>
</Properties>
</file>