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直</a:t>
            </a:r>
            <a:r>
              <a:rPr lang="en-US" b="1" smtClean="0"/>
              <a:t>线性</a:t>
            </a:r>
          </a:p>
        </p:txBody>
      </p:sp>
      <p:pic>
        <p:nvPicPr>
          <p:cNvPr id="19459" name="Content Placeholder 5" descr="line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275" y="1600200"/>
            <a:ext cx="804545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00AF9-D096-40A6-9077-917783EA47F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直线性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直线性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直线性</vt:lpwstr>
  </property>
</Properties>
</file>