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5" r:id="rId2"/>
    <p:sldId id="297" r:id="rId3"/>
  </p:sldIdLst>
  <p:sldSz cx="9144000" cy="6858000" type="screen4x3"/>
  <p:notesSz cx="6858000" cy="9144000"/>
  <p:custShowLst>
    <p:custShow name="刘徽" id="0">
      <p:sldLst/>
    </p:custShow>
    <p:custShow name="柯西" id="1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0033CC"/>
    <a:srgbClr val="003399"/>
    <a:srgbClr val="B2B2B2"/>
    <a:srgbClr val="003300"/>
    <a:srgbClr val="FF99FF"/>
    <a:srgbClr val="00FF99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0" autoAdjust="0"/>
    <p:restoredTop sz="94000" autoAdjust="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3168"/>
        <p:guide pos="5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仿宋_GB2312" pitchFamily="49" charset="-122"/>
              </a:defRPr>
            </a:lvl1pPr>
          </a:lstStyle>
          <a:p>
            <a:endParaRPr lang="en-US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仿宋_GB2312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仿宋_GB2312" pitchFamily="49" charset="-122"/>
              </a:defRPr>
            </a:lvl1pPr>
          </a:lstStyle>
          <a:p>
            <a:endParaRPr lang="en-US" altLang="zh-CN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仿宋_GB2312" pitchFamily="49" charset="-122"/>
              </a:defRPr>
            </a:lvl1pPr>
          </a:lstStyle>
          <a:p>
            <a:fld id="{C28F3DFA-3834-4838-90FD-F4B4A4382EC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oleObject" Target="../embeddings/oleObject3.bin"/><Relationship Id="rId7" Type="http://schemas.openxmlformats.org/officeDocument/2006/relationships/slide" Target="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jpeg"/><Relationship Id="rId11" Type="http://schemas.openxmlformats.org/officeDocument/2006/relationships/image" Target="../media/image5.jpeg"/><Relationship Id="rId5" Type="http://schemas.openxmlformats.org/officeDocument/2006/relationships/image" Target="../media/image8.jpeg"/><Relationship Id="rId10" Type="http://schemas.openxmlformats.org/officeDocument/2006/relationships/image" Target="../media/image11.jpeg"/><Relationship Id="rId4" Type="http://schemas.openxmlformats.org/officeDocument/2006/relationships/oleObject" Target="../embeddings/oleObject4.bin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468313" y="1196975"/>
          <a:ext cx="8440737" cy="1619250"/>
        </p:xfrm>
        <a:graphic>
          <a:graphicData uri="http://schemas.openxmlformats.org/presentationml/2006/ole">
            <p:oleObj spid="_x0000_s92167" name="公式" r:id="rId3" imgW="2921000" imgH="660400" progId="Equation.3">
              <p:embed/>
            </p:oleObj>
          </a:graphicData>
        </a:graphic>
      </p:graphicFrame>
      <p:pic>
        <p:nvPicPr>
          <p:cNvPr id="92209" name="Picture 49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92210" name="Picture 50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92211" name="Rectangle 51"/>
          <p:cNvSpPr>
            <a:spLocks noChangeArrowheads="1"/>
          </p:cNvSpPr>
          <p:nvPr/>
        </p:nvSpPr>
        <p:spPr bwMode="auto">
          <a:xfrm>
            <a:off x="2555875" y="188913"/>
            <a:ext cx="3600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>
                <a:latin typeface="楷体_GB2312" pitchFamily="49" charset="-122"/>
                <a:ea typeface="楷体_GB2312" pitchFamily="49" charset="-122"/>
              </a:rPr>
              <a:t>第一章    勘误表</a:t>
            </a:r>
          </a:p>
        </p:txBody>
      </p:sp>
      <p:graphicFrame>
        <p:nvGraphicFramePr>
          <p:cNvPr id="92213" name="Object 53"/>
          <p:cNvGraphicFramePr>
            <a:graphicFrameLocks noChangeAspect="1"/>
          </p:cNvGraphicFramePr>
          <p:nvPr/>
        </p:nvGraphicFramePr>
        <p:xfrm>
          <a:off x="323850" y="3284538"/>
          <a:ext cx="8496300" cy="2863850"/>
        </p:xfrm>
        <a:graphic>
          <a:graphicData uri="http://schemas.openxmlformats.org/presentationml/2006/ole">
            <p:oleObj spid="_x0000_s92213" name="公式" r:id="rId6" imgW="2971800" imgH="1181100" progId="Equation.3">
              <p:embed/>
            </p:oleObj>
          </a:graphicData>
        </a:graphic>
      </p:graphicFrame>
      <p:sp>
        <p:nvSpPr>
          <p:cNvPr id="92214" name="Line 54"/>
          <p:cNvSpPr>
            <a:spLocks noChangeShapeType="1"/>
          </p:cNvSpPr>
          <p:nvPr/>
        </p:nvSpPr>
        <p:spPr bwMode="auto">
          <a:xfrm>
            <a:off x="4427538" y="2205038"/>
            <a:ext cx="1223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AU"/>
          </a:p>
        </p:txBody>
      </p:sp>
      <p:sp>
        <p:nvSpPr>
          <p:cNvPr id="92215" name="Line 55"/>
          <p:cNvSpPr>
            <a:spLocks noChangeShapeType="1"/>
          </p:cNvSpPr>
          <p:nvPr/>
        </p:nvSpPr>
        <p:spPr bwMode="auto">
          <a:xfrm flipV="1">
            <a:off x="2627313" y="4652963"/>
            <a:ext cx="215900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AU"/>
          </a:p>
        </p:txBody>
      </p:sp>
      <p:sp>
        <p:nvSpPr>
          <p:cNvPr id="92216" name="Line 56"/>
          <p:cNvSpPr>
            <a:spLocks noChangeShapeType="1"/>
          </p:cNvSpPr>
          <p:nvPr/>
        </p:nvSpPr>
        <p:spPr bwMode="auto">
          <a:xfrm flipH="1" flipV="1">
            <a:off x="6443663" y="4581525"/>
            <a:ext cx="28892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625" name="Object 9"/>
          <p:cNvGraphicFramePr>
            <a:graphicFrameLocks noChangeAspect="1"/>
          </p:cNvGraphicFramePr>
          <p:nvPr/>
        </p:nvGraphicFramePr>
        <p:xfrm>
          <a:off x="900113" y="260350"/>
          <a:ext cx="5327650" cy="2232025"/>
        </p:xfrm>
        <a:graphic>
          <a:graphicData uri="http://schemas.openxmlformats.org/presentationml/2006/ole">
            <p:oleObj spid="_x0000_s111625" name="公式" r:id="rId3" imgW="2095500" imgH="876300" progId="Equation.3">
              <p:embed/>
            </p:oleObj>
          </a:graphicData>
        </a:graphic>
      </p:graphicFrame>
      <p:graphicFrame>
        <p:nvGraphicFramePr>
          <p:cNvPr id="111631" name="Object 15"/>
          <p:cNvGraphicFramePr>
            <a:graphicFrameLocks noChangeAspect="1"/>
          </p:cNvGraphicFramePr>
          <p:nvPr/>
        </p:nvGraphicFramePr>
        <p:xfrm>
          <a:off x="755650" y="2924175"/>
          <a:ext cx="4295775" cy="2279650"/>
        </p:xfrm>
        <a:graphic>
          <a:graphicData uri="http://schemas.openxmlformats.org/presentationml/2006/ole">
            <p:oleObj spid="_x0000_s111631" name="公式" r:id="rId4" imgW="1651000" imgH="876300" progId="Equation.3">
              <p:embed/>
            </p:oleObj>
          </a:graphicData>
        </a:graphic>
      </p:graphicFrame>
      <p:pic>
        <p:nvPicPr>
          <p:cNvPr id="111635" name="Picture 19" descr="机动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11636" name="Text Box 20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11637" name="Picture 21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11638" name="Picture 22" descr="目录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111639" name="Picture 23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11640" name="Picture 24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111641" name="Picture 25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111642" name="Line 26"/>
          <p:cNvSpPr>
            <a:spLocks noChangeShapeType="1"/>
          </p:cNvSpPr>
          <p:nvPr/>
        </p:nvSpPr>
        <p:spPr bwMode="auto">
          <a:xfrm>
            <a:off x="5364163" y="1484313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AU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>
            <a:off x="4211638" y="4221163"/>
            <a:ext cx="504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Designs\Network Blitz.pot</Template>
  <TotalTime>3289</TotalTime>
  <Words>18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  <vt:variant>
        <vt:lpstr>Custom Shows</vt:lpstr>
      </vt:variant>
      <vt:variant>
        <vt:i4>2</vt:i4>
      </vt:variant>
    </vt:vector>
  </HeadingPairs>
  <TitlesOfParts>
    <vt:vector size="12" baseType="lpstr">
      <vt:lpstr>Times New Roman</vt:lpstr>
      <vt:lpstr>宋体</vt:lpstr>
      <vt:lpstr>Arial</vt:lpstr>
      <vt:lpstr>仿宋_GB2312</vt:lpstr>
      <vt:lpstr>楷体_GB2312</vt:lpstr>
      <vt:lpstr>华文行楷</vt:lpstr>
      <vt:lpstr>默认设计模板</vt:lpstr>
      <vt:lpstr>Microsoft 公式 3.0</vt:lpstr>
      <vt:lpstr>Slide 1</vt:lpstr>
      <vt:lpstr>Slide 2</vt:lpstr>
      <vt:lpstr>刘徽</vt:lpstr>
      <vt:lpstr>柯西</vt:lpstr>
    </vt:vector>
  </TitlesOfParts>
  <Company>中国矿业大学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第二节  数列的极限</dc:title>
  <dc:creator>曹女士</dc:creator>
  <cp:lastModifiedBy>w</cp:lastModifiedBy>
  <cp:revision>152</cp:revision>
  <dcterms:created xsi:type="dcterms:W3CDTF">2000-07-20T07:19:35Z</dcterms:created>
  <dcterms:modified xsi:type="dcterms:W3CDTF">2019-03-17T00:22:36Z</dcterms:modified>
</cp:coreProperties>
</file>