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64" r:id="rId2"/>
    <p:sldId id="290" r:id="rId3"/>
    <p:sldId id="316" r:id="rId4"/>
    <p:sldId id="302" r:id="rId5"/>
    <p:sldId id="259" r:id="rId6"/>
    <p:sldId id="340" r:id="rId7"/>
    <p:sldId id="341" r:id="rId8"/>
    <p:sldId id="342" r:id="rId9"/>
    <p:sldId id="343" r:id="rId10"/>
    <p:sldId id="344" r:id="rId11"/>
    <p:sldId id="350" r:id="rId12"/>
    <p:sldId id="346" r:id="rId13"/>
    <p:sldId id="347" r:id="rId14"/>
    <p:sldId id="348" r:id="rId15"/>
    <p:sldId id="349" r:id="rId16"/>
    <p:sldId id="327" r:id="rId17"/>
    <p:sldId id="328" r:id="rId18"/>
    <p:sldId id="351" r:id="rId19"/>
    <p:sldId id="329" r:id="rId20"/>
    <p:sldId id="352" r:id="rId21"/>
    <p:sldId id="355" r:id="rId22"/>
    <p:sldId id="356" r:id="rId23"/>
    <p:sldId id="330" r:id="rId24"/>
    <p:sldId id="331" r:id="rId25"/>
    <p:sldId id="332" r:id="rId26"/>
    <p:sldId id="357" r:id="rId27"/>
    <p:sldId id="358" r:id="rId28"/>
    <p:sldId id="359" r:id="rId29"/>
    <p:sldId id="301" r:id="rId30"/>
    <p:sldId id="333" r:id="rId31"/>
    <p:sldId id="289" r:id="rId32"/>
    <p:sldId id="336" r:id="rId33"/>
    <p:sldId id="337" r:id="rId34"/>
    <p:sldId id="364" r:id="rId35"/>
    <p:sldId id="365" r:id="rId36"/>
    <p:sldId id="334" r:id="rId37"/>
    <p:sldId id="335" r:id="rId38"/>
    <p:sldId id="360" r:id="rId39"/>
    <p:sldId id="362" r:id="rId40"/>
    <p:sldId id="283" r:id="rId41"/>
    <p:sldId id="300" r:id="rId42"/>
    <p:sldId id="277" r:id="rId43"/>
    <p:sldId id="363" r:id="rId44"/>
    <p:sldId id="367" r:id="rId45"/>
    <p:sldId id="370" r:id="rId46"/>
    <p:sldId id="371" r:id="rId47"/>
    <p:sldId id="372" r:id="rId48"/>
    <p:sldId id="368" r:id="rId49"/>
    <p:sldId id="369" r:id="rId50"/>
    <p:sldId id="284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660033"/>
    <a:srgbClr val="0066FF"/>
    <a:srgbClr val="00009A"/>
    <a:srgbClr val="00009C"/>
    <a:srgbClr val="0000A3"/>
    <a:srgbClr val="FF99FF"/>
    <a:srgbClr val="FF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00" autoAdjust="0"/>
    <p:restoredTop sz="99800" autoAdjust="0"/>
  </p:normalViewPr>
  <p:slideViewPr>
    <p:cSldViewPr>
      <p:cViewPr varScale="1">
        <p:scale>
          <a:sx n="91" d="100"/>
          <a:sy n="91" d="100"/>
        </p:scale>
        <p:origin x="-918" y="-102"/>
      </p:cViewPr>
      <p:guideLst>
        <p:guide orient="horz" pos="480"/>
        <p:guide pos="3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wmf"/><Relationship Id="rId13" Type="http://schemas.openxmlformats.org/officeDocument/2006/relationships/image" Target="../media/image139.wmf"/><Relationship Id="rId3" Type="http://schemas.openxmlformats.org/officeDocument/2006/relationships/image" Target="../media/image129.wmf"/><Relationship Id="rId7" Type="http://schemas.openxmlformats.org/officeDocument/2006/relationships/image" Target="../media/image133.wmf"/><Relationship Id="rId12" Type="http://schemas.openxmlformats.org/officeDocument/2006/relationships/image" Target="../media/image138.wmf"/><Relationship Id="rId2" Type="http://schemas.openxmlformats.org/officeDocument/2006/relationships/image" Target="../media/image128.wmf"/><Relationship Id="rId1" Type="http://schemas.openxmlformats.org/officeDocument/2006/relationships/image" Target="../media/image127.wmf"/><Relationship Id="rId6" Type="http://schemas.openxmlformats.org/officeDocument/2006/relationships/image" Target="../media/image132.wmf"/><Relationship Id="rId11" Type="http://schemas.openxmlformats.org/officeDocument/2006/relationships/image" Target="../media/image137.wmf"/><Relationship Id="rId5" Type="http://schemas.openxmlformats.org/officeDocument/2006/relationships/image" Target="../media/image131.wmf"/><Relationship Id="rId10" Type="http://schemas.openxmlformats.org/officeDocument/2006/relationships/image" Target="../media/image136.wmf"/><Relationship Id="rId4" Type="http://schemas.openxmlformats.org/officeDocument/2006/relationships/image" Target="../media/image130.wmf"/><Relationship Id="rId9" Type="http://schemas.openxmlformats.org/officeDocument/2006/relationships/image" Target="../media/image13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wmf"/><Relationship Id="rId2" Type="http://schemas.openxmlformats.org/officeDocument/2006/relationships/image" Target="../media/image106.wmf"/><Relationship Id="rId1" Type="http://schemas.openxmlformats.org/officeDocument/2006/relationships/image" Target="../media/image140.wmf"/><Relationship Id="rId5" Type="http://schemas.openxmlformats.org/officeDocument/2006/relationships/image" Target="../media/image143.wmf"/><Relationship Id="rId4" Type="http://schemas.openxmlformats.org/officeDocument/2006/relationships/image" Target="../media/image142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wmf"/><Relationship Id="rId13" Type="http://schemas.openxmlformats.org/officeDocument/2006/relationships/image" Target="../media/image79.wmf"/><Relationship Id="rId18" Type="http://schemas.openxmlformats.org/officeDocument/2006/relationships/image" Target="../media/image138.wmf"/><Relationship Id="rId3" Type="http://schemas.openxmlformats.org/officeDocument/2006/relationships/image" Target="../media/image146.wmf"/><Relationship Id="rId21" Type="http://schemas.openxmlformats.org/officeDocument/2006/relationships/image" Target="../media/image161.wmf"/><Relationship Id="rId7" Type="http://schemas.openxmlformats.org/officeDocument/2006/relationships/image" Target="../media/image150.wmf"/><Relationship Id="rId12" Type="http://schemas.openxmlformats.org/officeDocument/2006/relationships/image" Target="../media/image155.wmf"/><Relationship Id="rId17" Type="http://schemas.openxmlformats.org/officeDocument/2006/relationships/image" Target="../media/image81.wmf"/><Relationship Id="rId2" Type="http://schemas.openxmlformats.org/officeDocument/2006/relationships/image" Target="../media/image145.wmf"/><Relationship Id="rId16" Type="http://schemas.openxmlformats.org/officeDocument/2006/relationships/image" Target="../media/image158.wmf"/><Relationship Id="rId20" Type="http://schemas.openxmlformats.org/officeDocument/2006/relationships/image" Target="../media/image160.wmf"/><Relationship Id="rId1" Type="http://schemas.openxmlformats.org/officeDocument/2006/relationships/image" Target="../media/image144.wmf"/><Relationship Id="rId6" Type="http://schemas.openxmlformats.org/officeDocument/2006/relationships/image" Target="../media/image149.wmf"/><Relationship Id="rId11" Type="http://schemas.openxmlformats.org/officeDocument/2006/relationships/image" Target="../media/image154.wmf"/><Relationship Id="rId5" Type="http://schemas.openxmlformats.org/officeDocument/2006/relationships/image" Target="../media/image148.wmf"/><Relationship Id="rId15" Type="http://schemas.openxmlformats.org/officeDocument/2006/relationships/image" Target="../media/image157.wmf"/><Relationship Id="rId10" Type="http://schemas.openxmlformats.org/officeDocument/2006/relationships/image" Target="../media/image153.wmf"/><Relationship Id="rId19" Type="http://schemas.openxmlformats.org/officeDocument/2006/relationships/image" Target="../media/image159.wmf"/><Relationship Id="rId4" Type="http://schemas.openxmlformats.org/officeDocument/2006/relationships/image" Target="../media/image147.wmf"/><Relationship Id="rId9" Type="http://schemas.openxmlformats.org/officeDocument/2006/relationships/image" Target="../media/image152.wmf"/><Relationship Id="rId14" Type="http://schemas.openxmlformats.org/officeDocument/2006/relationships/image" Target="../media/image15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wmf"/><Relationship Id="rId7" Type="http://schemas.openxmlformats.org/officeDocument/2006/relationships/image" Target="../media/image168.wmf"/><Relationship Id="rId2" Type="http://schemas.openxmlformats.org/officeDocument/2006/relationships/image" Target="../media/image163.wmf"/><Relationship Id="rId1" Type="http://schemas.openxmlformats.org/officeDocument/2006/relationships/image" Target="../media/image162.wmf"/><Relationship Id="rId6" Type="http://schemas.openxmlformats.org/officeDocument/2006/relationships/image" Target="../media/image167.wmf"/><Relationship Id="rId5" Type="http://schemas.openxmlformats.org/officeDocument/2006/relationships/image" Target="../media/image166.wmf"/><Relationship Id="rId4" Type="http://schemas.openxmlformats.org/officeDocument/2006/relationships/image" Target="../media/image165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wmf"/><Relationship Id="rId3" Type="http://schemas.openxmlformats.org/officeDocument/2006/relationships/image" Target="../media/image171.wmf"/><Relationship Id="rId7" Type="http://schemas.openxmlformats.org/officeDocument/2006/relationships/image" Target="../media/image175.wmf"/><Relationship Id="rId2" Type="http://schemas.openxmlformats.org/officeDocument/2006/relationships/image" Target="../media/image170.wmf"/><Relationship Id="rId1" Type="http://schemas.openxmlformats.org/officeDocument/2006/relationships/image" Target="../media/image169.wmf"/><Relationship Id="rId6" Type="http://schemas.openxmlformats.org/officeDocument/2006/relationships/image" Target="../media/image174.wmf"/><Relationship Id="rId11" Type="http://schemas.openxmlformats.org/officeDocument/2006/relationships/image" Target="../media/image179.wmf"/><Relationship Id="rId5" Type="http://schemas.openxmlformats.org/officeDocument/2006/relationships/image" Target="../media/image173.wmf"/><Relationship Id="rId10" Type="http://schemas.openxmlformats.org/officeDocument/2006/relationships/image" Target="../media/image178.wmf"/><Relationship Id="rId4" Type="http://schemas.openxmlformats.org/officeDocument/2006/relationships/image" Target="../media/image172.wmf"/><Relationship Id="rId9" Type="http://schemas.openxmlformats.org/officeDocument/2006/relationships/image" Target="../media/image177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wmf"/><Relationship Id="rId13" Type="http://schemas.openxmlformats.org/officeDocument/2006/relationships/image" Target="../media/image189.wmf"/><Relationship Id="rId3" Type="http://schemas.openxmlformats.org/officeDocument/2006/relationships/image" Target="../media/image182.wmf"/><Relationship Id="rId7" Type="http://schemas.openxmlformats.org/officeDocument/2006/relationships/image" Target="../media/image186.wmf"/><Relationship Id="rId12" Type="http://schemas.openxmlformats.org/officeDocument/2006/relationships/image" Target="../media/image70.wmf"/><Relationship Id="rId2" Type="http://schemas.openxmlformats.org/officeDocument/2006/relationships/image" Target="../media/image181.wmf"/><Relationship Id="rId1" Type="http://schemas.openxmlformats.org/officeDocument/2006/relationships/image" Target="../media/image180.wmf"/><Relationship Id="rId6" Type="http://schemas.openxmlformats.org/officeDocument/2006/relationships/image" Target="../media/image185.wmf"/><Relationship Id="rId11" Type="http://schemas.openxmlformats.org/officeDocument/2006/relationships/image" Target="../media/image72.wmf"/><Relationship Id="rId5" Type="http://schemas.openxmlformats.org/officeDocument/2006/relationships/image" Target="../media/image184.wmf"/><Relationship Id="rId15" Type="http://schemas.openxmlformats.org/officeDocument/2006/relationships/image" Target="../media/image79.wmf"/><Relationship Id="rId10" Type="http://schemas.openxmlformats.org/officeDocument/2006/relationships/image" Target="../media/image71.wmf"/><Relationship Id="rId4" Type="http://schemas.openxmlformats.org/officeDocument/2006/relationships/image" Target="../media/image183.wmf"/><Relationship Id="rId9" Type="http://schemas.openxmlformats.org/officeDocument/2006/relationships/image" Target="../media/image188.wmf"/><Relationship Id="rId14" Type="http://schemas.openxmlformats.org/officeDocument/2006/relationships/image" Target="../media/image190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8.wmf"/><Relationship Id="rId13" Type="http://schemas.openxmlformats.org/officeDocument/2006/relationships/image" Target="../media/image203.wmf"/><Relationship Id="rId3" Type="http://schemas.openxmlformats.org/officeDocument/2006/relationships/image" Target="../media/image193.wmf"/><Relationship Id="rId7" Type="http://schemas.openxmlformats.org/officeDocument/2006/relationships/image" Target="../media/image197.wmf"/><Relationship Id="rId12" Type="http://schemas.openxmlformats.org/officeDocument/2006/relationships/image" Target="../media/image202.wmf"/><Relationship Id="rId2" Type="http://schemas.openxmlformats.org/officeDocument/2006/relationships/image" Target="../media/image192.wmf"/><Relationship Id="rId16" Type="http://schemas.openxmlformats.org/officeDocument/2006/relationships/image" Target="../media/image206.wmf"/><Relationship Id="rId1" Type="http://schemas.openxmlformats.org/officeDocument/2006/relationships/image" Target="../media/image191.wmf"/><Relationship Id="rId6" Type="http://schemas.openxmlformats.org/officeDocument/2006/relationships/image" Target="../media/image196.wmf"/><Relationship Id="rId11" Type="http://schemas.openxmlformats.org/officeDocument/2006/relationships/image" Target="../media/image201.wmf"/><Relationship Id="rId5" Type="http://schemas.openxmlformats.org/officeDocument/2006/relationships/image" Target="../media/image195.wmf"/><Relationship Id="rId15" Type="http://schemas.openxmlformats.org/officeDocument/2006/relationships/image" Target="../media/image205.wmf"/><Relationship Id="rId10" Type="http://schemas.openxmlformats.org/officeDocument/2006/relationships/image" Target="../media/image200.wmf"/><Relationship Id="rId4" Type="http://schemas.openxmlformats.org/officeDocument/2006/relationships/image" Target="../media/image194.wmf"/><Relationship Id="rId9" Type="http://schemas.openxmlformats.org/officeDocument/2006/relationships/image" Target="../media/image199.wmf"/><Relationship Id="rId14" Type="http://schemas.openxmlformats.org/officeDocument/2006/relationships/image" Target="../media/image204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4.wmf"/><Relationship Id="rId13" Type="http://schemas.openxmlformats.org/officeDocument/2006/relationships/image" Target="../media/image219.wmf"/><Relationship Id="rId3" Type="http://schemas.openxmlformats.org/officeDocument/2006/relationships/image" Target="../media/image209.wmf"/><Relationship Id="rId7" Type="http://schemas.openxmlformats.org/officeDocument/2006/relationships/image" Target="../media/image213.wmf"/><Relationship Id="rId12" Type="http://schemas.openxmlformats.org/officeDocument/2006/relationships/image" Target="../media/image218.wmf"/><Relationship Id="rId2" Type="http://schemas.openxmlformats.org/officeDocument/2006/relationships/image" Target="../media/image208.wmf"/><Relationship Id="rId1" Type="http://schemas.openxmlformats.org/officeDocument/2006/relationships/image" Target="../media/image207.wmf"/><Relationship Id="rId6" Type="http://schemas.openxmlformats.org/officeDocument/2006/relationships/image" Target="../media/image212.wmf"/><Relationship Id="rId11" Type="http://schemas.openxmlformats.org/officeDocument/2006/relationships/image" Target="../media/image217.wmf"/><Relationship Id="rId5" Type="http://schemas.openxmlformats.org/officeDocument/2006/relationships/image" Target="../media/image211.wmf"/><Relationship Id="rId10" Type="http://schemas.openxmlformats.org/officeDocument/2006/relationships/image" Target="../media/image216.wmf"/><Relationship Id="rId4" Type="http://schemas.openxmlformats.org/officeDocument/2006/relationships/image" Target="../media/image210.wmf"/><Relationship Id="rId9" Type="http://schemas.openxmlformats.org/officeDocument/2006/relationships/image" Target="../media/image215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wmf"/><Relationship Id="rId2" Type="http://schemas.openxmlformats.org/officeDocument/2006/relationships/image" Target="../media/image221.wmf"/><Relationship Id="rId1" Type="http://schemas.openxmlformats.org/officeDocument/2006/relationships/image" Target="../media/image220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wmf"/><Relationship Id="rId2" Type="http://schemas.openxmlformats.org/officeDocument/2006/relationships/image" Target="../media/image224.wmf"/><Relationship Id="rId1" Type="http://schemas.openxmlformats.org/officeDocument/2006/relationships/image" Target="../media/image22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wmf"/><Relationship Id="rId2" Type="http://schemas.openxmlformats.org/officeDocument/2006/relationships/image" Target="../media/image227.wmf"/><Relationship Id="rId1" Type="http://schemas.openxmlformats.org/officeDocument/2006/relationships/image" Target="../media/image226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6.wmf"/><Relationship Id="rId13" Type="http://schemas.openxmlformats.org/officeDocument/2006/relationships/image" Target="../media/image241.wmf"/><Relationship Id="rId18" Type="http://schemas.openxmlformats.org/officeDocument/2006/relationships/image" Target="../media/image246.wmf"/><Relationship Id="rId3" Type="http://schemas.openxmlformats.org/officeDocument/2006/relationships/image" Target="../media/image231.wmf"/><Relationship Id="rId21" Type="http://schemas.openxmlformats.org/officeDocument/2006/relationships/image" Target="../media/image206.wmf"/><Relationship Id="rId7" Type="http://schemas.openxmlformats.org/officeDocument/2006/relationships/image" Target="../media/image235.wmf"/><Relationship Id="rId12" Type="http://schemas.openxmlformats.org/officeDocument/2006/relationships/image" Target="../media/image240.wmf"/><Relationship Id="rId17" Type="http://schemas.openxmlformats.org/officeDocument/2006/relationships/image" Target="../media/image245.wmf"/><Relationship Id="rId2" Type="http://schemas.openxmlformats.org/officeDocument/2006/relationships/image" Target="../media/image230.wmf"/><Relationship Id="rId16" Type="http://schemas.openxmlformats.org/officeDocument/2006/relationships/image" Target="../media/image244.wmf"/><Relationship Id="rId20" Type="http://schemas.openxmlformats.org/officeDocument/2006/relationships/image" Target="../media/image205.wmf"/><Relationship Id="rId1" Type="http://schemas.openxmlformats.org/officeDocument/2006/relationships/image" Target="../media/image229.wmf"/><Relationship Id="rId6" Type="http://schemas.openxmlformats.org/officeDocument/2006/relationships/image" Target="../media/image234.wmf"/><Relationship Id="rId11" Type="http://schemas.openxmlformats.org/officeDocument/2006/relationships/image" Target="../media/image239.wmf"/><Relationship Id="rId5" Type="http://schemas.openxmlformats.org/officeDocument/2006/relationships/image" Target="../media/image233.wmf"/><Relationship Id="rId15" Type="http://schemas.openxmlformats.org/officeDocument/2006/relationships/image" Target="../media/image243.wmf"/><Relationship Id="rId10" Type="http://schemas.openxmlformats.org/officeDocument/2006/relationships/image" Target="../media/image238.wmf"/><Relationship Id="rId19" Type="http://schemas.openxmlformats.org/officeDocument/2006/relationships/image" Target="../media/image247.wmf"/><Relationship Id="rId4" Type="http://schemas.openxmlformats.org/officeDocument/2006/relationships/image" Target="../media/image232.wmf"/><Relationship Id="rId9" Type="http://schemas.openxmlformats.org/officeDocument/2006/relationships/image" Target="../media/image237.wmf"/><Relationship Id="rId14" Type="http://schemas.openxmlformats.org/officeDocument/2006/relationships/image" Target="../media/image242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5.wmf"/><Relationship Id="rId13" Type="http://schemas.openxmlformats.org/officeDocument/2006/relationships/image" Target="../media/image258.wmf"/><Relationship Id="rId18" Type="http://schemas.openxmlformats.org/officeDocument/2006/relationships/image" Target="../media/image261.wmf"/><Relationship Id="rId3" Type="http://schemas.openxmlformats.org/officeDocument/2006/relationships/image" Target="../media/image250.wmf"/><Relationship Id="rId7" Type="http://schemas.openxmlformats.org/officeDocument/2006/relationships/image" Target="../media/image254.wmf"/><Relationship Id="rId12" Type="http://schemas.openxmlformats.org/officeDocument/2006/relationships/image" Target="../media/image257.wmf"/><Relationship Id="rId17" Type="http://schemas.openxmlformats.org/officeDocument/2006/relationships/image" Target="../media/image206.wmf"/><Relationship Id="rId2" Type="http://schemas.openxmlformats.org/officeDocument/2006/relationships/image" Target="../media/image249.wmf"/><Relationship Id="rId16" Type="http://schemas.openxmlformats.org/officeDocument/2006/relationships/image" Target="../media/image205.wmf"/><Relationship Id="rId1" Type="http://schemas.openxmlformats.org/officeDocument/2006/relationships/image" Target="../media/image248.wmf"/><Relationship Id="rId6" Type="http://schemas.openxmlformats.org/officeDocument/2006/relationships/image" Target="../media/image253.wmf"/><Relationship Id="rId11" Type="http://schemas.openxmlformats.org/officeDocument/2006/relationships/image" Target="../media/image176.wmf"/><Relationship Id="rId5" Type="http://schemas.openxmlformats.org/officeDocument/2006/relationships/image" Target="../media/image252.wmf"/><Relationship Id="rId15" Type="http://schemas.openxmlformats.org/officeDocument/2006/relationships/image" Target="../media/image260.wmf"/><Relationship Id="rId10" Type="http://schemas.openxmlformats.org/officeDocument/2006/relationships/image" Target="../media/image175.wmf"/><Relationship Id="rId19" Type="http://schemas.openxmlformats.org/officeDocument/2006/relationships/image" Target="../media/image262.wmf"/><Relationship Id="rId4" Type="http://schemas.openxmlformats.org/officeDocument/2006/relationships/image" Target="../media/image251.wmf"/><Relationship Id="rId9" Type="http://schemas.openxmlformats.org/officeDocument/2006/relationships/image" Target="../media/image256.wmf"/><Relationship Id="rId14" Type="http://schemas.openxmlformats.org/officeDocument/2006/relationships/image" Target="../media/image259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13" Type="http://schemas.openxmlformats.org/officeDocument/2006/relationships/image" Target="../media/image72.wmf"/><Relationship Id="rId3" Type="http://schemas.openxmlformats.org/officeDocument/2006/relationships/image" Target="../media/image265.wmf"/><Relationship Id="rId7" Type="http://schemas.openxmlformats.org/officeDocument/2006/relationships/image" Target="../media/image269.wmf"/><Relationship Id="rId12" Type="http://schemas.openxmlformats.org/officeDocument/2006/relationships/image" Target="../media/image70.wmf"/><Relationship Id="rId17" Type="http://schemas.openxmlformats.org/officeDocument/2006/relationships/image" Target="../media/image261.wmf"/><Relationship Id="rId2" Type="http://schemas.openxmlformats.org/officeDocument/2006/relationships/image" Target="../media/image264.wmf"/><Relationship Id="rId16" Type="http://schemas.openxmlformats.org/officeDocument/2006/relationships/image" Target="../media/image206.wmf"/><Relationship Id="rId1" Type="http://schemas.openxmlformats.org/officeDocument/2006/relationships/image" Target="../media/image263.wmf"/><Relationship Id="rId6" Type="http://schemas.openxmlformats.org/officeDocument/2006/relationships/image" Target="../media/image268.wmf"/><Relationship Id="rId11" Type="http://schemas.openxmlformats.org/officeDocument/2006/relationships/image" Target="../media/image272.wmf"/><Relationship Id="rId5" Type="http://schemas.openxmlformats.org/officeDocument/2006/relationships/image" Target="../media/image267.wmf"/><Relationship Id="rId15" Type="http://schemas.openxmlformats.org/officeDocument/2006/relationships/image" Target="../media/image205.wmf"/><Relationship Id="rId10" Type="http://schemas.openxmlformats.org/officeDocument/2006/relationships/image" Target="../media/image271.wmf"/><Relationship Id="rId4" Type="http://schemas.openxmlformats.org/officeDocument/2006/relationships/image" Target="../media/image266.wmf"/><Relationship Id="rId9" Type="http://schemas.openxmlformats.org/officeDocument/2006/relationships/image" Target="../media/image270.wmf"/><Relationship Id="rId14" Type="http://schemas.openxmlformats.org/officeDocument/2006/relationships/image" Target="../media/image71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wmf"/><Relationship Id="rId3" Type="http://schemas.openxmlformats.org/officeDocument/2006/relationships/image" Target="../media/image275.wmf"/><Relationship Id="rId7" Type="http://schemas.openxmlformats.org/officeDocument/2006/relationships/image" Target="../media/image279.wmf"/><Relationship Id="rId2" Type="http://schemas.openxmlformats.org/officeDocument/2006/relationships/image" Target="../media/image274.wmf"/><Relationship Id="rId1" Type="http://schemas.openxmlformats.org/officeDocument/2006/relationships/image" Target="../media/image273.wmf"/><Relationship Id="rId6" Type="http://schemas.openxmlformats.org/officeDocument/2006/relationships/image" Target="../media/image278.wmf"/><Relationship Id="rId5" Type="http://schemas.openxmlformats.org/officeDocument/2006/relationships/image" Target="../media/image277.wmf"/><Relationship Id="rId4" Type="http://schemas.openxmlformats.org/officeDocument/2006/relationships/image" Target="../media/image276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7.wmf"/><Relationship Id="rId3" Type="http://schemas.openxmlformats.org/officeDocument/2006/relationships/image" Target="../media/image275.wmf"/><Relationship Id="rId7" Type="http://schemas.openxmlformats.org/officeDocument/2006/relationships/image" Target="../media/image286.wmf"/><Relationship Id="rId2" Type="http://schemas.openxmlformats.org/officeDocument/2006/relationships/image" Target="../media/image282.wmf"/><Relationship Id="rId1" Type="http://schemas.openxmlformats.org/officeDocument/2006/relationships/image" Target="../media/image281.wmf"/><Relationship Id="rId6" Type="http://schemas.openxmlformats.org/officeDocument/2006/relationships/image" Target="../media/image285.wmf"/><Relationship Id="rId5" Type="http://schemas.openxmlformats.org/officeDocument/2006/relationships/image" Target="../media/image284.wmf"/><Relationship Id="rId4" Type="http://schemas.openxmlformats.org/officeDocument/2006/relationships/image" Target="../media/image283.wmf"/><Relationship Id="rId9" Type="http://schemas.openxmlformats.org/officeDocument/2006/relationships/image" Target="../media/image288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1.wmf"/><Relationship Id="rId2" Type="http://schemas.openxmlformats.org/officeDocument/2006/relationships/image" Target="../media/image290.wmf"/><Relationship Id="rId1" Type="http://schemas.openxmlformats.org/officeDocument/2006/relationships/image" Target="../media/image289.wmf"/><Relationship Id="rId5" Type="http://schemas.openxmlformats.org/officeDocument/2006/relationships/image" Target="../media/image293.wmf"/><Relationship Id="rId4" Type="http://schemas.openxmlformats.org/officeDocument/2006/relationships/image" Target="../media/image292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wmf"/><Relationship Id="rId13" Type="http://schemas.openxmlformats.org/officeDocument/2006/relationships/image" Target="../media/image305.wmf"/><Relationship Id="rId3" Type="http://schemas.openxmlformats.org/officeDocument/2006/relationships/image" Target="../media/image296.wmf"/><Relationship Id="rId7" Type="http://schemas.openxmlformats.org/officeDocument/2006/relationships/image" Target="../media/image299.wmf"/><Relationship Id="rId12" Type="http://schemas.openxmlformats.org/officeDocument/2006/relationships/image" Target="../media/image304.wmf"/><Relationship Id="rId2" Type="http://schemas.openxmlformats.org/officeDocument/2006/relationships/image" Target="../media/image295.wmf"/><Relationship Id="rId1" Type="http://schemas.openxmlformats.org/officeDocument/2006/relationships/image" Target="../media/image294.wmf"/><Relationship Id="rId6" Type="http://schemas.openxmlformats.org/officeDocument/2006/relationships/image" Target="../media/image298.wmf"/><Relationship Id="rId11" Type="http://schemas.openxmlformats.org/officeDocument/2006/relationships/image" Target="../media/image303.wmf"/><Relationship Id="rId5" Type="http://schemas.openxmlformats.org/officeDocument/2006/relationships/image" Target="../media/image297.wmf"/><Relationship Id="rId15" Type="http://schemas.openxmlformats.org/officeDocument/2006/relationships/image" Target="../media/image307.wmf"/><Relationship Id="rId10" Type="http://schemas.openxmlformats.org/officeDocument/2006/relationships/image" Target="../media/image302.wmf"/><Relationship Id="rId4" Type="http://schemas.openxmlformats.org/officeDocument/2006/relationships/image" Target="../media/image234.wmf"/><Relationship Id="rId9" Type="http://schemas.openxmlformats.org/officeDocument/2006/relationships/image" Target="../media/image301.wmf"/><Relationship Id="rId14" Type="http://schemas.openxmlformats.org/officeDocument/2006/relationships/image" Target="../media/image306.wmf"/></Relationships>
</file>

<file path=ppt/drawings/_rels/vmlDrawing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5.wmf"/><Relationship Id="rId13" Type="http://schemas.openxmlformats.org/officeDocument/2006/relationships/image" Target="../media/image204.wmf"/><Relationship Id="rId18" Type="http://schemas.openxmlformats.org/officeDocument/2006/relationships/image" Target="../media/image321.wmf"/><Relationship Id="rId3" Type="http://schemas.openxmlformats.org/officeDocument/2006/relationships/image" Target="../media/image310.wmf"/><Relationship Id="rId7" Type="http://schemas.openxmlformats.org/officeDocument/2006/relationships/image" Target="../media/image314.wmf"/><Relationship Id="rId12" Type="http://schemas.openxmlformats.org/officeDocument/2006/relationships/image" Target="../media/image318.wmf"/><Relationship Id="rId17" Type="http://schemas.openxmlformats.org/officeDocument/2006/relationships/image" Target="../media/image320.wmf"/><Relationship Id="rId2" Type="http://schemas.openxmlformats.org/officeDocument/2006/relationships/image" Target="../media/image309.wmf"/><Relationship Id="rId16" Type="http://schemas.openxmlformats.org/officeDocument/2006/relationships/image" Target="../media/image319.wmf"/><Relationship Id="rId20" Type="http://schemas.openxmlformats.org/officeDocument/2006/relationships/image" Target="../media/image323.wmf"/><Relationship Id="rId1" Type="http://schemas.openxmlformats.org/officeDocument/2006/relationships/image" Target="../media/image308.wmf"/><Relationship Id="rId6" Type="http://schemas.openxmlformats.org/officeDocument/2006/relationships/image" Target="../media/image313.wmf"/><Relationship Id="rId11" Type="http://schemas.openxmlformats.org/officeDocument/2006/relationships/image" Target="../media/image205.wmf"/><Relationship Id="rId5" Type="http://schemas.openxmlformats.org/officeDocument/2006/relationships/image" Target="../media/image312.wmf"/><Relationship Id="rId15" Type="http://schemas.openxmlformats.org/officeDocument/2006/relationships/image" Target="../media/image206.wmf"/><Relationship Id="rId10" Type="http://schemas.openxmlformats.org/officeDocument/2006/relationships/image" Target="../media/image317.wmf"/><Relationship Id="rId19" Type="http://schemas.openxmlformats.org/officeDocument/2006/relationships/image" Target="../media/image322.wmf"/><Relationship Id="rId4" Type="http://schemas.openxmlformats.org/officeDocument/2006/relationships/image" Target="../media/image311.wmf"/><Relationship Id="rId9" Type="http://schemas.openxmlformats.org/officeDocument/2006/relationships/image" Target="../media/image316.wmf"/><Relationship Id="rId14" Type="http://schemas.openxmlformats.org/officeDocument/2006/relationships/image" Target="../media/image200.w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wmf"/><Relationship Id="rId13" Type="http://schemas.openxmlformats.org/officeDocument/2006/relationships/image" Target="../media/image335.wmf"/><Relationship Id="rId18" Type="http://schemas.openxmlformats.org/officeDocument/2006/relationships/image" Target="../media/image340.wmf"/><Relationship Id="rId3" Type="http://schemas.openxmlformats.org/officeDocument/2006/relationships/image" Target="../media/image326.wmf"/><Relationship Id="rId7" Type="http://schemas.openxmlformats.org/officeDocument/2006/relationships/image" Target="../media/image329.wmf"/><Relationship Id="rId12" Type="http://schemas.openxmlformats.org/officeDocument/2006/relationships/image" Target="../media/image334.wmf"/><Relationship Id="rId17" Type="http://schemas.openxmlformats.org/officeDocument/2006/relationships/image" Target="../media/image339.wmf"/><Relationship Id="rId2" Type="http://schemas.openxmlformats.org/officeDocument/2006/relationships/image" Target="../media/image325.wmf"/><Relationship Id="rId16" Type="http://schemas.openxmlformats.org/officeDocument/2006/relationships/image" Target="../media/image338.wmf"/><Relationship Id="rId1" Type="http://schemas.openxmlformats.org/officeDocument/2006/relationships/image" Target="../media/image324.wmf"/><Relationship Id="rId6" Type="http://schemas.openxmlformats.org/officeDocument/2006/relationships/image" Target="../media/image245.wmf"/><Relationship Id="rId11" Type="http://schemas.openxmlformats.org/officeDocument/2006/relationships/image" Target="../media/image333.wmf"/><Relationship Id="rId5" Type="http://schemas.openxmlformats.org/officeDocument/2006/relationships/image" Target="../media/image328.wmf"/><Relationship Id="rId15" Type="http://schemas.openxmlformats.org/officeDocument/2006/relationships/image" Target="../media/image337.wmf"/><Relationship Id="rId10" Type="http://schemas.openxmlformats.org/officeDocument/2006/relationships/image" Target="../media/image332.wmf"/><Relationship Id="rId4" Type="http://schemas.openxmlformats.org/officeDocument/2006/relationships/image" Target="../media/image327.wmf"/><Relationship Id="rId9" Type="http://schemas.openxmlformats.org/officeDocument/2006/relationships/image" Target="../media/image331.wmf"/><Relationship Id="rId14" Type="http://schemas.openxmlformats.org/officeDocument/2006/relationships/image" Target="../media/image336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image" Target="../media/image27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12" Type="http://schemas.openxmlformats.org/officeDocument/2006/relationships/image" Target="../media/image26.wmf"/><Relationship Id="rId2" Type="http://schemas.openxmlformats.org/officeDocument/2006/relationships/image" Target="../media/image16.wmf"/><Relationship Id="rId16" Type="http://schemas.openxmlformats.org/officeDocument/2006/relationships/image" Target="../media/image30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11" Type="http://schemas.openxmlformats.org/officeDocument/2006/relationships/image" Target="../media/image25.wmf"/><Relationship Id="rId5" Type="http://schemas.openxmlformats.org/officeDocument/2006/relationships/image" Target="../media/image19.wmf"/><Relationship Id="rId15" Type="http://schemas.openxmlformats.org/officeDocument/2006/relationships/image" Target="../media/image29.wmf"/><Relationship Id="rId10" Type="http://schemas.openxmlformats.org/officeDocument/2006/relationships/image" Target="../media/image24.wmf"/><Relationship Id="rId4" Type="http://schemas.openxmlformats.org/officeDocument/2006/relationships/image" Target="../media/image18.wmf"/><Relationship Id="rId9" Type="http://schemas.openxmlformats.org/officeDocument/2006/relationships/image" Target="../media/image23.wmf"/><Relationship Id="rId14" Type="http://schemas.openxmlformats.org/officeDocument/2006/relationships/image" Target="../media/image28.w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8.wmf"/><Relationship Id="rId3" Type="http://schemas.openxmlformats.org/officeDocument/2006/relationships/image" Target="../media/image343.wmf"/><Relationship Id="rId7" Type="http://schemas.openxmlformats.org/officeDocument/2006/relationships/image" Target="../media/image347.wmf"/><Relationship Id="rId12" Type="http://schemas.openxmlformats.org/officeDocument/2006/relationships/image" Target="../media/image352.wmf"/><Relationship Id="rId2" Type="http://schemas.openxmlformats.org/officeDocument/2006/relationships/image" Target="../media/image342.wmf"/><Relationship Id="rId1" Type="http://schemas.openxmlformats.org/officeDocument/2006/relationships/image" Target="../media/image341.wmf"/><Relationship Id="rId6" Type="http://schemas.openxmlformats.org/officeDocument/2006/relationships/image" Target="../media/image346.wmf"/><Relationship Id="rId11" Type="http://schemas.openxmlformats.org/officeDocument/2006/relationships/image" Target="../media/image351.wmf"/><Relationship Id="rId5" Type="http://schemas.openxmlformats.org/officeDocument/2006/relationships/image" Target="../media/image345.wmf"/><Relationship Id="rId10" Type="http://schemas.openxmlformats.org/officeDocument/2006/relationships/image" Target="../media/image350.wmf"/><Relationship Id="rId4" Type="http://schemas.openxmlformats.org/officeDocument/2006/relationships/image" Target="../media/image344.wmf"/><Relationship Id="rId9" Type="http://schemas.openxmlformats.org/officeDocument/2006/relationships/image" Target="../media/image349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5.wmf"/><Relationship Id="rId7" Type="http://schemas.openxmlformats.org/officeDocument/2006/relationships/image" Target="../media/image359.wmf"/><Relationship Id="rId2" Type="http://schemas.openxmlformats.org/officeDocument/2006/relationships/image" Target="../media/image354.wmf"/><Relationship Id="rId1" Type="http://schemas.openxmlformats.org/officeDocument/2006/relationships/image" Target="../media/image353.wmf"/><Relationship Id="rId6" Type="http://schemas.openxmlformats.org/officeDocument/2006/relationships/image" Target="../media/image358.wmf"/><Relationship Id="rId5" Type="http://schemas.openxmlformats.org/officeDocument/2006/relationships/image" Target="../media/image357.wmf"/><Relationship Id="rId4" Type="http://schemas.openxmlformats.org/officeDocument/2006/relationships/image" Target="../media/image356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2.wmf"/><Relationship Id="rId2" Type="http://schemas.openxmlformats.org/officeDocument/2006/relationships/image" Target="../media/image361.wmf"/><Relationship Id="rId1" Type="http://schemas.openxmlformats.org/officeDocument/2006/relationships/image" Target="../media/image360.wmf"/><Relationship Id="rId5" Type="http://schemas.openxmlformats.org/officeDocument/2006/relationships/image" Target="../media/image364.wmf"/><Relationship Id="rId4" Type="http://schemas.openxmlformats.org/officeDocument/2006/relationships/image" Target="../media/image363.wmf"/></Relationships>
</file>

<file path=ppt/drawings/_rels/vmlDrawing3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2.wmf"/><Relationship Id="rId13" Type="http://schemas.openxmlformats.org/officeDocument/2006/relationships/image" Target="../media/image377.wmf"/><Relationship Id="rId18" Type="http://schemas.openxmlformats.org/officeDocument/2006/relationships/image" Target="../media/image382.wmf"/><Relationship Id="rId3" Type="http://schemas.openxmlformats.org/officeDocument/2006/relationships/image" Target="../media/image367.wmf"/><Relationship Id="rId21" Type="http://schemas.openxmlformats.org/officeDocument/2006/relationships/image" Target="../media/image385.wmf"/><Relationship Id="rId7" Type="http://schemas.openxmlformats.org/officeDocument/2006/relationships/image" Target="../media/image371.wmf"/><Relationship Id="rId12" Type="http://schemas.openxmlformats.org/officeDocument/2006/relationships/image" Target="../media/image376.wmf"/><Relationship Id="rId17" Type="http://schemas.openxmlformats.org/officeDocument/2006/relationships/image" Target="../media/image381.wmf"/><Relationship Id="rId2" Type="http://schemas.openxmlformats.org/officeDocument/2006/relationships/image" Target="../media/image366.wmf"/><Relationship Id="rId16" Type="http://schemas.openxmlformats.org/officeDocument/2006/relationships/image" Target="../media/image380.wmf"/><Relationship Id="rId20" Type="http://schemas.openxmlformats.org/officeDocument/2006/relationships/image" Target="../media/image384.wmf"/><Relationship Id="rId1" Type="http://schemas.openxmlformats.org/officeDocument/2006/relationships/image" Target="../media/image365.wmf"/><Relationship Id="rId6" Type="http://schemas.openxmlformats.org/officeDocument/2006/relationships/image" Target="../media/image370.wmf"/><Relationship Id="rId11" Type="http://schemas.openxmlformats.org/officeDocument/2006/relationships/image" Target="../media/image375.wmf"/><Relationship Id="rId5" Type="http://schemas.openxmlformats.org/officeDocument/2006/relationships/image" Target="../media/image369.wmf"/><Relationship Id="rId15" Type="http://schemas.openxmlformats.org/officeDocument/2006/relationships/image" Target="../media/image379.wmf"/><Relationship Id="rId10" Type="http://schemas.openxmlformats.org/officeDocument/2006/relationships/image" Target="../media/image374.wmf"/><Relationship Id="rId19" Type="http://schemas.openxmlformats.org/officeDocument/2006/relationships/image" Target="../media/image383.wmf"/><Relationship Id="rId4" Type="http://schemas.openxmlformats.org/officeDocument/2006/relationships/image" Target="../media/image368.wmf"/><Relationship Id="rId9" Type="http://schemas.openxmlformats.org/officeDocument/2006/relationships/image" Target="../media/image373.wmf"/><Relationship Id="rId14" Type="http://schemas.openxmlformats.org/officeDocument/2006/relationships/image" Target="../media/image378.wmf"/><Relationship Id="rId22" Type="http://schemas.openxmlformats.org/officeDocument/2006/relationships/image" Target="../media/image386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wmf"/><Relationship Id="rId2" Type="http://schemas.openxmlformats.org/officeDocument/2006/relationships/image" Target="../media/image387.wmf"/><Relationship Id="rId1" Type="http://schemas.openxmlformats.org/officeDocument/2006/relationships/image" Target="../media/image127.wmf"/><Relationship Id="rId6" Type="http://schemas.openxmlformats.org/officeDocument/2006/relationships/image" Target="../media/image388.wmf"/><Relationship Id="rId5" Type="http://schemas.openxmlformats.org/officeDocument/2006/relationships/image" Target="../media/image135.wmf"/><Relationship Id="rId4" Type="http://schemas.openxmlformats.org/officeDocument/2006/relationships/image" Target="../media/image130.wmf"/></Relationships>
</file>

<file path=ppt/drawings/_rels/vmlDrawing3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6.wmf"/><Relationship Id="rId13" Type="http://schemas.openxmlformats.org/officeDocument/2006/relationships/image" Target="../media/image398.wmf"/><Relationship Id="rId3" Type="http://schemas.openxmlformats.org/officeDocument/2006/relationships/image" Target="../media/image391.wmf"/><Relationship Id="rId7" Type="http://schemas.openxmlformats.org/officeDocument/2006/relationships/image" Target="../media/image395.wmf"/><Relationship Id="rId12" Type="http://schemas.openxmlformats.org/officeDocument/2006/relationships/image" Target="../media/image397.wmf"/><Relationship Id="rId2" Type="http://schemas.openxmlformats.org/officeDocument/2006/relationships/image" Target="../media/image390.wmf"/><Relationship Id="rId1" Type="http://schemas.openxmlformats.org/officeDocument/2006/relationships/image" Target="../media/image389.wmf"/><Relationship Id="rId6" Type="http://schemas.openxmlformats.org/officeDocument/2006/relationships/image" Target="../media/image394.wmf"/><Relationship Id="rId11" Type="http://schemas.openxmlformats.org/officeDocument/2006/relationships/image" Target="../media/image70.wmf"/><Relationship Id="rId5" Type="http://schemas.openxmlformats.org/officeDocument/2006/relationships/image" Target="../media/image393.wmf"/><Relationship Id="rId10" Type="http://schemas.openxmlformats.org/officeDocument/2006/relationships/image" Target="../media/image72.wmf"/><Relationship Id="rId4" Type="http://schemas.openxmlformats.org/officeDocument/2006/relationships/image" Target="../media/image392.wmf"/><Relationship Id="rId9" Type="http://schemas.openxmlformats.org/officeDocument/2006/relationships/image" Target="../media/image71.wmf"/><Relationship Id="rId14" Type="http://schemas.openxmlformats.org/officeDocument/2006/relationships/image" Target="../media/image399.wmf"/></Relationships>
</file>

<file path=ppt/drawings/_rels/vmlDrawing3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7.wmf"/><Relationship Id="rId3" Type="http://schemas.openxmlformats.org/officeDocument/2006/relationships/image" Target="../media/image402.wmf"/><Relationship Id="rId7" Type="http://schemas.openxmlformats.org/officeDocument/2006/relationships/image" Target="../media/image406.wmf"/><Relationship Id="rId2" Type="http://schemas.openxmlformats.org/officeDocument/2006/relationships/image" Target="../media/image401.wmf"/><Relationship Id="rId1" Type="http://schemas.openxmlformats.org/officeDocument/2006/relationships/image" Target="../media/image400.wmf"/><Relationship Id="rId6" Type="http://schemas.openxmlformats.org/officeDocument/2006/relationships/image" Target="../media/image405.wmf"/><Relationship Id="rId5" Type="http://schemas.openxmlformats.org/officeDocument/2006/relationships/image" Target="../media/image404.wmf"/><Relationship Id="rId4" Type="http://schemas.openxmlformats.org/officeDocument/2006/relationships/image" Target="../media/image403.wmf"/></Relationships>
</file>

<file path=ppt/drawings/_rels/vmlDrawing3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5.wmf"/><Relationship Id="rId3" Type="http://schemas.openxmlformats.org/officeDocument/2006/relationships/image" Target="../media/image410.wmf"/><Relationship Id="rId7" Type="http://schemas.openxmlformats.org/officeDocument/2006/relationships/image" Target="../media/image414.wmf"/><Relationship Id="rId2" Type="http://schemas.openxmlformats.org/officeDocument/2006/relationships/image" Target="../media/image409.wmf"/><Relationship Id="rId1" Type="http://schemas.openxmlformats.org/officeDocument/2006/relationships/image" Target="../media/image408.wmf"/><Relationship Id="rId6" Type="http://schemas.openxmlformats.org/officeDocument/2006/relationships/image" Target="../media/image413.wmf"/><Relationship Id="rId11" Type="http://schemas.openxmlformats.org/officeDocument/2006/relationships/image" Target="../media/image418.wmf"/><Relationship Id="rId5" Type="http://schemas.openxmlformats.org/officeDocument/2006/relationships/image" Target="../media/image412.wmf"/><Relationship Id="rId10" Type="http://schemas.openxmlformats.org/officeDocument/2006/relationships/image" Target="../media/image417.wmf"/><Relationship Id="rId4" Type="http://schemas.openxmlformats.org/officeDocument/2006/relationships/image" Target="../media/image411.wmf"/><Relationship Id="rId9" Type="http://schemas.openxmlformats.org/officeDocument/2006/relationships/image" Target="../media/image416.wmf"/></Relationships>
</file>

<file path=ppt/drawings/_rels/vmlDrawing3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6.wmf"/><Relationship Id="rId13" Type="http://schemas.openxmlformats.org/officeDocument/2006/relationships/image" Target="../media/image430.wmf"/><Relationship Id="rId18" Type="http://schemas.openxmlformats.org/officeDocument/2006/relationships/image" Target="../media/image435.wmf"/><Relationship Id="rId26" Type="http://schemas.openxmlformats.org/officeDocument/2006/relationships/image" Target="../media/image200.wmf"/><Relationship Id="rId3" Type="http://schemas.openxmlformats.org/officeDocument/2006/relationships/image" Target="../media/image421.wmf"/><Relationship Id="rId21" Type="http://schemas.openxmlformats.org/officeDocument/2006/relationships/image" Target="../media/image206.wmf"/><Relationship Id="rId7" Type="http://schemas.openxmlformats.org/officeDocument/2006/relationships/image" Target="../media/image425.wmf"/><Relationship Id="rId12" Type="http://schemas.openxmlformats.org/officeDocument/2006/relationships/image" Target="../media/image429.wmf"/><Relationship Id="rId17" Type="http://schemas.openxmlformats.org/officeDocument/2006/relationships/image" Target="../media/image434.wmf"/><Relationship Id="rId25" Type="http://schemas.openxmlformats.org/officeDocument/2006/relationships/image" Target="../media/image438.wmf"/><Relationship Id="rId2" Type="http://schemas.openxmlformats.org/officeDocument/2006/relationships/image" Target="../media/image420.wmf"/><Relationship Id="rId16" Type="http://schemas.openxmlformats.org/officeDocument/2006/relationships/image" Target="../media/image433.wmf"/><Relationship Id="rId20" Type="http://schemas.openxmlformats.org/officeDocument/2006/relationships/image" Target="../media/image203.wmf"/><Relationship Id="rId1" Type="http://schemas.openxmlformats.org/officeDocument/2006/relationships/image" Target="../media/image419.wmf"/><Relationship Id="rId6" Type="http://schemas.openxmlformats.org/officeDocument/2006/relationships/image" Target="../media/image424.wmf"/><Relationship Id="rId11" Type="http://schemas.openxmlformats.org/officeDocument/2006/relationships/image" Target="../media/image374.wmf"/><Relationship Id="rId24" Type="http://schemas.openxmlformats.org/officeDocument/2006/relationships/image" Target="../media/image437.wmf"/><Relationship Id="rId5" Type="http://schemas.openxmlformats.org/officeDocument/2006/relationships/image" Target="../media/image423.wmf"/><Relationship Id="rId15" Type="http://schemas.openxmlformats.org/officeDocument/2006/relationships/image" Target="../media/image432.wmf"/><Relationship Id="rId23" Type="http://schemas.openxmlformats.org/officeDocument/2006/relationships/image" Target="../media/image205.wmf"/><Relationship Id="rId10" Type="http://schemas.openxmlformats.org/officeDocument/2006/relationships/image" Target="../media/image428.wmf"/><Relationship Id="rId19" Type="http://schemas.openxmlformats.org/officeDocument/2006/relationships/image" Target="../media/image436.wmf"/><Relationship Id="rId4" Type="http://schemas.openxmlformats.org/officeDocument/2006/relationships/image" Target="../media/image422.wmf"/><Relationship Id="rId9" Type="http://schemas.openxmlformats.org/officeDocument/2006/relationships/image" Target="../media/image427.wmf"/><Relationship Id="rId14" Type="http://schemas.openxmlformats.org/officeDocument/2006/relationships/image" Target="../media/image431.wmf"/><Relationship Id="rId22" Type="http://schemas.openxmlformats.org/officeDocument/2006/relationships/image" Target="../media/image204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1.wmf"/><Relationship Id="rId2" Type="http://schemas.openxmlformats.org/officeDocument/2006/relationships/image" Target="../media/image440.wmf"/><Relationship Id="rId1" Type="http://schemas.openxmlformats.org/officeDocument/2006/relationships/image" Target="../media/image439.wmf"/><Relationship Id="rId4" Type="http://schemas.openxmlformats.org/officeDocument/2006/relationships/image" Target="../media/image442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image" Target="../media/image43.wmf"/><Relationship Id="rId18" Type="http://schemas.openxmlformats.org/officeDocument/2006/relationships/image" Target="../media/image48.wmf"/><Relationship Id="rId3" Type="http://schemas.openxmlformats.org/officeDocument/2006/relationships/image" Target="../media/image33.wmf"/><Relationship Id="rId21" Type="http://schemas.openxmlformats.org/officeDocument/2006/relationships/image" Target="../media/image51.wmf"/><Relationship Id="rId7" Type="http://schemas.openxmlformats.org/officeDocument/2006/relationships/image" Target="../media/image37.wmf"/><Relationship Id="rId12" Type="http://schemas.openxmlformats.org/officeDocument/2006/relationships/image" Target="../media/image42.wmf"/><Relationship Id="rId17" Type="http://schemas.openxmlformats.org/officeDocument/2006/relationships/image" Target="../media/image47.wmf"/><Relationship Id="rId2" Type="http://schemas.openxmlformats.org/officeDocument/2006/relationships/image" Target="../media/image32.wmf"/><Relationship Id="rId16" Type="http://schemas.openxmlformats.org/officeDocument/2006/relationships/image" Target="../media/image46.wmf"/><Relationship Id="rId20" Type="http://schemas.openxmlformats.org/officeDocument/2006/relationships/image" Target="../media/image50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11" Type="http://schemas.openxmlformats.org/officeDocument/2006/relationships/image" Target="../media/image41.wmf"/><Relationship Id="rId5" Type="http://schemas.openxmlformats.org/officeDocument/2006/relationships/image" Target="../media/image35.wmf"/><Relationship Id="rId15" Type="http://schemas.openxmlformats.org/officeDocument/2006/relationships/image" Target="../media/image45.wmf"/><Relationship Id="rId10" Type="http://schemas.openxmlformats.org/officeDocument/2006/relationships/image" Target="../media/image40.wmf"/><Relationship Id="rId19" Type="http://schemas.openxmlformats.org/officeDocument/2006/relationships/image" Target="../media/image49.wmf"/><Relationship Id="rId4" Type="http://schemas.openxmlformats.org/officeDocument/2006/relationships/image" Target="../media/image34.wmf"/><Relationship Id="rId9" Type="http://schemas.openxmlformats.org/officeDocument/2006/relationships/image" Target="../media/image39.wmf"/><Relationship Id="rId14" Type="http://schemas.openxmlformats.org/officeDocument/2006/relationships/image" Target="../media/image44.wmf"/><Relationship Id="rId22" Type="http://schemas.openxmlformats.org/officeDocument/2006/relationships/image" Target="../media/image52.wmf"/></Relationships>
</file>

<file path=ppt/drawings/_rels/vmlDrawing4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8.wmf"/><Relationship Id="rId13" Type="http://schemas.openxmlformats.org/officeDocument/2006/relationships/image" Target="../media/image203.wmf"/><Relationship Id="rId3" Type="http://schemas.openxmlformats.org/officeDocument/2006/relationships/image" Target="../media/image193.wmf"/><Relationship Id="rId7" Type="http://schemas.openxmlformats.org/officeDocument/2006/relationships/image" Target="../media/image197.wmf"/><Relationship Id="rId12" Type="http://schemas.openxmlformats.org/officeDocument/2006/relationships/image" Target="../media/image202.wmf"/><Relationship Id="rId2" Type="http://schemas.openxmlformats.org/officeDocument/2006/relationships/image" Target="../media/image192.wmf"/><Relationship Id="rId16" Type="http://schemas.openxmlformats.org/officeDocument/2006/relationships/image" Target="../media/image206.wmf"/><Relationship Id="rId1" Type="http://schemas.openxmlformats.org/officeDocument/2006/relationships/image" Target="../media/image191.wmf"/><Relationship Id="rId6" Type="http://schemas.openxmlformats.org/officeDocument/2006/relationships/image" Target="../media/image196.wmf"/><Relationship Id="rId11" Type="http://schemas.openxmlformats.org/officeDocument/2006/relationships/image" Target="../media/image201.wmf"/><Relationship Id="rId5" Type="http://schemas.openxmlformats.org/officeDocument/2006/relationships/image" Target="../media/image195.wmf"/><Relationship Id="rId15" Type="http://schemas.openxmlformats.org/officeDocument/2006/relationships/image" Target="../media/image205.wmf"/><Relationship Id="rId10" Type="http://schemas.openxmlformats.org/officeDocument/2006/relationships/image" Target="../media/image200.wmf"/><Relationship Id="rId4" Type="http://schemas.openxmlformats.org/officeDocument/2006/relationships/image" Target="../media/image194.wmf"/><Relationship Id="rId9" Type="http://schemas.openxmlformats.org/officeDocument/2006/relationships/image" Target="../media/image199.wmf"/><Relationship Id="rId14" Type="http://schemas.openxmlformats.org/officeDocument/2006/relationships/image" Target="../media/image204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5.wmf"/><Relationship Id="rId2" Type="http://schemas.openxmlformats.org/officeDocument/2006/relationships/image" Target="../media/image444.wmf"/><Relationship Id="rId1" Type="http://schemas.openxmlformats.org/officeDocument/2006/relationships/image" Target="../media/image443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8.wmf"/><Relationship Id="rId2" Type="http://schemas.openxmlformats.org/officeDocument/2006/relationships/image" Target="../media/image447.wmf"/><Relationship Id="rId1" Type="http://schemas.openxmlformats.org/officeDocument/2006/relationships/image" Target="../media/image446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1.wmf"/><Relationship Id="rId2" Type="http://schemas.openxmlformats.org/officeDocument/2006/relationships/image" Target="../media/image450.wmf"/><Relationship Id="rId1" Type="http://schemas.openxmlformats.org/officeDocument/2006/relationships/image" Target="../media/image449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2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5.wmf"/><Relationship Id="rId2" Type="http://schemas.openxmlformats.org/officeDocument/2006/relationships/image" Target="../media/image454.wmf"/><Relationship Id="rId1" Type="http://schemas.openxmlformats.org/officeDocument/2006/relationships/image" Target="../media/image453.wmf"/><Relationship Id="rId4" Type="http://schemas.openxmlformats.org/officeDocument/2006/relationships/image" Target="../media/image456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9.wmf"/><Relationship Id="rId2" Type="http://schemas.openxmlformats.org/officeDocument/2006/relationships/image" Target="../media/image458.wmf"/><Relationship Id="rId1" Type="http://schemas.openxmlformats.org/officeDocument/2006/relationships/image" Target="../media/image457.wmf"/></Relationships>
</file>

<file path=ppt/drawings/_rels/vmlDrawing4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1.wmf"/><Relationship Id="rId1" Type="http://schemas.openxmlformats.org/officeDocument/2006/relationships/image" Target="../media/image460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image" Target="../media/image65.wmf"/><Relationship Id="rId18" Type="http://schemas.openxmlformats.org/officeDocument/2006/relationships/image" Target="../media/image70.wmf"/><Relationship Id="rId3" Type="http://schemas.openxmlformats.org/officeDocument/2006/relationships/image" Target="../media/image55.wmf"/><Relationship Id="rId21" Type="http://schemas.openxmlformats.org/officeDocument/2006/relationships/image" Target="../media/image73.wmf"/><Relationship Id="rId7" Type="http://schemas.openxmlformats.org/officeDocument/2006/relationships/image" Target="../media/image59.wmf"/><Relationship Id="rId12" Type="http://schemas.openxmlformats.org/officeDocument/2006/relationships/image" Target="../media/image64.wmf"/><Relationship Id="rId17" Type="http://schemas.openxmlformats.org/officeDocument/2006/relationships/image" Target="../media/image69.wmf"/><Relationship Id="rId2" Type="http://schemas.openxmlformats.org/officeDocument/2006/relationships/image" Target="../media/image54.wmf"/><Relationship Id="rId16" Type="http://schemas.openxmlformats.org/officeDocument/2006/relationships/image" Target="../media/image68.wmf"/><Relationship Id="rId20" Type="http://schemas.openxmlformats.org/officeDocument/2006/relationships/image" Target="../media/image72.wmf"/><Relationship Id="rId1" Type="http://schemas.openxmlformats.org/officeDocument/2006/relationships/image" Target="../media/image53.wmf"/><Relationship Id="rId6" Type="http://schemas.openxmlformats.org/officeDocument/2006/relationships/image" Target="../media/image58.wmf"/><Relationship Id="rId11" Type="http://schemas.openxmlformats.org/officeDocument/2006/relationships/image" Target="../media/image63.wmf"/><Relationship Id="rId5" Type="http://schemas.openxmlformats.org/officeDocument/2006/relationships/image" Target="../media/image57.wmf"/><Relationship Id="rId15" Type="http://schemas.openxmlformats.org/officeDocument/2006/relationships/image" Target="../media/image67.wmf"/><Relationship Id="rId10" Type="http://schemas.openxmlformats.org/officeDocument/2006/relationships/image" Target="../media/image62.wmf"/><Relationship Id="rId19" Type="http://schemas.openxmlformats.org/officeDocument/2006/relationships/image" Target="../media/image71.wmf"/><Relationship Id="rId4" Type="http://schemas.openxmlformats.org/officeDocument/2006/relationships/image" Target="../media/image56.wmf"/><Relationship Id="rId9" Type="http://schemas.openxmlformats.org/officeDocument/2006/relationships/image" Target="../media/image61.wmf"/><Relationship Id="rId14" Type="http://schemas.openxmlformats.org/officeDocument/2006/relationships/image" Target="../media/image66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image" Target="../media/image76.wmf"/><Relationship Id="rId7" Type="http://schemas.openxmlformats.org/officeDocument/2006/relationships/image" Target="../media/image80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6" Type="http://schemas.openxmlformats.org/officeDocument/2006/relationships/image" Target="../media/image79.wmf"/><Relationship Id="rId5" Type="http://schemas.openxmlformats.org/officeDocument/2006/relationships/image" Target="../media/image78.wmf"/><Relationship Id="rId10" Type="http://schemas.openxmlformats.org/officeDocument/2006/relationships/image" Target="../media/image83.wmf"/><Relationship Id="rId4" Type="http://schemas.openxmlformats.org/officeDocument/2006/relationships/image" Target="../media/image77.wmf"/><Relationship Id="rId9" Type="http://schemas.openxmlformats.org/officeDocument/2006/relationships/image" Target="../media/image82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3" Type="http://schemas.openxmlformats.org/officeDocument/2006/relationships/image" Target="../media/image79.wmf"/><Relationship Id="rId7" Type="http://schemas.openxmlformats.org/officeDocument/2006/relationships/image" Target="../media/image89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6" Type="http://schemas.openxmlformats.org/officeDocument/2006/relationships/image" Target="../media/image88.wmf"/><Relationship Id="rId5" Type="http://schemas.openxmlformats.org/officeDocument/2006/relationships/image" Target="../media/image87.wmf"/><Relationship Id="rId10" Type="http://schemas.openxmlformats.org/officeDocument/2006/relationships/image" Target="../media/image82.wmf"/><Relationship Id="rId4" Type="http://schemas.openxmlformats.org/officeDocument/2006/relationships/image" Target="../media/image86.wmf"/><Relationship Id="rId9" Type="http://schemas.openxmlformats.org/officeDocument/2006/relationships/image" Target="../media/image83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13" Type="http://schemas.openxmlformats.org/officeDocument/2006/relationships/image" Target="../media/image103.wmf"/><Relationship Id="rId18" Type="http://schemas.openxmlformats.org/officeDocument/2006/relationships/image" Target="../media/image108.wmf"/><Relationship Id="rId26" Type="http://schemas.openxmlformats.org/officeDocument/2006/relationships/image" Target="../media/image70.wmf"/><Relationship Id="rId3" Type="http://schemas.openxmlformats.org/officeDocument/2006/relationships/image" Target="../media/image93.wmf"/><Relationship Id="rId21" Type="http://schemas.openxmlformats.org/officeDocument/2006/relationships/image" Target="../media/image111.wmf"/><Relationship Id="rId7" Type="http://schemas.openxmlformats.org/officeDocument/2006/relationships/image" Target="../media/image97.wmf"/><Relationship Id="rId12" Type="http://schemas.openxmlformats.org/officeDocument/2006/relationships/image" Target="../media/image102.wmf"/><Relationship Id="rId17" Type="http://schemas.openxmlformats.org/officeDocument/2006/relationships/image" Target="../media/image107.wmf"/><Relationship Id="rId25" Type="http://schemas.openxmlformats.org/officeDocument/2006/relationships/image" Target="../media/image72.wmf"/><Relationship Id="rId2" Type="http://schemas.openxmlformats.org/officeDocument/2006/relationships/image" Target="../media/image92.wmf"/><Relationship Id="rId16" Type="http://schemas.openxmlformats.org/officeDocument/2006/relationships/image" Target="../media/image106.wmf"/><Relationship Id="rId20" Type="http://schemas.openxmlformats.org/officeDocument/2006/relationships/image" Target="../media/image110.wmf"/><Relationship Id="rId1" Type="http://schemas.openxmlformats.org/officeDocument/2006/relationships/image" Target="../media/image91.wmf"/><Relationship Id="rId6" Type="http://schemas.openxmlformats.org/officeDocument/2006/relationships/image" Target="../media/image96.wmf"/><Relationship Id="rId11" Type="http://schemas.openxmlformats.org/officeDocument/2006/relationships/image" Target="../media/image101.wmf"/><Relationship Id="rId24" Type="http://schemas.openxmlformats.org/officeDocument/2006/relationships/image" Target="../media/image71.wmf"/><Relationship Id="rId5" Type="http://schemas.openxmlformats.org/officeDocument/2006/relationships/image" Target="../media/image95.wmf"/><Relationship Id="rId15" Type="http://schemas.openxmlformats.org/officeDocument/2006/relationships/image" Target="../media/image105.wmf"/><Relationship Id="rId23" Type="http://schemas.openxmlformats.org/officeDocument/2006/relationships/image" Target="../media/image113.wmf"/><Relationship Id="rId10" Type="http://schemas.openxmlformats.org/officeDocument/2006/relationships/image" Target="../media/image100.wmf"/><Relationship Id="rId19" Type="http://schemas.openxmlformats.org/officeDocument/2006/relationships/image" Target="../media/image109.wmf"/><Relationship Id="rId4" Type="http://schemas.openxmlformats.org/officeDocument/2006/relationships/image" Target="../media/image94.wmf"/><Relationship Id="rId9" Type="http://schemas.openxmlformats.org/officeDocument/2006/relationships/image" Target="../media/image99.wmf"/><Relationship Id="rId14" Type="http://schemas.openxmlformats.org/officeDocument/2006/relationships/image" Target="../media/image104.wmf"/><Relationship Id="rId22" Type="http://schemas.openxmlformats.org/officeDocument/2006/relationships/image" Target="../media/image112.wmf"/><Relationship Id="rId27" Type="http://schemas.openxmlformats.org/officeDocument/2006/relationships/image" Target="../media/image114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wmf"/><Relationship Id="rId3" Type="http://schemas.openxmlformats.org/officeDocument/2006/relationships/image" Target="../media/image117.wmf"/><Relationship Id="rId7" Type="http://schemas.openxmlformats.org/officeDocument/2006/relationships/image" Target="../media/image121.wmf"/><Relationship Id="rId12" Type="http://schemas.openxmlformats.org/officeDocument/2006/relationships/image" Target="../media/image126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Relationship Id="rId6" Type="http://schemas.openxmlformats.org/officeDocument/2006/relationships/image" Target="../media/image120.wmf"/><Relationship Id="rId11" Type="http://schemas.openxmlformats.org/officeDocument/2006/relationships/image" Target="../media/image125.wmf"/><Relationship Id="rId5" Type="http://schemas.openxmlformats.org/officeDocument/2006/relationships/image" Target="../media/image119.wmf"/><Relationship Id="rId10" Type="http://schemas.openxmlformats.org/officeDocument/2006/relationships/image" Target="../media/image124.wmf"/><Relationship Id="rId4" Type="http://schemas.openxmlformats.org/officeDocument/2006/relationships/image" Target="../media/image118.wmf"/><Relationship Id="rId9" Type="http://schemas.openxmlformats.org/officeDocument/2006/relationships/image" Target="../media/image1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 sz="1200">
                <a:latin typeface="Times New Roman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 kumimoji="1" sz="1200">
                <a:latin typeface="Times New Roman" pitchFamily="18" charset="0"/>
              </a:defRPr>
            </a:lvl1pPr>
          </a:lstStyle>
          <a:p>
            <a:endParaRPr lang="zh-CN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 sz="1200">
                <a:latin typeface="Times New Roman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 kumimoji="1" sz="1200">
                <a:latin typeface="Times New Roman" pitchFamily="18" charset="0"/>
              </a:defRPr>
            </a:lvl1pPr>
          </a:lstStyle>
          <a:p>
            <a:fld id="{9950587C-AE83-425C-BD41-41A53D8401A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 sz="1200">
                <a:latin typeface="Times New Roman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 kumimoji="1" sz="1200">
                <a:latin typeface="Times New Roman" pitchFamily="18" charset="0"/>
              </a:defRPr>
            </a:lvl1pPr>
          </a:lstStyle>
          <a:p>
            <a:endParaRPr lang="zh-CN" altLang="en-US"/>
          </a:p>
        </p:txBody>
      </p:sp>
      <p:sp>
        <p:nvSpPr>
          <p:cNvPr id="205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单击以编辑母版文本样式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 sz="1200">
                <a:latin typeface="Times New Roman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 kumimoji="1" sz="1200">
                <a:latin typeface="Times New Roman" pitchFamily="18" charset="0"/>
              </a:defRPr>
            </a:lvl1pPr>
          </a:lstStyle>
          <a:p>
            <a:fld id="{AD0AE875-279C-4485-86C4-B431B2CF371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宋体" pitchFamily="2" charset="-122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宋体" pitchFamily="2" charset="-122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宋体" pitchFamily="2" charset="-122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宋体" pitchFamily="2" charset="-122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宋体" pitchFamily="2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B1811-8996-4400-80F6-64F564EBDFF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C786C-E857-4929-BD63-2968B53EC4D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E104A8-3AD9-4D27-9898-D6C0701F57F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417F6B9-D4C6-4715-8293-8640F4F7A52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F07E08-2513-48B2-B52C-598D1A26BC0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35308-E681-45BB-AAFE-910A913AFDE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15215E-C8F6-49B2-8E82-5876A4DB14D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6D013-9D53-4A7A-9AE6-5F10FCAE0DD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951AA5-F325-454E-92E8-5B06B307FC1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991E00-EE25-433D-A008-D55AAB6D10A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CFBF6D-66CD-4084-82DB-9CCD6E7880C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3CD35-B528-4490-9908-924A3553D8D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单击以编辑母版标题样式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单击以编辑母版文本样式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50000"/>
              </a:spcBef>
              <a:spcAft>
                <a:spcPct val="0"/>
              </a:spcAft>
              <a:defRPr kumimoji="1" sz="14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50000"/>
              </a:spcBef>
              <a:spcAft>
                <a:spcPct val="0"/>
              </a:spcAft>
              <a:defRPr kumimoji="1" sz="1400">
                <a:latin typeface="+mn-lt"/>
                <a:ea typeface="+mn-ea"/>
              </a:defRPr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50000"/>
              </a:spcBef>
              <a:spcAft>
                <a:spcPct val="0"/>
              </a:spcAft>
              <a:defRPr kumimoji="1" sz="1400">
                <a:latin typeface="+mn-lt"/>
                <a:ea typeface="+mn-ea"/>
              </a:defRPr>
            </a:lvl1pPr>
          </a:lstStyle>
          <a:p>
            <a:fld id="{5A73DA91-1CD6-4AD2-B3F0-F485C372880F}" type="slidenum">
              <a:rPr lang="en-US" altLang="zh-CN"/>
              <a:pPr/>
              <a:t>‹#›</a:t>
            </a:fld>
            <a:endParaRPr lang="en-US" altLang="zh-CN"/>
          </a:p>
        </p:txBody>
      </p:sp>
      <p:grpSp>
        <p:nvGrpSpPr>
          <p:cNvPr id="1043" name="Group 19"/>
          <p:cNvGrpSpPr>
            <a:grpSpLocks/>
          </p:cNvGrpSpPr>
          <p:nvPr userDrawn="1"/>
        </p:nvGrpSpPr>
        <p:grpSpPr bwMode="auto">
          <a:xfrm>
            <a:off x="71438" y="6556375"/>
            <a:ext cx="9026525" cy="144463"/>
            <a:chOff x="45" y="4130"/>
            <a:chExt cx="5686" cy="91"/>
          </a:xfrm>
        </p:grpSpPr>
        <p:sp>
          <p:nvSpPr>
            <p:cNvPr id="1044" name="Line 20"/>
            <p:cNvSpPr>
              <a:spLocks noChangeShapeType="1"/>
            </p:cNvSpPr>
            <p:nvPr userDrawn="1"/>
          </p:nvSpPr>
          <p:spPr bwMode="auto">
            <a:xfrm>
              <a:off x="45" y="4198"/>
              <a:ext cx="3582" cy="0"/>
            </a:xfrm>
            <a:prstGeom prst="line">
              <a:avLst/>
            </a:prstGeom>
            <a:noFill/>
            <a:ln w="38100" cmpd="dbl">
              <a:solidFill>
                <a:srgbClr val="0099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1045" name="Line 21"/>
            <p:cNvSpPr>
              <a:spLocks noChangeShapeType="1"/>
            </p:cNvSpPr>
            <p:nvPr userDrawn="1"/>
          </p:nvSpPr>
          <p:spPr bwMode="auto">
            <a:xfrm>
              <a:off x="45" y="4221"/>
              <a:ext cx="3582" cy="0"/>
            </a:xfrm>
            <a:prstGeom prst="line">
              <a:avLst/>
            </a:prstGeom>
            <a:noFill/>
            <a:ln w="38100" cmpd="dbl">
              <a:solidFill>
                <a:srgbClr val="0099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1046" name="Line 22"/>
            <p:cNvSpPr>
              <a:spLocks noChangeShapeType="1"/>
            </p:cNvSpPr>
            <p:nvPr userDrawn="1"/>
          </p:nvSpPr>
          <p:spPr bwMode="auto">
            <a:xfrm flipV="1">
              <a:off x="3618" y="4130"/>
              <a:ext cx="63" cy="63"/>
            </a:xfrm>
            <a:prstGeom prst="line">
              <a:avLst/>
            </a:prstGeom>
            <a:noFill/>
            <a:ln w="38100" cmpd="dbl">
              <a:solidFill>
                <a:srgbClr val="0099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1047" name="Line 23"/>
            <p:cNvSpPr>
              <a:spLocks noChangeShapeType="1"/>
            </p:cNvSpPr>
            <p:nvPr userDrawn="1"/>
          </p:nvSpPr>
          <p:spPr bwMode="auto">
            <a:xfrm flipV="1">
              <a:off x="3613" y="4153"/>
              <a:ext cx="63" cy="63"/>
            </a:xfrm>
            <a:prstGeom prst="line">
              <a:avLst/>
            </a:prstGeom>
            <a:noFill/>
            <a:ln w="38100" cmpd="dbl">
              <a:solidFill>
                <a:srgbClr val="0099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1048" name="Line 24"/>
            <p:cNvSpPr>
              <a:spLocks noChangeShapeType="1"/>
            </p:cNvSpPr>
            <p:nvPr userDrawn="1"/>
          </p:nvSpPr>
          <p:spPr bwMode="auto">
            <a:xfrm>
              <a:off x="3672" y="4135"/>
              <a:ext cx="2040" cy="0"/>
            </a:xfrm>
            <a:prstGeom prst="line">
              <a:avLst/>
            </a:prstGeom>
            <a:noFill/>
            <a:ln w="38100" cmpd="dbl">
              <a:solidFill>
                <a:srgbClr val="0099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1049" name="Line 25"/>
            <p:cNvSpPr>
              <a:spLocks noChangeShapeType="1"/>
            </p:cNvSpPr>
            <p:nvPr userDrawn="1"/>
          </p:nvSpPr>
          <p:spPr bwMode="auto">
            <a:xfrm>
              <a:off x="3668" y="4159"/>
              <a:ext cx="2063" cy="0"/>
            </a:xfrm>
            <a:prstGeom prst="line">
              <a:avLst/>
            </a:prstGeom>
            <a:noFill/>
            <a:ln w="38100" cmpd="dbl">
              <a:solidFill>
                <a:srgbClr val="0099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1050" name="Group 26"/>
          <p:cNvGrpSpPr>
            <a:grpSpLocks/>
          </p:cNvGrpSpPr>
          <p:nvPr userDrawn="1"/>
        </p:nvGrpSpPr>
        <p:grpSpPr bwMode="auto">
          <a:xfrm>
            <a:off x="17463" y="125413"/>
            <a:ext cx="2879725" cy="68262"/>
            <a:chOff x="11" y="81"/>
            <a:chExt cx="1814" cy="43"/>
          </a:xfrm>
        </p:grpSpPr>
        <p:sp>
          <p:nvSpPr>
            <p:cNvPr id="1051" name="Line 27"/>
            <p:cNvSpPr>
              <a:spLocks noChangeShapeType="1"/>
            </p:cNvSpPr>
            <p:nvPr userDrawn="1"/>
          </p:nvSpPr>
          <p:spPr bwMode="auto">
            <a:xfrm>
              <a:off x="11" y="81"/>
              <a:ext cx="1814" cy="0"/>
            </a:xfrm>
            <a:prstGeom prst="line">
              <a:avLst/>
            </a:prstGeom>
            <a:noFill/>
            <a:ln w="9525">
              <a:solidFill>
                <a:srgbClr val="0099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1052" name="Line 28"/>
            <p:cNvSpPr>
              <a:spLocks noChangeShapeType="1"/>
            </p:cNvSpPr>
            <p:nvPr userDrawn="1"/>
          </p:nvSpPr>
          <p:spPr bwMode="auto">
            <a:xfrm>
              <a:off x="11" y="95"/>
              <a:ext cx="1700" cy="0"/>
            </a:xfrm>
            <a:prstGeom prst="line">
              <a:avLst/>
            </a:prstGeom>
            <a:noFill/>
            <a:ln w="9525">
              <a:solidFill>
                <a:srgbClr val="0099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1053" name="Line 29"/>
            <p:cNvSpPr>
              <a:spLocks noChangeShapeType="1"/>
            </p:cNvSpPr>
            <p:nvPr userDrawn="1"/>
          </p:nvSpPr>
          <p:spPr bwMode="auto">
            <a:xfrm>
              <a:off x="11" y="124"/>
              <a:ext cx="1474" cy="0"/>
            </a:xfrm>
            <a:prstGeom prst="line">
              <a:avLst/>
            </a:prstGeom>
            <a:noFill/>
            <a:ln w="9525">
              <a:solidFill>
                <a:srgbClr val="0099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1054" name="Line 30"/>
            <p:cNvSpPr>
              <a:spLocks noChangeShapeType="1"/>
            </p:cNvSpPr>
            <p:nvPr userDrawn="1"/>
          </p:nvSpPr>
          <p:spPr bwMode="auto">
            <a:xfrm>
              <a:off x="11" y="108"/>
              <a:ext cx="1587" cy="0"/>
            </a:xfrm>
            <a:prstGeom prst="line">
              <a:avLst/>
            </a:prstGeom>
            <a:noFill/>
            <a:ln w="9525">
              <a:solidFill>
                <a:srgbClr val="0099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1055" name="Group 31"/>
          <p:cNvGrpSpPr>
            <a:grpSpLocks/>
          </p:cNvGrpSpPr>
          <p:nvPr userDrawn="1"/>
        </p:nvGrpSpPr>
        <p:grpSpPr bwMode="auto">
          <a:xfrm>
            <a:off x="125413" y="17463"/>
            <a:ext cx="74612" cy="2339975"/>
            <a:chOff x="79" y="11"/>
            <a:chExt cx="47" cy="1474"/>
          </a:xfrm>
        </p:grpSpPr>
        <p:sp>
          <p:nvSpPr>
            <p:cNvPr id="1056" name="Line 32"/>
            <p:cNvSpPr>
              <a:spLocks noChangeShapeType="1"/>
            </p:cNvSpPr>
            <p:nvPr userDrawn="1"/>
          </p:nvSpPr>
          <p:spPr bwMode="auto">
            <a:xfrm>
              <a:off x="79" y="11"/>
              <a:ext cx="0" cy="1474"/>
            </a:xfrm>
            <a:prstGeom prst="line">
              <a:avLst/>
            </a:prstGeom>
            <a:noFill/>
            <a:ln w="9525">
              <a:solidFill>
                <a:srgbClr val="0099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1057" name="Line 33"/>
            <p:cNvSpPr>
              <a:spLocks noChangeShapeType="1"/>
            </p:cNvSpPr>
            <p:nvPr userDrawn="1"/>
          </p:nvSpPr>
          <p:spPr bwMode="auto">
            <a:xfrm>
              <a:off x="95" y="11"/>
              <a:ext cx="0" cy="1360"/>
            </a:xfrm>
            <a:prstGeom prst="line">
              <a:avLst/>
            </a:prstGeom>
            <a:noFill/>
            <a:ln w="9525">
              <a:solidFill>
                <a:srgbClr val="0099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1058" name="Line 34"/>
            <p:cNvSpPr>
              <a:spLocks noChangeShapeType="1"/>
            </p:cNvSpPr>
            <p:nvPr userDrawn="1"/>
          </p:nvSpPr>
          <p:spPr bwMode="auto">
            <a:xfrm>
              <a:off x="111" y="11"/>
              <a:ext cx="0" cy="1247"/>
            </a:xfrm>
            <a:prstGeom prst="line">
              <a:avLst/>
            </a:prstGeom>
            <a:noFill/>
            <a:ln w="9525">
              <a:solidFill>
                <a:srgbClr val="0099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1059" name="Line 35"/>
            <p:cNvSpPr>
              <a:spLocks noChangeShapeType="1"/>
            </p:cNvSpPr>
            <p:nvPr userDrawn="1"/>
          </p:nvSpPr>
          <p:spPr bwMode="auto">
            <a:xfrm>
              <a:off x="126" y="11"/>
              <a:ext cx="0" cy="1134"/>
            </a:xfrm>
            <a:prstGeom prst="line">
              <a:avLst/>
            </a:prstGeom>
            <a:noFill/>
            <a:ln w="9525">
              <a:solidFill>
                <a:srgbClr val="0099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wipe dir="r"/>
  </p:transition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3.bin"/><Relationship Id="rId13" Type="http://schemas.openxmlformats.org/officeDocument/2006/relationships/oleObject" Target="../embeddings/oleObject98.bin"/><Relationship Id="rId18" Type="http://schemas.openxmlformats.org/officeDocument/2006/relationships/oleObject" Target="../embeddings/oleObject103.bin"/><Relationship Id="rId26" Type="http://schemas.openxmlformats.org/officeDocument/2006/relationships/oleObject" Target="../embeddings/oleObject111.bin"/><Relationship Id="rId3" Type="http://schemas.openxmlformats.org/officeDocument/2006/relationships/oleObject" Target="../embeddings/oleObject88.bin"/><Relationship Id="rId21" Type="http://schemas.openxmlformats.org/officeDocument/2006/relationships/oleObject" Target="../embeddings/oleObject106.bin"/><Relationship Id="rId34" Type="http://schemas.openxmlformats.org/officeDocument/2006/relationships/image" Target="../media/image7.jpeg"/><Relationship Id="rId7" Type="http://schemas.openxmlformats.org/officeDocument/2006/relationships/oleObject" Target="../embeddings/oleObject92.bin"/><Relationship Id="rId12" Type="http://schemas.openxmlformats.org/officeDocument/2006/relationships/oleObject" Target="../embeddings/oleObject97.bin"/><Relationship Id="rId17" Type="http://schemas.openxmlformats.org/officeDocument/2006/relationships/oleObject" Target="../embeddings/oleObject102.bin"/><Relationship Id="rId25" Type="http://schemas.openxmlformats.org/officeDocument/2006/relationships/oleObject" Target="../embeddings/oleObject110.bin"/><Relationship Id="rId3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01.bin"/><Relationship Id="rId20" Type="http://schemas.openxmlformats.org/officeDocument/2006/relationships/oleObject" Target="../embeddings/oleObject105.bin"/><Relationship Id="rId29" Type="http://schemas.openxmlformats.org/officeDocument/2006/relationships/oleObject" Target="../embeddings/oleObject114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91.bin"/><Relationship Id="rId11" Type="http://schemas.openxmlformats.org/officeDocument/2006/relationships/oleObject" Target="../embeddings/oleObject96.bin"/><Relationship Id="rId24" Type="http://schemas.openxmlformats.org/officeDocument/2006/relationships/oleObject" Target="../embeddings/oleObject109.bin"/><Relationship Id="rId32" Type="http://schemas.openxmlformats.org/officeDocument/2006/relationships/image" Target="../media/image5.jpeg"/><Relationship Id="rId37" Type="http://schemas.openxmlformats.org/officeDocument/2006/relationships/image" Target="../media/image9.jpeg"/><Relationship Id="rId5" Type="http://schemas.openxmlformats.org/officeDocument/2006/relationships/oleObject" Target="../embeddings/oleObject90.bin"/><Relationship Id="rId15" Type="http://schemas.openxmlformats.org/officeDocument/2006/relationships/oleObject" Target="../embeddings/oleObject100.bin"/><Relationship Id="rId23" Type="http://schemas.openxmlformats.org/officeDocument/2006/relationships/oleObject" Target="../embeddings/oleObject108.bin"/><Relationship Id="rId28" Type="http://schemas.openxmlformats.org/officeDocument/2006/relationships/oleObject" Target="../embeddings/oleObject113.bin"/><Relationship Id="rId36" Type="http://schemas.openxmlformats.org/officeDocument/2006/relationships/slide" Target="slide2.xml"/><Relationship Id="rId10" Type="http://schemas.openxmlformats.org/officeDocument/2006/relationships/oleObject" Target="../embeddings/oleObject95.bin"/><Relationship Id="rId19" Type="http://schemas.openxmlformats.org/officeDocument/2006/relationships/oleObject" Target="../embeddings/oleObject104.bin"/><Relationship Id="rId31" Type="http://schemas.openxmlformats.org/officeDocument/2006/relationships/image" Target="../media/image4.jpeg"/><Relationship Id="rId4" Type="http://schemas.openxmlformats.org/officeDocument/2006/relationships/oleObject" Target="../embeddings/oleObject89.bin"/><Relationship Id="rId9" Type="http://schemas.openxmlformats.org/officeDocument/2006/relationships/oleObject" Target="../embeddings/oleObject94.bin"/><Relationship Id="rId14" Type="http://schemas.openxmlformats.org/officeDocument/2006/relationships/oleObject" Target="../embeddings/oleObject99.bin"/><Relationship Id="rId22" Type="http://schemas.openxmlformats.org/officeDocument/2006/relationships/oleObject" Target="../embeddings/oleObject107.bin"/><Relationship Id="rId27" Type="http://schemas.openxmlformats.org/officeDocument/2006/relationships/oleObject" Target="../embeddings/oleObject112.bin"/><Relationship Id="rId30" Type="http://schemas.openxmlformats.org/officeDocument/2006/relationships/oleObject" Target="../embeddings/oleObject115.bin"/><Relationship Id="rId35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oleObject" Target="../embeddings/oleObject119.bin"/><Relationship Id="rId18" Type="http://schemas.openxmlformats.org/officeDocument/2006/relationships/oleObject" Target="../embeddings/oleObject124.bin"/><Relationship Id="rId3" Type="http://schemas.openxmlformats.org/officeDocument/2006/relationships/oleObject" Target="../embeddings/oleObject116.bin"/><Relationship Id="rId21" Type="http://schemas.openxmlformats.org/officeDocument/2006/relationships/oleObject" Target="../embeddings/oleObject127.bin"/><Relationship Id="rId7" Type="http://schemas.openxmlformats.org/officeDocument/2006/relationships/image" Target="../media/image7.jpeg"/><Relationship Id="rId12" Type="http://schemas.openxmlformats.org/officeDocument/2006/relationships/oleObject" Target="../embeddings/oleObject118.bin"/><Relationship Id="rId17" Type="http://schemas.openxmlformats.org/officeDocument/2006/relationships/oleObject" Target="../embeddings/oleObject123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22.bin"/><Relationship Id="rId20" Type="http://schemas.openxmlformats.org/officeDocument/2006/relationships/oleObject" Target="../embeddings/oleObject126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6.jpeg"/><Relationship Id="rId11" Type="http://schemas.openxmlformats.org/officeDocument/2006/relationships/oleObject" Target="../embeddings/oleObject117.bin"/><Relationship Id="rId5" Type="http://schemas.openxmlformats.org/officeDocument/2006/relationships/image" Target="../media/image5.jpeg"/><Relationship Id="rId15" Type="http://schemas.openxmlformats.org/officeDocument/2006/relationships/oleObject" Target="../embeddings/oleObject121.bin"/><Relationship Id="rId10" Type="http://schemas.openxmlformats.org/officeDocument/2006/relationships/image" Target="../media/image9.jpeg"/><Relationship Id="rId19" Type="http://schemas.openxmlformats.org/officeDocument/2006/relationships/oleObject" Target="../embeddings/oleObject125.bin"/><Relationship Id="rId4" Type="http://schemas.openxmlformats.org/officeDocument/2006/relationships/image" Target="../media/image4.jpeg"/><Relationship Id="rId9" Type="http://schemas.openxmlformats.org/officeDocument/2006/relationships/slide" Target="slide2.xml"/><Relationship Id="rId14" Type="http://schemas.openxmlformats.org/officeDocument/2006/relationships/oleObject" Target="../embeddings/oleObject120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3.bin"/><Relationship Id="rId13" Type="http://schemas.openxmlformats.org/officeDocument/2006/relationships/oleObject" Target="../embeddings/oleObject138.bin"/><Relationship Id="rId18" Type="http://schemas.openxmlformats.org/officeDocument/2006/relationships/image" Target="../media/image5.jpeg"/><Relationship Id="rId3" Type="http://schemas.openxmlformats.org/officeDocument/2006/relationships/oleObject" Target="../embeddings/oleObject128.bin"/><Relationship Id="rId21" Type="http://schemas.openxmlformats.org/officeDocument/2006/relationships/image" Target="../media/image8.jpeg"/><Relationship Id="rId7" Type="http://schemas.openxmlformats.org/officeDocument/2006/relationships/oleObject" Target="../embeddings/oleObject132.bin"/><Relationship Id="rId12" Type="http://schemas.openxmlformats.org/officeDocument/2006/relationships/oleObject" Target="../embeddings/oleObject137.bin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41.bin"/><Relationship Id="rId20" Type="http://schemas.openxmlformats.org/officeDocument/2006/relationships/image" Target="../media/image7.jpeg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31.bin"/><Relationship Id="rId11" Type="http://schemas.openxmlformats.org/officeDocument/2006/relationships/oleObject" Target="../embeddings/oleObject136.bin"/><Relationship Id="rId5" Type="http://schemas.openxmlformats.org/officeDocument/2006/relationships/oleObject" Target="../embeddings/oleObject130.bin"/><Relationship Id="rId15" Type="http://schemas.openxmlformats.org/officeDocument/2006/relationships/oleObject" Target="../embeddings/oleObject140.bin"/><Relationship Id="rId23" Type="http://schemas.openxmlformats.org/officeDocument/2006/relationships/image" Target="../media/image9.jpeg"/><Relationship Id="rId10" Type="http://schemas.openxmlformats.org/officeDocument/2006/relationships/oleObject" Target="../embeddings/oleObject135.bin"/><Relationship Id="rId19" Type="http://schemas.openxmlformats.org/officeDocument/2006/relationships/image" Target="../media/image6.jpeg"/><Relationship Id="rId4" Type="http://schemas.openxmlformats.org/officeDocument/2006/relationships/oleObject" Target="../embeddings/oleObject129.bin"/><Relationship Id="rId9" Type="http://schemas.openxmlformats.org/officeDocument/2006/relationships/oleObject" Target="../embeddings/oleObject134.bin"/><Relationship Id="rId14" Type="http://schemas.openxmlformats.org/officeDocument/2006/relationships/oleObject" Target="../embeddings/oleObject139.bin"/><Relationship Id="rId22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oleObject" Target="../embeddings/oleObject145.bin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oleObject" Target="../embeddings/oleObject14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.jpeg"/><Relationship Id="rId11" Type="http://schemas.openxmlformats.org/officeDocument/2006/relationships/oleObject" Target="../embeddings/oleObject143.bin"/><Relationship Id="rId5" Type="http://schemas.openxmlformats.org/officeDocument/2006/relationships/image" Target="../media/image6.jpeg"/><Relationship Id="rId15" Type="http://schemas.openxmlformats.org/officeDocument/2006/relationships/oleObject" Target="../embeddings/oleObject147.bin"/><Relationship Id="rId10" Type="http://schemas.openxmlformats.org/officeDocument/2006/relationships/oleObject" Target="../embeddings/oleObject142.bin"/><Relationship Id="rId4" Type="http://schemas.openxmlformats.org/officeDocument/2006/relationships/image" Target="../media/image5.jpeg"/><Relationship Id="rId9" Type="http://schemas.openxmlformats.org/officeDocument/2006/relationships/image" Target="../media/image9.jpeg"/><Relationship Id="rId14" Type="http://schemas.openxmlformats.org/officeDocument/2006/relationships/oleObject" Target="../embeddings/oleObject146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3.bin"/><Relationship Id="rId13" Type="http://schemas.openxmlformats.org/officeDocument/2006/relationships/oleObject" Target="../embeddings/oleObject158.bin"/><Relationship Id="rId18" Type="http://schemas.openxmlformats.org/officeDocument/2006/relationships/oleObject" Target="../embeddings/oleObject163.bin"/><Relationship Id="rId26" Type="http://schemas.openxmlformats.org/officeDocument/2006/relationships/image" Target="../media/image6.jpeg"/><Relationship Id="rId3" Type="http://schemas.openxmlformats.org/officeDocument/2006/relationships/oleObject" Target="../embeddings/oleObject148.bin"/><Relationship Id="rId21" Type="http://schemas.openxmlformats.org/officeDocument/2006/relationships/oleObject" Target="../embeddings/oleObject166.bin"/><Relationship Id="rId7" Type="http://schemas.openxmlformats.org/officeDocument/2006/relationships/oleObject" Target="../embeddings/oleObject152.bin"/><Relationship Id="rId12" Type="http://schemas.openxmlformats.org/officeDocument/2006/relationships/oleObject" Target="../embeddings/oleObject157.bin"/><Relationship Id="rId17" Type="http://schemas.openxmlformats.org/officeDocument/2006/relationships/oleObject" Target="../embeddings/oleObject162.bin"/><Relationship Id="rId25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61.bin"/><Relationship Id="rId20" Type="http://schemas.openxmlformats.org/officeDocument/2006/relationships/oleObject" Target="../embeddings/oleObject165.bin"/><Relationship Id="rId29" Type="http://schemas.openxmlformats.org/officeDocument/2006/relationships/slide" Target="slide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51.bin"/><Relationship Id="rId11" Type="http://schemas.openxmlformats.org/officeDocument/2006/relationships/oleObject" Target="../embeddings/oleObject156.bin"/><Relationship Id="rId24" Type="http://schemas.openxmlformats.org/officeDocument/2006/relationships/image" Target="../media/image4.jpeg"/><Relationship Id="rId5" Type="http://schemas.openxmlformats.org/officeDocument/2006/relationships/oleObject" Target="../embeddings/oleObject150.bin"/><Relationship Id="rId15" Type="http://schemas.openxmlformats.org/officeDocument/2006/relationships/oleObject" Target="../embeddings/oleObject160.bin"/><Relationship Id="rId23" Type="http://schemas.openxmlformats.org/officeDocument/2006/relationships/oleObject" Target="../embeddings/oleObject168.bin"/><Relationship Id="rId28" Type="http://schemas.openxmlformats.org/officeDocument/2006/relationships/image" Target="../media/image8.jpeg"/><Relationship Id="rId10" Type="http://schemas.openxmlformats.org/officeDocument/2006/relationships/oleObject" Target="../embeddings/oleObject155.bin"/><Relationship Id="rId19" Type="http://schemas.openxmlformats.org/officeDocument/2006/relationships/oleObject" Target="../embeddings/oleObject164.bin"/><Relationship Id="rId31" Type="http://schemas.openxmlformats.org/officeDocument/2006/relationships/oleObject" Target="../embeddings/oleObject169.bin"/><Relationship Id="rId4" Type="http://schemas.openxmlformats.org/officeDocument/2006/relationships/oleObject" Target="../embeddings/oleObject149.bin"/><Relationship Id="rId9" Type="http://schemas.openxmlformats.org/officeDocument/2006/relationships/oleObject" Target="../embeddings/oleObject154.bin"/><Relationship Id="rId14" Type="http://schemas.openxmlformats.org/officeDocument/2006/relationships/oleObject" Target="../embeddings/oleObject159.bin"/><Relationship Id="rId22" Type="http://schemas.openxmlformats.org/officeDocument/2006/relationships/oleObject" Target="../embeddings/oleObject167.bin"/><Relationship Id="rId27" Type="http://schemas.openxmlformats.org/officeDocument/2006/relationships/image" Target="../media/image7.jpeg"/><Relationship Id="rId30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oleObject" Target="../embeddings/oleObject173.bin"/><Relationship Id="rId3" Type="http://schemas.openxmlformats.org/officeDocument/2006/relationships/oleObject" Target="../embeddings/oleObject170.bin"/><Relationship Id="rId7" Type="http://schemas.openxmlformats.org/officeDocument/2006/relationships/image" Target="../media/image5.jpeg"/><Relationship Id="rId12" Type="http://schemas.openxmlformats.org/officeDocument/2006/relationships/image" Target="../media/image9.jpeg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176.bin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.jpeg"/><Relationship Id="rId11" Type="http://schemas.openxmlformats.org/officeDocument/2006/relationships/slide" Target="slide2.xml"/><Relationship Id="rId5" Type="http://schemas.openxmlformats.org/officeDocument/2006/relationships/oleObject" Target="../embeddings/oleObject172.bin"/><Relationship Id="rId15" Type="http://schemas.openxmlformats.org/officeDocument/2006/relationships/oleObject" Target="../embeddings/oleObject175.bin"/><Relationship Id="rId10" Type="http://schemas.openxmlformats.org/officeDocument/2006/relationships/image" Target="../media/image8.jpeg"/><Relationship Id="rId4" Type="http://schemas.openxmlformats.org/officeDocument/2006/relationships/oleObject" Target="../embeddings/oleObject171.bin"/><Relationship Id="rId9" Type="http://schemas.openxmlformats.org/officeDocument/2006/relationships/image" Target="../media/image7.jpeg"/><Relationship Id="rId14" Type="http://schemas.openxmlformats.org/officeDocument/2006/relationships/oleObject" Target="../embeddings/oleObject174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2.bin"/><Relationship Id="rId13" Type="http://schemas.openxmlformats.org/officeDocument/2006/relationships/oleObject" Target="../embeddings/oleObject187.bin"/><Relationship Id="rId18" Type="http://schemas.openxmlformats.org/officeDocument/2006/relationships/image" Target="../media/image6.jpeg"/><Relationship Id="rId3" Type="http://schemas.openxmlformats.org/officeDocument/2006/relationships/oleObject" Target="../embeddings/oleObject177.bin"/><Relationship Id="rId21" Type="http://schemas.openxmlformats.org/officeDocument/2006/relationships/slide" Target="slide2.xml"/><Relationship Id="rId7" Type="http://schemas.openxmlformats.org/officeDocument/2006/relationships/oleObject" Target="../embeddings/oleObject181.bin"/><Relationship Id="rId12" Type="http://schemas.openxmlformats.org/officeDocument/2006/relationships/oleObject" Target="../embeddings/oleObject186.bin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.jpeg"/><Relationship Id="rId20" Type="http://schemas.openxmlformats.org/officeDocument/2006/relationships/image" Target="../media/image8.jpeg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80.bin"/><Relationship Id="rId11" Type="http://schemas.openxmlformats.org/officeDocument/2006/relationships/oleObject" Target="../embeddings/oleObject185.bin"/><Relationship Id="rId5" Type="http://schemas.openxmlformats.org/officeDocument/2006/relationships/oleObject" Target="../embeddings/oleObject179.bin"/><Relationship Id="rId15" Type="http://schemas.openxmlformats.org/officeDocument/2006/relationships/oleObject" Target="../embeddings/oleObject189.bin"/><Relationship Id="rId10" Type="http://schemas.openxmlformats.org/officeDocument/2006/relationships/oleObject" Target="../embeddings/oleObject184.bin"/><Relationship Id="rId19" Type="http://schemas.openxmlformats.org/officeDocument/2006/relationships/image" Target="../media/image7.jpeg"/><Relationship Id="rId4" Type="http://schemas.openxmlformats.org/officeDocument/2006/relationships/oleObject" Target="../embeddings/oleObject178.bin"/><Relationship Id="rId9" Type="http://schemas.openxmlformats.org/officeDocument/2006/relationships/oleObject" Target="../embeddings/oleObject183.bin"/><Relationship Id="rId14" Type="http://schemas.openxmlformats.org/officeDocument/2006/relationships/oleObject" Target="../embeddings/oleObject188.bin"/><Relationship Id="rId22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5.bin"/><Relationship Id="rId13" Type="http://schemas.openxmlformats.org/officeDocument/2006/relationships/oleObject" Target="../embeddings/oleObject200.bin"/><Relationship Id="rId18" Type="http://schemas.openxmlformats.org/officeDocument/2006/relationships/image" Target="../media/image4.jpeg"/><Relationship Id="rId3" Type="http://schemas.openxmlformats.org/officeDocument/2006/relationships/oleObject" Target="../embeddings/oleObject190.bin"/><Relationship Id="rId21" Type="http://schemas.openxmlformats.org/officeDocument/2006/relationships/image" Target="../media/image7.jpeg"/><Relationship Id="rId7" Type="http://schemas.openxmlformats.org/officeDocument/2006/relationships/oleObject" Target="../embeddings/oleObject194.bin"/><Relationship Id="rId12" Type="http://schemas.openxmlformats.org/officeDocument/2006/relationships/oleObject" Target="../embeddings/oleObject199.bin"/><Relationship Id="rId17" Type="http://schemas.openxmlformats.org/officeDocument/2006/relationships/oleObject" Target="../embeddings/oleObject204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03.bin"/><Relationship Id="rId20" Type="http://schemas.openxmlformats.org/officeDocument/2006/relationships/image" Target="../media/image6.jpeg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93.bin"/><Relationship Id="rId11" Type="http://schemas.openxmlformats.org/officeDocument/2006/relationships/oleObject" Target="../embeddings/oleObject198.bin"/><Relationship Id="rId24" Type="http://schemas.openxmlformats.org/officeDocument/2006/relationships/image" Target="../media/image9.jpeg"/><Relationship Id="rId5" Type="http://schemas.openxmlformats.org/officeDocument/2006/relationships/oleObject" Target="../embeddings/oleObject192.bin"/><Relationship Id="rId15" Type="http://schemas.openxmlformats.org/officeDocument/2006/relationships/oleObject" Target="../embeddings/oleObject202.bin"/><Relationship Id="rId23" Type="http://schemas.openxmlformats.org/officeDocument/2006/relationships/slide" Target="slide2.xml"/><Relationship Id="rId10" Type="http://schemas.openxmlformats.org/officeDocument/2006/relationships/oleObject" Target="../embeddings/oleObject197.bin"/><Relationship Id="rId19" Type="http://schemas.openxmlformats.org/officeDocument/2006/relationships/image" Target="../media/image5.jpeg"/><Relationship Id="rId4" Type="http://schemas.openxmlformats.org/officeDocument/2006/relationships/oleObject" Target="../embeddings/oleObject191.bin"/><Relationship Id="rId9" Type="http://schemas.openxmlformats.org/officeDocument/2006/relationships/oleObject" Target="../embeddings/oleObject196.bin"/><Relationship Id="rId14" Type="http://schemas.openxmlformats.org/officeDocument/2006/relationships/oleObject" Target="../embeddings/oleObject201.bin"/><Relationship Id="rId22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0.bin"/><Relationship Id="rId13" Type="http://schemas.openxmlformats.org/officeDocument/2006/relationships/oleObject" Target="../embeddings/oleObject215.bin"/><Relationship Id="rId18" Type="http://schemas.openxmlformats.org/officeDocument/2006/relationships/oleObject" Target="../embeddings/oleObject220.bin"/><Relationship Id="rId26" Type="http://schemas.openxmlformats.org/officeDocument/2006/relationships/image" Target="../media/image6.jpeg"/><Relationship Id="rId3" Type="http://schemas.openxmlformats.org/officeDocument/2006/relationships/oleObject" Target="../embeddings/oleObject205.bin"/><Relationship Id="rId21" Type="http://schemas.openxmlformats.org/officeDocument/2006/relationships/oleObject" Target="../embeddings/oleObject223.bin"/><Relationship Id="rId7" Type="http://schemas.openxmlformats.org/officeDocument/2006/relationships/oleObject" Target="../embeddings/oleObject209.bin"/><Relationship Id="rId12" Type="http://schemas.openxmlformats.org/officeDocument/2006/relationships/oleObject" Target="../embeddings/oleObject214.bin"/><Relationship Id="rId17" Type="http://schemas.openxmlformats.org/officeDocument/2006/relationships/oleObject" Target="../embeddings/oleObject219.bin"/><Relationship Id="rId25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218.bin"/><Relationship Id="rId20" Type="http://schemas.openxmlformats.org/officeDocument/2006/relationships/oleObject" Target="../embeddings/oleObject222.bin"/><Relationship Id="rId29" Type="http://schemas.openxmlformats.org/officeDocument/2006/relationships/slide" Target="slide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08.bin"/><Relationship Id="rId11" Type="http://schemas.openxmlformats.org/officeDocument/2006/relationships/oleObject" Target="../embeddings/oleObject213.bin"/><Relationship Id="rId24" Type="http://schemas.openxmlformats.org/officeDocument/2006/relationships/image" Target="../media/image4.jpeg"/><Relationship Id="rId5" Type="http://schemas.openxmlformats.org/officeDocument/2006/relationships/oleObject" Target="../embeddings/oleObject207.bin"/><Relationship Id="rId15" Type="http://schemas.openxmlformats.org/officeDocument/2006/relationships/oleObject" Target="../embeddings/oleObject217.bin"/><Relationship Id="rId23" Type="http://schemas.openxmlformats.org/officeDocument/2006/relationships/oleObject" Target="../embeddings/oleObject225.bin"/><Relationship Id="rId28" Type="http://schemas.openxmlformats.org/officeDocument/2006/relationships/image" Target="../media/image8.jpeg"/><Relationship Id="rId10" Type="http://schemas.openxmlformats.org/officeDocument/2006/relationships/oleObject" Target="../embeddings/oleObject212.bin"/><Relationship Id="rId19" Type="http://schemas.openxmlformats.org/officeDocument/2006/relationships/oleObject" Target="../embeddings/oleObject221.bin"/><Relationship Id="rId4" Type="http://schemas.openxmlformats.org/officeDocument/2006/relationships/oleObject" Target="../embeddings/oleObject206.bin"/><Relationship Id="rId9" Type="http://schemas.openxmlformats.org/officeDocument/2006/relationships/oleObject" Target="../embeddings/oleObject211.bin"/><Relationship Id="rId14" Type="http://schemas.openxmlformats.org/officeDocument/2006/relationships/oleObject" Target="../embeddings/oleObject216.bin"/><Relationship Id="rId22" Type="http://schemas.openxmlformats.org/officeDocument/2006/relationships/oleObject" Target="../embeddings/oleObject224.bin"/><Relationship Id="rId27" Type="http://schemas.openxmlformats.org/officeDocument/2006/relationships/image" Target="../media/image7.jpeg"/><Relationship Id="rId30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1.bin"/><Relationship Id="rId13" Type="http://schemas.openxmlformats.org/officeDocument/2006/relationships/oleObject" Target="../embeddings/oleObject236.bin"/><Relationship Id="rId18" Type="http://schemas.openxmlformats.org/officeDocument/2006/relationships/image" Target="../media/image6.jpeg"/><Relationship Id="rId3" Type="http://schemas.openxmlformats.org/officeDocument/2006/relationships/oleObject" Target="../embeddings/oleObject226.bin"/><Relationship Id="rId21" Type="http://schemas.openxmlformats.org/officeDocument/2006/relationships/slide" Target="slide2.xml"/><Relationship Id="rId7" Type="http://schemas.openxmlformats.org/officeDocument/2006/relationships/oleObject" Target="../embeddings/oleObject230.bin"/><Relationship Id="rId12" Type="http://schemas.openxmlformats.org/officeDocument/2006/relationships/oleObject" Target="../embeddings/oleObject235.bin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.jpeg"/><Relationship Id="rId20" Type="http://schemas.openxmlformats.org/officeDocument/2006/relationships/image" Target="../media/image8.jpeg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29.bin"/><Relationship Id="rId11" Type="http://schemas.openxmlformats.org/officeDocument/2006/relationships/oleObject" Target="../embeddings/oleObject234.bin"/><Relationship Id="rId5" Type="http://schemas.openxmlformats.org/officeDocument/2006/relationships/oleObject" Target="../embeddings/oleObject228.bin"/><Relationship Id="rId15" Type="http://schemas.openxmlformats.org/officeDocument/2006/relationships/oleObject" Target="../embeddings/oleObject238.bin"/><Relationship Id="rId10" Type="http://schemas.openxmlformats.org/officeDocument/2006/relationships/oleObject" Target="../embeddings/oleObject233.bin"/><Relationship Id="rId19" Type="http://schemas.openxmlformats.org/officeDocument/2006/relationships/image" Target="../media/image7.jpeg"/><Relationship Id="rId4" Type="http://schemas.openxmlformats.org/officeDocument/2006/relationships/oleObject" Target="../embeddings/oleObject227.bin"/><Relationship Id="rId9" Type="http://schemas.openxmlformats.org/officeDocument/2006/relationships/oleObject" Target="../embeddings/oleObject232.bin"/><Relationship Id="rId14" Type="http://schemas.openxmlformats.org/officeDocument/2006/relationships/oleObject" Target="../embeddings/oleObject237.bin"/><Relationship Id="rId22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slide" Target="slide2.xml"/><Relationship Id="rId3" Type="http://schemas.openxmlformats.org/officeDocument/2006/relationships/oleObject" Target="../embeddings/oleObject1.bin"/><Relationship Id="rId7" Type="http://schemas.openxmlformats.org/officeDocument/2006/relationships/slide" Target="slide8.xml"/><Relationship Id="rId12" Type="http://schemas.openxmlformats.org/officeDocument/2006/relationships/image" Target="../media/image8.jpeg"/><Relationship Id="rId17" Type="http://schemas.openxmlformats.org/officeDocument/2006/relationships/slide" Target="slide43.xml"/><Relationship Id="rId2" Type="http://schemas.openxmlformats.org/officeDocument/2006/relationships/slideLayout" Target="../slideLayouts/slideLayout6.xml"/><Relationship Id="rId16" Type="http://schemas.openxmlformats.org/officeDocument/2006/relationships/slide" Target="slide41.xml"/><Relationship Id="rId1" Type="http://schemas.openxmlformats.org/officeDocument/2006/relationships/vmlDrawing" Target="../drawings/vmlDrawing1.vml"/><Relationship Id="rId6" Type="http://schemas.openxmlformats.org/officeDocument/2006/relationships/slide" Target="slide3.xml"/><Relationship Id="rId11" Type="http://schemas.openxmlformats.org/officeDocument/2006/relationships/image" Target="../media/image7.jpeg"/><Relationship Id="rId5" Type="http://schemas.openxmlformats.org/officeDocument/2006/relationships/slide" Target="slide23.xml"/><Relationship Id="rId15" Type="http://schemas.openxmlformats.org/officeDocument/2006/relationships/slide" Target="slide32.xml"/><Relationship Id="rId10" Type="http://schemas.openxmlformats.org/officeDocument/2006/relationships/image" Target="../media/image6.jpeg"/><Relationship Id="rId4" Type="http://schemas.openxmlformats.org/officeDocument/2006/relationships/slide" Target="slide6.xml"/><Relationship Id="rId9" Type="http://schemas.openxmlformats.org/officeDocument/2006/relationships/image" Target="../media/image5.jpeg"/><Relationship Id="rId1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oleObject" Target="../embeddings/oleObject2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.jpeg"/><Relationship Id="rId11" Type="http://schemas.openxmlformats.org/officeDocument/2006/relationships/oleObject" Target="../embeddings/oleObject240.bin"/><Relationship Id="rId5" Type="http://schemas.openxmlformats.org/officeDocument/2006/relationships/image" Target="../media/image6.jpeg"/><Relationship Id="rId10" Type="http://schemas.openxmlformats.org/officeDocument/2006/relationships/oleObject" Target="../embeddings/oleObject239.bin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oleObject" Target="../embeddings/oleObject2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.jpeg"/><Relationship Id="rId11" Type="http://schemas.openxmlformats.org/officeDocument/2006/relationships/oleObject" Target="../embeddings/oleObject243.bin"/><Relationship Id="rId5" Type="http://schemas.openxmlformats.org/officeDocument/2006/relationships/image" Target="../media/image6.jpeg"/><Relationship Id="rId10" Type="http://schemas.openxmlformats.org/officeDocument/2006/relationships/oleObject" Target="../embeddings/oleObject242.bin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oleObject" Target="../embeddings/oleObject2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.jpeg"/><Relationship Id="rId11" Type="http://schemas.openxmlformats.org/officeDocument/2006/relationships/oleObject" Target="../embeddings/oleObject246.bin"/><Relationship Id="rId5" Type="http://schemas.openxmlformats.org/officeDocument/2006/relationships/image" Target="../media/image6.jpeg"/><Relationship Id="rId10" Type="http://schemas.openxmlformats.org/officeDocument/2006/relationships/oleObject" Target="../embeddings/oleObject245.bin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3.bin"/><Relationship Id="rId13" Type="http://schemas.openxmlformats.org/officeDocument/2006/relationships/oleObject" Target="../embeddings/oleObject258.bin"/><Relationship Id="rId18" Type="http://schemas.openxmlformats.org/officeDocument/2006/relationships/oleObject" Target="../embeddings/oleObject263.bin"/><Relationship Id="rId26" Type="http://schemas.openxmlformats.org/officeDocument/2006/relationships/oleObject" Target="../embeddings/oleObject271.bin"/><Relationship Id="rId3" Type="http://schemas.openxmlformats.org/officeDocument/2006/relationships/oleObject" Target="../embeddings/oleObject248.bin"/><Relationship Id="rId21" Type="http://schemas.openxmlformats.org/officeDocument/2006/relationships/oleObject" Target="../embeddings/oleObject266.bin"/><Relationship Id="rId7" Type="http://schemas.openxmlformats.org/officeDocument/2006/relationships/oleObject" Target="../embeddings/oleObject252.bin"/><Relationship Id="rId12" Type="http://schemas.openxmlformats.org/officeDocument/2006/relationships/oleObject" Target="../embeddings/oleObject257.bin"/><Relationship Id="rId17" Type="http://schemas.openxmlformats.org/officeDocument/2006/relationships/oleObject" Target="../embeddings/oleObject262.bin"/><Relationship Id="rId25" Type="http://schemas.openxmlformats.org/officeDocument/2006/relationships/oleObject" Target="../embeddings/oleObject270.bin"/><Relationship Id="rId33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261.bin"/><Relationship Id="rId20" Type="http://schemas.openxmlformats.org/officeDocument/2006/relationships/oleObject" Target="../embeddings/oleObject265.bin"/><Relationship Id="rId29" Type="http://schemas.openxmlformats.org/officeDocument/2006/relationships/image" Target="../media/image6.jpeg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251.bin"/><Relationship Id="rId11" Type="http://schemas.openxmlformats.org/officeDocument/2006/relationships/oleObject" Target="../embeddings/oleObject256.bin"/><Relationship Id="rId24" Type="http://schemas.openxmlformats.org/officeDocument/2006/relationships/oleObject" Target="../embeddings/oleObject269.bin"/><Relationship Id="rId32" Type="http://schemas.openxmlformats.org/officeDocument/2006/relationships/slide" Target="slide2.xml"/><Relationship Id="rId5" Type="http://schemas.openxmlformats.org/officeDocument/2006/relationships/oleObject" Target="../embeddings/oleObject250.bin"/><Relationship Id="rId15" Type="http://schemas.openxmlformats.org/officeDocument/2006/relationships/oleObject" Target="../embeddings/oleObject260.bin"/><Relationship Id="rId23" Type="http://schemas.openxmlformats.org/officeDocument/2006/relationships/oleObject" Target="../embeddings/oleObject268.bin"/><Relationship Id="rId28" Type="http://schemas.openxmlformats.org/officeDocument/2006/relationships/image" Target="../media/image5.jpeg"/><Relationship Id="rId10" Type="http://schemas.openxmlformats.org/officeDocument/2006/relationships/oleObject" Target="../embeddings/oleObject255.bin"/><Relationship Id="rId19" Type="http://schemas.openxmlformats.org/officeDocument/2006/relationships/oleObject" Target="../embeddings/oleObject264.bin"/><Relationship Id="rId31" Type="http://schemas.openxmlformats.org/officeDocument/2006/relationships/image" Target="../media/image8.jpeg"/><Relationship Id="rId4" Type="http://schemas.openxmlformats.org/officeDocument/2006/relationships/oleObject" Target="../embeddings/oleObject249.bin"/><Relationship Id="rId9" Type="http://schemas.openxmlformats.org/officeDocument/2006/relationships/oleObject" Target="../embeddings/oleObject254.bin"/><Relationship Id="rId14" Type="http://schemas.openxmlformats.org/officeDocument/2006/relationships/oleObject" Target="../embeddings/oleObject259.bin"/><Relationship Id="rId22" Type="http://schemas.openxmlformats.org/officeDocument/2006/relationships/oleObject" Target="../embeddings/oleObject267.bin"/><Relationship Id="rId27" Type="http://schemas.openxmlformats.org/officeDocument/2006/relationships/image" Target="../media/image4.jpeg"/><Relationship Id="rId30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7.bin"/><Relationship Id="rId13" Type="http://schemas.openxmlformats.org/officeDocument/2006/relationships/oleObject" Target="../embeddings/oleObject282.bin"/><Relationship Id="rId18" Type="http://schemas.openxmlformats.org/officeDocument/2006/relationships/oleObject" Target="../embeddings/oleObject287.bin"/><Relationship Id="rId26" Type="http://schemas.openxmlformats.org/officeDocument/2006/relationships/image" Target="../media/image7.jpeg"/><Relationship Id="rId3" Type="http://schemas.openxmlformats.org/officeDocument/2006/relationships/oleObject" Target="../embeddings/oleObject272.bin"/><Relationship Id="rId21" Type="http://schemas.openxmlformats.org/officeDocument/2006/relationships/oleObject" Target="../embeddings/oleObject290.bin"/><Relationship Id="rId7" Type="http://schemas.openxmlformats.org/officeDocument/2006/relationships/oleObject" Target="../embeddings/oleObject276.bin"/><Relationship Id="rId12" Type="http://schemas.openxmlformats.org/officeDocument/2006/relationships/oleObject" Target="../embeddings/oleObject281.bin"/><Relationship Id="rId17" Type="http://schemas.openxmlformats.org/officeDocument/2006/relationships/oleObject" Target="../embeddings/oleObject286.bin"/><Relationship Id="rId25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285.bin"/><Relationship Id="rId20" Type="http://schemas.openxmlformats.org/officeDocument/2006/relationships/oleObject" Target="../embeddings/oleObject289.bin"/><Relationship Id="rId29" Type="http://schemas.openxmlformats.org/officeDocument/2006/relationships/image" Target="../media/image9.jpeg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275.bin"/><Relationship Id="rId11" Type="http://schemas.openxmlformats.org/officeDocument/2006/relationships/oleObject" Target="../embeddings/oleObject280.bin"/><Relationship Id="rId24" Type="http://schemas.openxmlformats.org/officeDocument/2006/relationships/image" Target="../media/image5.jpeg"/><Relationship Id="rId5" Type="http://schemas.openxmlformats.org/officeDocument/2006/relationships/oleObject" Target="../embeddings/oleObject274.bin"/><Relationship Id="rId15" Type="http://schemas.openxmlformats.org/officeDocument/2006/relationships/oleObject" Target="../embeddings/oleObject284.bin"/><Relationship Id="rId23" Type="http://schemas.openxmlformats.org/officeDocument/2006/relationships/image" Target="../media/image4.jpeg"/><Relationship Id="rId28" Type="http://schemas.openxmlformats.org/officeDocument/2006/relationships/slide" Target="slide2.xml"/><Relationship Id="rId10" Type="http://schemas.openxmlformats.org/officeDocument/2006/relationships/oleObject" Target="../embeddings/oleObject279.bin"/><Relationship Id="rId19" Type="http://schemas.openxmlformats.org/officeDocument/2006/relationships/oleObject" Target="../embeddings/oleObject288.bin"/><Relationship Id="rId4" Type="http://schemas.openxmlformats.org/officeDocument/2006/relationships/oleObject" Target="../embeddings/oleObject273.bin"/><Relationship Id="rId9" Type="http://schemas.openxmlformats.org/officeDocument/2006/relationships/oleObject" Target="../embeddings/oleObject278.bin"/><Relationship Id="rId14" Type="http://schemas.openxmlformats.org/officeDocument/2006/relationships/oleObject" Target="../embeddings/oleObject283.bin"/><Relationship Id="rId22" Type="http://schemas.openxmlformats.org/officeDocument/2006/relationships/oleObject" Target="../embeddings/oleObject291.bin"/><Relationship Id="rId27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7.bin"/><Relationship Id="rId13" Type="http://schemas.openxmlformats.org/officeDocument/2006/relationships/oleObject" Target="../embeddings/oleObject302.bin"/><Relationship Id="rId18" Type="http://schemas.openxmlformats.org/officeDocument/2006/relationships/oleObject" Target="../embeddings/oleObject307.bin"/><Relationship Id="rId26" Type="http://schemas.openxmlformats.org/officeDocument/2006/relationships/image" Target="../media/image9.jpeg"/><Relationship Id="rId3" Type="http://schemas.openxmlformats.org/officeDocument/2006/relationships/oleObject" Target="../embeddings/oleObject292.bin"/><Relationship Id="rId21" Type="http://schemas.openxmlformats.org/officeDocument/2006/relationships/image" Target="../media/image5.jpeg"/><Relationship Id="rId7" Type="http://schemas.openxmlformats.org/officeDocument/2006/relationships/oleObject" Target="../embeddings/oleObject296.bin"/><Relationship Id="rId12" Type="http://schemas.openxmlformats.org/officeDocument/2006/relationships/oleObject" Target="../embeddings/oleObject301.bin"/><Relationship Id="rId17" Type="http://schemas.openxmlformats.org/officeDocument/2006/relationships/oleObject" Target="../embeddings/oleObject306.bin"/><Relationship Id="rId25" Type="http://schemas.openxmlformats.org/officeDocument/2006/relationships/slide" Target="slide2.xml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305.bin"/><Relationship Id="rId20" Type="http://schemas.openxmlformats.org/officeDocument/2006/relationships/image" Target="../media/image4.jpeg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295.bin"/><Relationship Id="rId11" Type="http://schemas.openxmlformats.org/officeDocument/2006/relationships/oleObject" Target="../embeddings/oleObject300.bin"/><Relationship Id="rId24" Type="http://schemas.openxmlformats.org/officeDocument/2006/relationships/image" Target="../media/image8.jpeg"/><Relationship Id="rId5" Type="http://schemas.openxmlformats.org/officeDocument/2006/relationships/oleObject" Target="../embeddings/oleObject294.bin"/><Relationship Id="rId15" Type="http://schemas.openxmlformats.org/officeDocument/2006/relationships/oleObject" Target="../embeddings/oleObject304.bin"/><Relationship Id="rId23" Type="http://schemas.openxmlformats.org/officeDocument/2006/relationships/image" Target="../media/image7.jpeg"/><Relationship Id="rId10" Type="http://schemas.openxmlformats.org/officeDocument/2006/relationships/oleObject" Target="../embeddings/oleObject299.bin"/><Relationship Id="rId19" Type="http://schemas.openxmlformats.org/officeDocument/2006/relationships/oleObject" Target="../embeddings/oleObject308.bin"/><Relationship Id="rId4" Type="http://schemas.openxmlformats.org/officeDocument/2006/relationships/oleObject" Target="../embeddings/oleObject293.bin"/><Relationship Id="rId9" Type="http://schemas.openxmlformats.org/officeDocument/2006/relationships/oleObject" Target="../embeddings/oleObject298.bin"/><Relationship Id="rId14" Type="http://schemas.openxmlformats.org/officeDocument/2006/relationships/oleObject" Target="../embeddings/oleObject303.bin"/><Relationship Id="rId22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4.bin"/><Relationship Id="rId13" Type="http://schemas.openxmlformats.org/officeDocument/2006/relationships/image" Target="../media/image6.jpeg"/><Relationship Id="rId3" Type="http://schemas.openxmlformats.org/officeDocument/2006/relationships/oleObject" Target="../embeddings/oleObject309.bin"/><Relationship Id="rId7" Type="http://schemas.openxmlformats.org/officeDocument/2006/relationships/oleObject" Target="../embeddings/oleObject313.bin"/><Relationship Id="rId12" Type="http://schemas.openxmlformats.org/officeDocument/2006/relationships/image" Target="../media/image5.jpeg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6" Type="http://schemas.openxmlformats.org/officeDocument/2006/relationships/slide" Target="slide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312.bin"/><Relationship Id="rId11" Type="http://schemas.openxmlformats.org/officeDocument/2006/relationships/image" Target="../media/image4.jpeg"/><Relationship Id="rId5" Type="http://schemas.openxmlformats.org/officeDocument/2006/relationships/oleObject" Target="../embeddings/oleObject311.bin"/><Relationship Id="rId15" Type="http://schemas.openxmlformats.org/officeDocument/2006/relationships/image" Target="../media/image8.jpeg"/><Relationship Id="rId10" Type="http://schemas.openxmlformats.org/officeDocument/2006/relationships/oleObject" Target="../embeddings/oleObject316.bin"/><Relationship Id="rId4" Type="http://schemas.openxmlformats.org/officeDocument/2006/relationships/oleObject" Target="../embeddings/oleObject310.bin"/><Relationship Id="rId9" Type="http://schemas.openxmlformats.org/officeDocument/2006/relationships/oleObject" Target="../embeddings/oleObject315.bin"/><Relationship Id="rId1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2.bin"/><Relationship Id="rId13" Type="http://schemas.openxmlformats.org/officeDocument/2006/relationships/image" Target="../media/image6.jpeg"/><Relationship Id="rId18" Type="http://schemas.openxmlformats.org/officeDocument/2006/relationships/oleObject" Target="../embeddings/oleObject325.bin"/><Relationship Id="rId3" Type="http://schemas.openxmlformats.org/officeDocument/2006/relationships/oleObject" Target="../embeddings/oleObject317.bin"/><Relationship Id="rId7" Type="http://schemas.openxmlformats.org/officeDocument/2006/relationships/oleObject" Target="../embeddings/oleObject321.bin"/><Relationship Id="rId12" Type="http://schemas.openxmlformats.org/officeDocument/2006/relationships/image" Target="../media/image5.jpeg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6" Type="http://schemas.openxmlformats.org/officeDocument/2006/relationships/slide" Target="slide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320.bin"/><Relationship Id="rId11" Type="http://schemas.openxmlformats.org/officeDocument/2006/relationships/image" Target="../media/image4.jpeg"/><Relationship Id="rId5" Type="http://schemas.openxmlformats.org/officeDocument/2006/relationships/oleObject" Target="../embeddings/oleObject319.bin"/><Relationship Id="rId15" Type="http://schemas.openxmlformats.org/officeDocument/2006/relationships/image" Target="../media/image8.jpeg"/><Relationship Id="rId10" Type="http://schemas.openxmlformats.org/officeDocument/2006/relationships/oleObject" Target="../embeddings/oleObject324.bin"/><Relationship Id="rId4" Type="http://schemas.openxmlformats.org/officeDocument/2006/relationships/oleObject" Target="../embeddings/oleObject318.bin"/><Relationship Id="rId9" Type="http://schemas.openxmlformats.org/officeDocument/2006/relationships/oleObject" Target="../embeddings/oleObject323.bin"/><Relationship Id="rId1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slide" Target="slide2.xml"/><Relationship Id="rId3" Type="http://schemas.openxmlformats.org/officeDocument/2006/relationships/oleObject" Target="../embeddings/oleObject326.bin"/><Relationship Id="rId7" Type="http://schemas.openxmlformats.org/officeDocument/2006/relationships/oleObject" Target="../embeddings/oleObject330.bin"/><Relationship Id="rId12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329.bin"/><Relationship Id="rId11" Type="http://schemas.openxmlformats.org/officeDocument/2006/relationships/image" Target="../media/image7.jpeg"/><Relationship Id="rId5" Type="http://schemas.openxmlformats.org/officeDocument/2006/relationships/oleObject" Target="../embeddings/oleObject328.bin"/><Relationship Id="rId10" Type="http://schemas.openxmlformats.org/officeDocument/2006/relationships/image" Target="../media/image6.jpeg"/><Relationship Id="rId4" Type="http://schemas.openxmlformats.org/officeDocument/2006/relationships/oleObject" Target="../embeddings/oleObject327.bin"/><Relationship Id="rId9" Type="http://schemas.openxmlformats.org/officeDocument/2006/relationships/image" Target="../media/image5.jpeg"/><Relationship Id="rId14" Type="http://schemas.openxmlformats.org/officeDocument/2006/relationships/image" Target="../media/image9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6.bin"/><Relationship Id="rId13" Type="http://schemas.openxmlformats.org/officeDocument/2006/relationships/oleObject" Target="../embeddings/oleObject341.bin"/><Relationship Id="rId18" Type="http://schemas.openxmlformats.org/officeDocument/2006/relationships/image" Target="../media/image4.jpeg"/><Relationship Id="rId3" Type="http://schemas.openxmlformats.org/officeDocument/2006/relationships/oleObject" Target="../embeddings/oleObject331.bin"/><Relationship Id="rId21" Type="http://schemas.openxmlformats.org/officeDocument/2006/relationships/image" Target="../media/image7.jpeg"/><Relationship Id="rId7" Type="http://schemas.openxmlformats.org/officeDocument/2006/relationships/oleObject" Target="../embeddings/oleObject335.bin"/><Relationship Id="rId12" Type="http://schemas.openxmlformats.org/officeDocument/2006/relationships/oleObject" Target="../embeddings/oleObject340.bin"/><Relationship Id="rId17" Type="http://schemas.openxmlformats.org/officeDocument/2006/relationships/oleObject" Target="../embeddings/oleObject345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344.bin"/><Relationship Id="rId20" Type="http://schemas.openxmlformats.org/officeDocument/2006/relationships/image" Target="../media/image6.jpeg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334.bin"/><Relationship Id="rId11" Type="http://schemas.openxmlformats.org/officeDocument/2006/relationships/oleObject" Target="../embeddings/oleObject339.bin"/><Relationship Id="rId24" Type="http://schemas.openxmlformats.org/officeDocument/2006/relationships/image" Target="../media/image9.jpeg"/><Relationship Id="rId5" Type="http://schemas.openxmlformats.org/officeDocument/2006/relationships/oleObject" Target="../embeddings/oleObject333.bin"/><Relationship Id="rId15" Type="http://schemas.openxmlformats.org/officeDocument/2006/relationships/oleObject" Target="../embeddings/oleObject343.bin"/><Relationship Id="rId23" Type="http://schemas.openxmlformats.org/officeDocument/2006/relationships/slide" Target="slide2.xml"/><Relationship Id="rId10" Type="http://schemas.openxmlformats.org/officeDocument/2006/relationships/oleObject" Target="../embeddings/oleObject338.bin"/><Relationship Id="rId19" Type="http://schemas.openxmlformats.org/officeDocument/2006/relationships/image" Target="../media/image5.jpeg"/><Relationship Id="rId4" Type="http://schemas.openxmlformats.org/officeDocument/2006/relationships/oleObject" Target="../embeddings/oleObject332.bin"/><Relationship Id="rId9" Type="http://schemas.openxmlformats.org/officeDocument/2006/relationships/oleObject" Target="../embeddings/oleObject337.bin"/><Relationship Id="rId14" Type="http://schemas.openxmlformats.org/officeDocument/2006/relationships/oleObject" Target="../embeddings/oleObject342.bin"/><Relationship Id="rId22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slide" Target="slide2.xml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7.jpe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6.jpeg"/><Relationship Id="rId4" Type="http://schemas.openxmlformats.org/officeDocument/2006/relationships/oleObject" Target="../embeddings/oleObject3.bin"/><Relationship Id="rId9" Type="http://schemas.openxmlformats.org/officeDocument/2006/relationships/image" Target="../media/image5.jpeg"/><Relationship Id="rId1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1.bin"/><Relationship Id="rId13" Type="http://schemas.openxmlformats.org/officeDocument/2006/relationships/oleObject" Target="../embeddings/oleObject356.bin"/><Relationship Id="rId18" Type="http://schemas.openxmlformats.org/officeDocument/2006/relationships/oleObject" Target="../embeddings/oleObject361.bin"/><Relationship Id="rId26" Type="http://schemas.openxmlformats.org/officeDocument/2006/relationships/oleObject" Target="../embeddings/oleObject369.bin"/><Relationship Id="rId3" Type="http://schemas.openxmlformats.org/officeDocument/2006/relationships/oleObject" Target="../embeddings/oleObject346.bin"/><Relationship Id="rId21" Type="http://schemas.openxmlformats.org/officeDocument/2006/relationships/oleObject" Target="../embeddings/oleObject364.bin"/><Relationship Id="rId34" Type="http://schemas.openxmlformats.org/officeDocument/2006/relationships/image" Target="../media/image8.jpeg"/><Relationship Id="rId7" Type="http://schemas.openxmlformats.org/officeDocument/2006/relationships/oleObject" Target="../embeddings/oleObject350.bin"/><Relationship Id="rId12" Type="http://schemas.openxmlformats.org/officeDocument/2006/relationships/oleObject" Target="../embeddings/oleObject355.bin"/><Relationship Id="rId17" Type="http://schemas.openxmlformats.org/officeDocument/2006/relationships/oleObject" Target="../embeddings/oleObject360.bin"/><Relationship Id="rId25" Type="http://schemas.openxmlformats.org/officeDocument/2006/relationships/oleObject" Target="../embeddings/oleObject368.bin"/><Relationship Id="rId33" Type="http://schemas.openxmlformats.org/officeDocument/2006/relationships/image" Target="../media/image7.jpeg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359.bin"/><Relationship Id="rId20" Type="http://schemas.openxmlformats.org/officeDocument/2006/relationships/oleObject" Target="../embeddings/oleObject363.bin"/><Relationship Id="rId29" Type="http://schemas.openxmlformats.org/officeDocument/2006/relationships/oleObject" Target="../embeddings/oleObject372.bin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349.bin"/><Relationship Id="rId11" Type="http://schemas.openxmlformats.org/officeDocument/2006/relationships/oleObject" Target="../embeddings/oleObject354.bin"/><Relationship Id="rId24" Type="http://schemas.openxmlformats.org/officeDocument/2006/relationships/oleObject" Target="../embeddings/oleObject367.bin"/><Relationship Id="rId32" Type="http://schemas.openxmlformats.org/officeDocument/2006/relationships/image" Target="../media/image6.jpeg"/><Relationship Id="rId5" Type="http://schemas.openxmlformats.org/officeDocument/2006/relationships/oleObject" Target="../embeddings/oleObject348.bin"/><Relationship Id="rId15" Type="http://schemas.openxmlformats.org/officeDocument/2006/relationships/oleObject" Target="../embeddings/oleObject358.bin"/><Relationship Id="rId23" Type="http://schemas.openxmlformats.org/officeDocument/2006/relationships/oleObject" Target="../embeddings/oleObject366.bin"/><Relationship Id="rId28" Type="http://schemas.openxmlformats.org/officeDocument/2006/relationships/oleObject" Target="../embeddings/oleObject371.bin"/><Relationship Id="rId36" Type="http://schemas.openxmlformats.org/officeDocument/2006/relationships/image" Target="../media/image9.jpeg"/><Relationship Id="rId10" Type="http://schemas.openxmlformats.org/officeDocument/2006/relationships/oleObject" Target="../embeddings/oleObject353.bin"/><Relationship Id="rId19" Type="http://schemas.openxmlformats.org/officeDocument/2006/relationships/oleObject" Target="../embeddings/oleObject362.bin"/><Relationship Id="rId31" Type="http://schemas.openxmlformats.org/officeDocument/2006/relationships/image" Target="../media/image5.jpeg"/><Relationship Id="rId4" Type="http://schemas.openxmlformats.org/officeDocument/2006/relationships/oleObject" Target="../embeddings/oleObject347.bin"/><Relationship Id="rId9" Type="http://schemas.openxmlformats.org/officeDocument/2006/relationships/oleObject" Target="../embeddings/oleObject352.bin"/><Relationship Id="rId14" Type="http://schemas.openxmlformats.org/officeDocument/2006/relationships/oleObject" Target="../embeddings/oleObject357.bin"/><Relationship Id="rId22" Type="http://schemas.openxmlformats.org/officeDocument/2006/relationships/oleObject" Target="../embeddings/oleObject365.bin"/><Relationship Id="rId27" Type="http://schemas.openxmlformats.org/officeDocument/2006/relationships/oleObject" Target="../embeddings/oleObject370.bin"/><Relationship Id="rId30" Type="http://schemas.openxmlformats.org/officeDocument/2006/relationships/image" Target="../media/image4.jpeg"/><Relationship Id="rId35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8.bin"/><Relationship Id="rId13" Type="http://schemas.openxmlformats.org/officeDocument/2006/relationships/oleObject" Target="../embeddings/oleObject383.bin"/><Relationship Id="rId18" Type="http://schemas.openxmlformats.org/officeDocument/2006/relationships/oleObject" Target="../embeddings/oleObject388.bin"/><Relationship Id="rId26" Type="http://schemas.openxmlformats.org/officeDocument/2006/relationships/slide" Target="slide2.xml"/><Relationship Id="rId3" Type="http://schemas.openxmlformats.org/officeDocument/2006/relationships/oleObject" Target="../embeddings/oleObject373.bin"/><Relationship Id="rId21" Type="http://schemas.openxmlformats.org/officeDocument/2006/relationships/image" Target="../media/image4.jpeg"/><Relationship Id="rId7" Type="http://schemas.openxmlformats.org/officeDocument/2006/relationships/oleObject" Target="../embeddings/oleObject377.bin"/><Relationship Id="rId12" Type="http://schemas.openxmlformats.org/officeDocument/2006/relationships/oleObject" Target="../embeddings/oleObject382.bin"/><Relationship Id="rId17" Type="http://schemas.openxmlformats.org/officeDocument/2006/relationships/oleObject" Target="../embeddings/oleObject387.bin"/><Relationship Id="rId25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86.bin"/><Relationship Id="rId20" Type="http://schemas.openxmlformats.org/officeDocument/2006/relationships/oleObject" Target="../embeddings/oleObject390.bin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376.bin"/><Relationship Id="rId11" Type="http://schemas.openxmlformats.org/officeDocument/2006/relationships/oleObject" Target="../embeddings/oleObject381.bin"/><Relationship Id="rId24" Type="http://schemas.openxmlformats.org/officeDocument/2006/relationships/image" Target="../media/image7.jpeg"/><Relationship Id="rId5" Type="http://schemas.openxmlformats.org/officeDocument/2006/relationships/oleObject" Target="../embeddings/oleObject375.bin"/><Relationship Id="rId15" Type="http://schemas.openxmlformats.org/officeDocument/2006/relationships/oleObject" Target="../embeddings/oleObject385.bin"/><Relationship Id="rId23" Type="http://schemas.openxmlformats.org/officeDocument/2006/relationships/image" Target="../media/image6.jpeg"/><Relationship Id="rId10" Type="http://schemas.openxmlformats.org/officeDocument/2006/relationships/oleObject" Target="../embeddings/oleObject380.bin"/><Relationship Id="rId19" Type="http://schemas.openxmlformats.org/officeDocument/2006/relationships/oleObject" Target="../embeddings/oleObject389.bin"/><Relationship Id="rId4" Type="http://schemas.openxmlformats.org/officeDocument/2006/relationships/oleObject" Target="../embeddings/oleObject374.bin"/><Relationship Id="rId9" Type="http://schemas.openxmlformats.org/officeDocument/2006/relationships/oleObject" Target="../embeddings/oleObject379.bin"/><Relationship Id="rId14" Type="http://schemas.openxmlformats.org/officeDocument/2006/relationships/oleObject" Target="../embeddings/oleObject384.bin"/><Relationship Id="rId22" Type="http://schemas.openxmlformats.org/officeDocument/2006/relationships/image" Target="../media/image5.jpeg"/><Relationship Id="rId27" Type="http://schemas.openxmlformats.org/officeDocument/2006/relationships/image" Target="../media/image9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9.jpeg"/><Relationship Id="rId18" Type="http://schemas.openxmlformats.org/officeDocument/2006/relationships/oleObject" Target="../embeddings/oleObject399.bin"/><Relationship Id="rId3" Type="http://schemas.openxmlformats.org/officeDocument/2006/relationships/oleObject" Target="../embeddings/oleObject391.bin"/><Relationship Id="rId21" Type="http://schemas.openxmlformats.org/officeDocument/2006/relationships/oleObject" Target="../embeddings/oleObject402.bin"/><Relationship Id="rId7" Type="http://schemas.openxmlformats.org/officeDocument/2006/relationships/image" Target="../media/image4.jpeg"/><Relationship Id="rId12" Type="http://schemas.openxmlformats.org/officeDocument/2006/relationships/slide" Target="slide2.xml"/><Relationship Id="rId17" Type="http://schemas.openxmlformats.org/officeDocument/2006/relationships/oleObject" Target="../embeddings/oleObject398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397.bin"/><Relationship Id="rId20" Type="http://schemas.openxmlformats.org/officeDocument/2006/relationships/oleObject" Target="../embeddings/oleObject401.bin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394.bin"/><Relationship Id="rId11" Type="http://schemas.openxmlformats.org/officeDocument/2006/relationships/image" Target="../media/image8.jpeg"/><Relationship Id="rId5" Type="http://schemas.openxmlformats.org/officeDocument/2006/relationships/oleObject" Target="../embeddings/oleObject393.bin"/><Relationship Id="rId15" Type="http://schemas.openxmlformats.org/officeDocument/2006/relationships/oleObject" Target="../embeddings/oleObject396.bin"/><Relationship Id="rId10" Type="http://schemas.openxmlformats.org/officeDocument/2006/relationships/image" Target="../media/image7.jpeg"/><Relationship Id="rId19" Type="http://schemas.openxmlformats.org/officeDocument/2006/relationships/oleObject" Target="../embeddings/oleObject400.bin"/><Relationship Id="rId4" Type="http://schemas.openxmlformats.org/officeDocument/2006/relationships/oleObject" Target="../embeddings/oleObject392.bin"/><Relationship Id="rId9" Type="http://schemas.openxmlformats.org/officeDocument/2006/relationships/image" Target="../media/image6.jpeg"/><Relationship Id="rId14" Type="http://schemas.openxmlformats.org/officeDocument/2006/relationships/oleObject" Target="../embeddings/oleObject395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oleObject" Target="../embeddings/oleObject406.bin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oleObject" Target="../embeddings/oleObject405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409.bin"/><Relationship Id="rId1" Type="http://schemas.openxmlformats.org/officeDocument/2006/relationships/vmlDrawing" Target="../drawings/vmlDrawing31.vml"/><Relationship Id="rId6" Type="http://schemas.openxmlformats.org/officeDocument/2006/relationships/image" Target="../media/image7.jpeg"/><Relationship Id="rId11" Type="http://schemas.openxmlformats.org/officeDocument/2006/relationships/oleObject" Target="../embeddings/oleObject404.bin"/><Relationship Id="rId5" Type="http://schemas.openxmlformats.org/officeDocument/2006/relationships/image" Target="../media/image6.jpeg"/><Relationship Id="rId15" Type="http://schemas.openxmlformats.org/officeDocument/2006/relationships/oleObject" Target="../embeddings/oleObject408.bin"/><Relationship Id="rId10" Type="http://schemas.openxmlformats.org/officeDocument/2006/relationships/oleObject" Target="../embeddings/oleObject403.bin"/><Relationship Id="rId4" Type="http://schemas.openxmlformats.org/officeDocument/2006/relationships/image" Target="../media/image5.jpeg"/><Relationship Id="rId9" Type="http://schemas.openxmlformats.org/officeDocument/2006/relationships/image" Target="../media/image9.jpeg"/><Relationship Id="rId14" Type="http://schemas.openxmlformats.org/officeDocument/2006/relationships/oleObject" Target="../embeddings/oleObject407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9.jpeg"/><Relationship Id="rId3" Type="http://schemas.openxmlformats.org/officeDocument/2006/relationships/oleObject" Target="../embeddings/oleObject410.bin"/><Relationship Id="rId7" Type="http://schemas.openxmlformats.org/officeDocument/2006/relationships/image" Target="../media/image4.jpeg"/><Relationship Id="rId12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413.bin"/><Relationship Id="rId11" Type="http://schemas.openxmlformats.org/officeDocument/2006/relationships/image" Target="../media/image8.jpeg"/><Relationship Id="rId5" Type="http://schemas.openxmlformats.org/officeDocument/2006/relationships/oleObject" Target="../embeddings/oleObject412.bin"/><Relationship Id="rId10" Type="http://schemas.openxmlformats.org/officeDocument/2006/relationships/image" Target="../media/image7.jpeg"/><Relationship Id="rId4" Type="http://schemas.openxmlformats.org/officeDocument/2006/relationships/oleObject" Target="../embeddings/oleObject411.bin"/><Relationship Id="rId9" Type="http://schemas.openxmlformats.org/officeDocument/2006/relationships/image" Target="../media/image6.jpeg"/><Relationship Id="rId14" Type="http://schemas.openxmlformats.org/officeDocument/2006/relationships/oleObject" Target="../embeddings/oleObject414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0.bin"/><Relationship Id="rId13" Type="http://schemas.openxmlformats.org/officeDocument/2006/relationships/oleObject" Target="../embeddings/oleObject425.bin"/><Relationship Id="rId18" Type="http://schemas.openxmlformats.org/officeDocument/2006/relationships/oleObject" Target="../embeddings/oleObject430.bin"/><Relationship Id="rId26" Type="http://schemas.openxmlformats.org/officeDocument/2006/relationships/image" Target="../media/image9.jpeg"/><Relationship Id="rId3" Type="http://schemas.openxmlformats.org/officeDocument/2006/relationships/oleObject" Target="../embeddings/oleObject415.bin"/><Relationship Id="rId21" Type="http://schemas.openxmlformats.org/officeDocument/2006/relationships/image" Target="../media/image5.jpeg"/><Relationship Id="rId7" Type="http://schemas.openxmlformats.org/officeDocument/2006/relationships/oleObject" Target="../embeddings/oleObject419.bin"/><Relationship Id="rId12" Type="http://schemas.openxmlformats.org/officeDocument/2006/relationships/oleObject" Target="../embeddings/oleObject424.bin"/><Relationship Id="rId17" Type="http://schemas.openxmlformats.org/officeDocument/2006/relationships/oleObject" Target="../embeddings/oleObject429.bin"/><Relationship Id="rId25" Type="http://schemas.openxmlformats.org/officeDocument/2006/relationships/slide" Target="slide2.xml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428.bin"/><Relationship Id="rId20" Type="http://schemas.openxmlformats.org/officeDocument/2006/relationships/image" Target="../media/image4.jpeg"/><Relationship Id="rId29" Type="http://schemas.openxmlformats.org/officeDocument/2006/relationships/oleObject" Target="../embeddings/oleObject434.bin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418.bin"/><Relationship Id="rId11" Type="http://schemas.openxmlformats.org/officeDocument/2006/relationships/oleObject" Target="../embeddings/oleObject423.bin"/><Relationship Id="rId24" Type="http://schemas.openxmlformats.org/officeDocument/2006/relationships/image" Target="../media/image8.jpeg"/><Relationship Id="rId32" Type="http://schemas.openxmlformats.org/officeDocument/2006/relationships/oleObject" Target="../embeddings/oleObject437.bin"/><Relationship Id="rId5" Type="http://schemas.openxmlformats.org/officeDocument/2006/relationships/oleObject" Target="../embeddings/oleObject417.bin"/><Relationship Id="rId15" Type="http://schemas.openxmlformats.org/officeDocument/2006/relationships/oleObject" Target="../embeddings/oleObject427.bin"/><Relationship Id="rId23" Type="http://schemas.openxmlformats.org/officeDocument/2006/relationships/image" Target="../media/image7.jpeg"/><Relationship Id="rId28" Type="http://schemas.openxmlformats.org/officeDocument/2006/relationships/oleObject" Target="../embeddings/oleObject433.bin"/><Relationship Id="rId10" Type="http://schemas.openxmlformats.org/officeDocument/2006/relationships/oleObject" Target="../embeddings/oleObject422.bin"/><Relationship Id="rId19" Type="http://schemas.openxmlformats.org/officeDocument/2006/relationships/oleObject" Target="../embeddings/oleObject431.bin"/><Relationship Id="rId31" Type="http://schemas.openxmlformats.org/officeDocument/2006/relationships/oleObject" Target="../embeddings/oleObject436.bin"/><Relationship Id="rId4" Type="http://schemas.openxmlformats.org/officeDocument/2006/relationships/oleObject" Target="../embeddings/oleObject416.bin"/><Relationship Id="rId9" Type="http://schemas.openxmlformats.org/officeDocument/2006/relationships/oleObject" Target="../embeddings/oleObject421.bin"/><Relationship Id="rId14" Type="http://schemas.openxmlformats.org/officeDocument/2006/relationships/oleObject" Target="../embeddings/oleObject426.bin"/><Relationship Id="rId22" Type="http://schemas.openxmlformats.org/officeDocument/2006/relationships/image" Target="../media/image6.jpeg"/><Relationship Id="rId27" Type="http://schemas.openxmlformats.org/officeDocument/2006/relationships/oleObject" Target="../embeddings/oleObject432.bin"/><Relationship Id="rId30" Type="http://schemas.openxmlformats.org/officeDocument/2006/relationships/oleObject" Target="../embeddings/oleObject435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slide" Target="slide2.xml"/><Relationship Id="rId3" Type="http://schemas.openxmlformats.org/officeDocument/2006/relationships/oleObject" Target="../embeddings/oleObject438.bin"/><Relationship Id="rId7" Type="http://schemas.openxmlformats.org/officeDocument/2006/relationships/oleObject" Target="../embeddings/oleObject442.bin"/><Relationship Id="rId12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441.bin"/><Relationship Id="rId11" Type="http://schemas.openxmlformats.org/officeDocument/2006/relationships/image" Target="../media/image7.jpeg"/><Relationship Id="rId5" Type="http://schemas.openxmlformats.org/officeDocument/2006/relationships/oleObject" Target="../embeddings/oleObject440.bin"/><Relationship Id="rId15" Type="http://schemas.openxmlformats.org/officeDocument/2006/relationships/oleObject" Target="../embeddings/oleObject443.bin"/><Relationship Id="rId10" Type="http://schemas.openxmlformats.org/officeDocument/2006/relationships/image" Target="../media/image6.jpeg"/><Relationship Id="rId4" Type="http://schemas.openxmlformats.org/officeDocument/2006/relationships/oleObject" Target="../embeddings/oleObject439.bin"/><Relationship Id="rId9" Type="http://schemas.openxmlformats.org/officeDocument/2006/relationships/image" Target="../media/image5.jpeg"/><Relationship Id="rId14" Type="http://schemas.openxmlformats.org/officeDocument/2006/relationships/image" Target="../media/image9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9.bin"/><Relationship Id="rId13" Type="http://schemas.openxmlformats.org/officeDocument/2006/relationships/oleObject" Target="../embeddings/oleObject454.bin"/><Relationship Id="rId18" Type="http://schemas.openxmlformats.org/officeDocument/2006/relationships/image" Target="../media/image5.jpeg"/><Relationship Id="rId3" Type="http://schemas.openxmlformats.org/officeDocument/2006/relationships/oleObject" Target="../embeddings/oleObject444.bin"/><Relationship Id="rId21" Type="http://schemas.openxmlformats.org/officeDocument/2006/relationships/image" Target="../media/image8.jpeg"/><Relationship Id="rId7" Type="http://schemas.openxmlformats.org/officeDocument/2006/relationships/oleObject" Target="../embeddings/oleObject448.bin"/><Relationship Id="rId12" Type="http://schemas.openxmlformats.org/officeDocument/2006/relationships/oleObject" Target="../embeddings/oleObject453.bin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457.bin"/><Relationship Id="rId20" Type="http://schemas.openxmlformats.org/officeDocument/2006/relationships/image" Target="../media/image7.jpeg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447.bin"/><Relationship Id="rId11" Type="http://schemas.openxmlformats.org/officeDocument/2006/relationships/oleObject" Target="../embeddings/oleObject452.bin"/><Relationship Id="rId5" Type="http://schemas.openxmlformats.org/officeDocument/2006/relationships/oleObject" Target="../embeddings/oleObject446.bin"/><Relationship Id="rId15" Type="http://schemas.openxmlformats.org/officeDocument/2006/relationships/oleObject" Target="../embeddings/oleObject456.bin"/><Relationship Id="rId23" Type="http://schemas.openxmlformats.org/officeDocument/2006/relationships/image" Target="../media/image9.jpeg"/><Relationship Id="rId10" Type="http://schemas.openxmlformats.org/officeDocument/2006/relationships/oleObject" Target="../embeddings/oleObject451.bin"/><Relationship Id="rId19" Type="http://schemas.openxmlformats.org/officeDocument/2006/relationships/image" Target="../media/image6.jpeg"/><Relationship Id="rId4" Type="http://schemas.openxmlformats.org/officeDocument/2006/relationships/oleObject" Target="../embeddings/oleObject445.bin"/><Relationship Id="rId9" Type="http://schemas.openxmlformats.org/officeDocument/2006/relationships/oleObject" Target="../embeddings/oleObject450.bin"/><Relationship Id="rId14" Type="http://schemas.openxmlformats.org/officeDocument/2006/relationships/oleObject" Target="../embeddings/oleObject455.bin"/><Relationship Id="rId22" Type="http://schemas.openxmlformats.org/officeDocument/2006/relationships/slide" Target="slide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slide" Target="slide2.xml"/><Relationship Id="rId3" Type="http://schemas.openxmlformats.org/officeDocument/2006/relationships/oleObject" Target="../embeddings/oleObject458.bin"/><Relationship Id="rId7" Type="http://schemas.openxmlformats.org/officeDocument/2006/relationships/oleObject" Target="../embeddings/oleObject462.bin"/><Relationship Id="rId12" Type="http://schemas.openxmlformats.org/officeDocument/2006/relationships/image" Target="../media/image8.jpeg"/><Relationship Id="rId17" Type="http://schemas.openxmlformats.org/officeDocument/2006/relationships/oleObject" Target="../embeddings/oleObject465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64.bin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461.bin"/><Relationship Id="rId11" Type="http://schemas.openxmlformats.org/officeDocument/2006/relationships/image" Target="../media/image7.jpeg"/><Relationship Id="rId5" Type="http://schemas.openxmlformats.org/officeDocument/2006/relationships/oleObject" Target="../embeddings/oleObject460.bin"/><Relationship Id="rId15" Type="http://schemas.openxmlformats.org/officeDocument/2006/relationships/oleObject" Target="../embeddings/oleObject463.bin"/><Relationship Id="rId10" Type="http://schemas.openxmlformats.org/officeDocument/2006/relationships/image" Target="../media/image6.jpeg"/><Relationship Id="rId4" Type="http://schemas.openxmlformats.org/officeDocument/2006/relationships/oleObject" Target="../embeddings/oleObject459.bin"/><Relationship Id="rId9" Type="http://schemas.openxmlformats.org/officeDocument/2006/relationships/image" Target="../media/image5.jpeg"/><Relationship Id="rId14" Type="http://schemas.openxmlformats.org/officeDocument/2006/relationships/image" Target="../media/image9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slide" Target="slide2.xml"/><Relationship Id="rId18" Type="http://schemas.openxmlformats.org/officeDocument/2006/relationships/oleObject" Target="../embeddings/oleObject474.bin"/><Relationship Id="rId3" Type="http://schemas.openxmlformats.org/officeDocument/2006/relationships/oleObject" Target="../embeddings/oleObject466.bin"/><Relationship Id="rId7" Type="http://schemas.openxmlformats.org/officeDocument/2006/relationships/oleObject" Target="../embeddings/oleObject470.bin"/><Relationship Id="rId12" Type="http://schemas.openxmlformats.org/officeDocument/2006/relationships/image" Target="../media/image8.jpeg"/><Relationship Id="rId17" Type="http://schemas.openxmlformats.org/officeDocument/2006/relationships/oleObject" Target="../embeddings/oleObject473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72.bin"/><Relationship Id="rId20" Type="http://schemas.openxmlformats.org/officeDocument/2006/relationships/oleObject" Target="../embeddings/oleObject476.bin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469.bin"/><Relationship Id="rId11" Type="http://schemas.openxmlformats.org/officeDocument/2006/relationships/image" Target="../media/image7.jpeg"/><Relationship Id="rId5" Type="http://schemas.openxmlformats.org/officeDocument/2006/relationships/oleObject" Target="../embeddings/oleObject468.bin"/><Relationship Id="rId15" Type="http://schemas.openxmlformats.org/officeDocument/2006/relationships/oleObject" Target="../embeddings/oleObject471.bin"/><Relationship Id="rId10" Type="http://schemas.openxmlformats.org/officeDocument/2006/relationships/image" Target="../media/image6.jpeg"/><Relationship Id="rId19" Type="http://schemas.openxmlformats.org/officeDocument/2006/relationships/oleObject" Target="../embeddings/oleObject475.bin"/><Relationship Id="rId4" Type="http://schemas.openxmlformats.org/officeDocument/2006/relationships/oleObject" Target="../embeddings/oleObject467.bin"/><Relationship Id="rId9" Type="http://schemas.openxmlformats.org/officeDocument/2006/relationships/image" Target="../media/image5.jpeg"/><Relationship Id="rId1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oleObject" Target="../embeddings/oleObject17.bin"/><Relationship Id="rId18" Type="http://schemas.openxmlformats.org/officeDocument/2006/relationships/oleObject" Target="../embeddings/oleObject22.bin"/><Relationship Id="rId3" Type="http://schemas.openxmlformats.org/officeDocument/2006/relationships/oleObject" Target="../embeddings/oleObject7.bin"/><Relationship Id="rId21" Type="http://schemas.openxmlformats.org/officeDocument/2006/relationships/image" Target="../media/image6.jpeg"/><Relationship Id="rId7" Type="http://schemas.openxmlformats.org/officeDocument/2006/relationships/oleObject" Target="../embeddings/oleObject11.bin"/><Relationship Id="rId12" Type="http://schemas.openxmlformats.org/officeDocument/2006/relationships/oleObject" Target="../embeddings/oleObject16.bin"/><Relationship Id="rId17" Type="http://schemas.openxmlformats.org/officeDocument/2006/relationships/oleObject" Target="../embeddings/oleObject21.bin"/><Relationship Id="rId25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20.bin"/><Relationship Id="rId20" Type="http://schemas.openxmlformats.org/officeDocument/2006/relationships/image" Target="../media/image5.jpeg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11" Type="http://schemas.openxmlformats.org/officeDocument/2006/relationships/oleObject" Target="../embeddings/oleObject15.bin"/><Relationship Id="rId24" Type="http://schemas.openxmlformats.org/officeDocument/2006/relationships/slide" Target="slide2.xml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9.bin"/><Relationship Id="rId23" Type="http://schemas.openxmlformats.org/officeDocument/2006/relationships/image" Target="../media/image8.jpeg"/><Relationship Id="rId10" Type="http://schemas.openxmlformats.org/officeDocument/2006/relationships/oleObject" Target="../embeddings/oleObject14.bin"/><Relationship Id="rId19" Type="http://schemas.openxmlformats.org/officeDocument/2006/relationships/image" Target="../media/image4.jpeg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3.bin"/><Relationship Id="rId14" Type="http://schemas.openxmlformats.org/officeDocument/2006/relationships/oleObject" Target="../embeddings/oleObject18.bin"/><Relationship Id="rId22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2.bin"/><Relationship Id="rId13" Type="http://schemas.openxmlformats.org/officeDocument/2006/relationships/oleObject" Target="../embeddings/oleObject487.bin"/><Relationship Id="rId18" Type="http://schemas.openxmlformats.org/officeDocument/2006/relationships/oleObject" Target="../embeddings/oleObject492.bin"/><Relationship Id="rId26" Type="http://schemas.openxmlformats.org/officeDocument/2006/relationships/oleObject" Target="../embeddings/oleObject500.bin"/><Relationship Id="rId3" Type="http://schemas.openxmlformats.org/officeDocument/2006/relationships/oleObject" Target="../embeddings/oleObject477.bin"/><Relationship Id="rId21" Type="http://schemas.openxmlformats.org/officeDocument/2006/relationships/oleObject" Target="../embeddings/oleObject495.bin"/><Relationship Id="rId34" Type="http://schemas.openxmlformats.org/officeDocument/2006/relationships/image" Target="../media/image7.jpeg"/><Relationship Id="rId7" Type="http://schemas.openxmlformats.org/officeDocument/2006/relationships/oleObject" Target="../embeddings/oleObject481.bin"/><Relationship Id="rId12" Type="http://schemas.openxmlformats.org/officeDocument/2006/relationships/oleObject" Target="../embeddings/oleObject486.bin"/><Relationship Id="rId17" Type="http://schemas.openxmlformats.org/officeDocument/2006/relationships/oleObject" Target="../embeddings/oleObject491.bin"/><Relationship Id="rId25" Type="http://schemas.openxmlformats.org/officeDocument/2006/relationships/oleObject" Target="../embeddings/oleObject499.bin"/><Relationship Id="rId3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490.bin"/><Relationship Id="rId20" Type="http://schemas.openxmlformats.org/officeDocument/2006/relationships/oleObject" Target="../embeddings/oleObject494.bin"/><Relationship Id="rId29" Type="http://schemas.openxmlformats.org/officeDocument/2006/relationships/oleObject" Target="../embeddings/oleObject503.bin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480.bin"/><Relationship Id="rId11" Type="http://schemas.openxmlformats.org/officeDocument/2006/relationships/oleObject" Target="../embeddings/oleObject485.bin"/><Relationship Id="rId24" Type="http://schemas.openxmlformats.org/officeDocument/2006/relationships/oleObject" Target="../embeddings/oleObject498.bin"/><Relationship Id="rId32" Type="http://schemas.openxmlformats.org/officeDocument/2006/relationships/image" Target="../media/image5.jpeg"/><Relationship Id="rId37" Type="http://schemas.openxmlformats.org/officeDocument/2006/relationships/image" Target="../media/image9.jpeg"/><Relationship Id="rId5" Type="http://schemas.openxmlformats.org/officeDocument/2006/relationships/oleObject" Target="../embeddings/oleObject479.bin"/><Relationship Id="rId15" Type="http://schemas.openxmlformats.org/officeDocument/2006/relationships/oleObject" Target="../embeddings/oleObject489.bin"/><Relationship Id="rId23" Type="http://schemas.openxmlformats.org/officeDocument/2006/relationships/oleObject" Target="../embeddings/oleObject497.bin"/><Relationship Id="rId28" Type="http://schemas.openxmlformats.org/officeDocument/2006/relationships/oleObject" Target="../embeddings/oleObject502.bin"/><Relationship Id="rId36" Type="http://schemas.openxmlformats.org/officeDocument/2006/relationships/slide" Target="slide2.xml"/><Relationship Id="rId10" Type="http://schemas.openxmlformats.org/officeDocument/2006/relationships/oleObject" Target="../embeddings/oleObject484.bin"/><Relationship Id="rId19" Type="http://schemas.openxmlformats.org/officeDocument/2006/relationships/oleObject" Target="../embeddings/oleObject493.bin"/><Relationship Id="rId31" Type="http://schemas.openxmlformats.org/officeDocument/2006/relationships/image" Target="../media/image4.jpeg"/><Relationship Id="rId4" Type="http://schemas.openxmlformats.org/officeDocument/2006/relationships/oleObject" Target="../embeddings/oleObject478.bin"/><Relationship Id="rId9" Type="http://schemas.openxmlformats.org/officeDocument/2006/relationships/oleObject" Target="../embeddings/oleObject483.bin"/><Relationship Id="rId14" Type="http://schemas.openxmlformats.org/officeDocument/2006/relationships/oleObject" Target="../embeddings/oleObject488.bin"/><Relationship Id="rId22" Type="http://schemas.openxmlformats.org/officeDocument/2006/relationships/oleObject" Target="../embeddings/oleObject496.bin"/><Relationship Id="rId27" Type="http://schemas.openxmlformats.org/officeDocument/2006/relationships/oleObject" Target="../embeddings/oleObject501.bin"/><Relationship Id="rId30" Type="http://schemas.openxmlformats.org/officeDocument/2006/relationships/oleObject" Target="../embeddings/oleObject504.bin"/><Relationship Id="rId35" Type="http://schemas.openxmlformats.org/officeDocument/2006/relationships/image" Target="../media/image8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9.jpeg"/><Relationship Id="rId3" Type="http://schemas.openxmlformats.org/officeDocument/2006/relationships/oleObject" Target="../embeddings/oleObject505.bin"/><Relationship Id="rId7" Type="http://schemas.openxmlformats.org/officeDocument/2006/relationships/image" Target="../media/image4.jpeg"/><Relationship Id="rId12" Type="http://schemas.openxmlformats.org/officeDocument/2006/relationships/slide" Target="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508.bin"/><Relationship Id="rId11" Type="http://schemas.openxmlformats.org/officeDocument/2006/relationships/image" Target="../media/image8.jpeg"/><Relationship Id="rId5" Type="http://schemas.openxmlformats.org/officeDocument/2006/relationships/oleObject" Target="../embeddings/oleObject507.bin"/><Relationship Id="rId10" Type="http://schemas.openxmlformats.org/officeDocument/2006/relationships/image" Target="../media/image7.jpeg"/><Relationship Id="rId4" Type="http://schemas.openxmlformats.org/officeDocument/2006/relationships/oleObject" Target="../embeddings/oleObject506.bin"/><Relationship Id="rId9" Type="http://schemas.openxmlformats.org/officeDocument/2006/relationships/image" Target="../media/image6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4.bin"/><Relationship Id="rId13" Type="http://schemas.openxmlformats.org/officeDocument/2006/relationships/oleObject" Target="../embeddings/oleObject519.bin"/><Relationship Id="rId18" Type="http://schemas.openxmlformats.org/officeDocument/2006/relationships/oleObject" Target="../embeddings/oleObject524.bin"/><Relationship Id="rId26" Type="http://schemas.openxmlformats.org/officeDocument/2006/relationships/image" Target="../media/image6.jpeg"/><Relationship Id="rId3" Type="http://schemas.openxmlformats.org/officeDocument/2006/relationships/oleObject" Target="../embeddings/oleObject509.bin"/><Relationship Id="rId21" Type="http://schemas.openxmlformats.org/officeDocument/2006/relationships/oleObject" Target="../embeddings/oleObject527.bin"/><Relationship Id="rId7" Type="http://schemas.openxmlformats.org/officeDocument/2006/relationships/oleObject" Target="../embeddings/oleObject513.bin"/><Relationship Id="rId12" Type="http://schemas.openxmlformats.org/officeDocument/2006/relationships/oleObject" Target="../embeddings/oleObject518.bin"/><Relationship Id="rId17" Type="http://schemas.openxmlformats.org/officeDocument/2006/relationships/oleObject" Target="../embeddings/oleObject523.bin"/><Relationship Id="rId25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522.bin"/><Relationship Id="rId20" Type="http://schemas.openxmlformats.org/officeDocument/2006/relationships/oleObject" Target="../embeddings/oleObject526.bin"/><Relationship Id="rId29" Type="http://schemas.openxmlformats.org/officeDocument/2006/relationships/slide" Target="slide2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512.bin"/><Relationship Id="rId11" Type="http://schemas.openxmlformats.org/officeDocument/2006/relationships/oleObject" Target="../embeddings/oleObject517.bin"/><Relationship Id="rId24" Type="http://schemas.openxmlformats.org/officeDocument/2006/relationships/image" Target="../media/image4.jpeg"/><Relationship Id="rId5" Type="http://schemas.openxmlformats.org/officeDocument/2006/relationships/oleObject" Target="../embeddings/oleObject511.bin"/><Relationship Id="rId15" Type="http://schemas.openxmlformats.org/officeDocument/2006/relationships/oleObject" Target="../embeddings/oleObject521.bin"/><Relationship Id="rId23" Type="http://schemas.openxmlformats.org/officeDocument/2006/relationships/oleObject" Target="../embeddings/oleObject529.bin"/><Relationship Id="rId28" Type="http://schemas.openxmlformats.org/officeDocument/2006/relationships/image" Target="../media/image8.jpeg"/><Relationship Id="rId10" Type="http://schemas.openxmlformats.org/officeDocument/2006/relationships/oleObject" Target="../embeddings/oleObject516.bin"/><Relationship Id="rId19" Type="http://schemas.openxmlformats.org/officeDocument/2006/relationships/oleObject" Target="../embeddings/oleObject525.bin"/><Relationship Id="rId4" Type="http://schemas.openxmlformats.org/officeDocument/2006/relationships/oleObject" Target="../embeddings/oleObject510.bin"/><Relationship Id="rId9" Type="http://schemas.openxmlformats.org/officeDocument/2006/relationships/oleObject" Target="../embeddings/oleObject515.bin"/><Relationship Id="rId14" Type="http://schemas.openxmlformats.org/officeDocument/2006/relationships/oleObject" Target="../embeddings/oleObject520.bin"/><Relationship Id="rId22" Type="http://schemas.openxmlformats.org/officeDocument/2006/relationships/oleObject" Target="../embeddings/oleObject528.bin"/><Relationship Id="rId27" Type="http://schemas.openxmlformats.org/officeDocument/2006/relationships/image" Target="../media/image7.jpeg"/><Relationship Id="rId30" Type="http://schemas.openxmlformats.org/officeDocument/2006/relationships/image" Target="../media/image9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oleObject" Target="../embeddings/oleObject530.bin"/><Relationship Id="rId7" Type="http://schemas.openxmlformats.org/officeDocument/2006/relationships/image" Target="../media/image6.jpeg"/><Relationship Id="rId12" Type="http://schemas.openxmlformats.org/officeDocument/2006/relationships/oleObject" Target="../embeddings/oleObject5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5.jpeg"/><Relationship Id="rId11" Type="http://schemas.openxmlformats.org/officeDocument/2006/relationships/image" Target="../media/image9.jpeg"/><Relationship Id="rId5" Type="http://schemas.openxmlformats.org/officeDocument/2006/relationships/image" Target="../media/image4.jpeg"/><Relationship Id="rId10" Type="http://schemas.openxmlformats.org/officeDocument/2006/relationships/slide" Target="slide2.xml"/><Relationship Id="rId4" Type="http://schemas.openxmlformats.org/officeDocument/2006/relationships/oleObject" Target="../embeddings/oleObject531.bin"/><Relationship Id="rId9" Type="http://schemas.openxmlformats.org/officeDocument/2006/relationships/image" Target="../media/image8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oleObject" Target="../embeddings/oleObject533.bin"/><Relationship Id="rId7" Type="http://schemas.openxmlformats.org/officeDocument/2006/relationships/image" Target="../media/image6.jpeg"/><Relationship Id="rId12" Type="http://schemas.openxmlformats.org/officeDocument/2006/relationships/oleObject" Target="../embeddings/oleObject5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5.jpeg"/><Relationship Id="rId11" Type="http://schemas.openxmlformats.org/officeDocument/2006/relationships/image" Target="../media/image9.jpeg"/><Relationship Id="rId5" Type="http://schemas.openxmlformats.org/officeDocument/2006/relationships/image" Target="../media/image4.jpeg"/><Relationship Id="rId10" Type="http://schemas.openxmlformats.org/officeDocument/2006/relationships/slide" Target="slide2.xml"/><Relationship Id="rId4" Type="http://schemas.openxmlformats.org/officeDocument/2006/relationships/oleObject" Target="../embeddings/oleObject534.bin"/><Relationship Id="rId9" Type="http://schemas.openxmlformats.org/officeDocument/2006/relationships/image" Target="../media/image8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oleObject" Target="../embeddings/oleObject536.bin"/><Relationship Id="rId7" Type="http://schemas.openxmlformats.org/officeDocument/2006/relationships/image" Target="../media/image6.jpeg"/><Relationship Id="rId12" Type="http://schemas.openxmlformats.org/officeDocument/2006/relationships/oleObject" Target="../embeddings/oleObject5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5.jpeg"/><Relationship Id="rId11" Type="http://schemas.openxmlformats.org/officeDocument/2006/relationships/image" Target="../media/image9.jpeg"/><Relationship Id="rId5" Type="http://schemas.openxmlformats.org/officeDocument/2006/relationships/image" Target="../media/image4.jpeg"/><Relationship Id="rId10" Type="http://schemas.openxmlformats.org/officeDocument/2006/relationships/slide" Target="slide2.xml"/><Relationship Id="rId4" Type="http://schemas.openxmlformats.org/officeDocument/2006/relationships/oleObject" Target="../embeddings/oleObject537.bin"/><Relationship Id="rId9" Type="http://schemas.openxmlformats.org/officeDocument/2006/relationships/image" Target="../media/image8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oleObject" Target="../embeddings/oleObject539.bin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9.jpeg"/><Relationship Id="rId4" Type="http://schemas.openxmlformats.org/officeDocument/2006/relationships/image" Target="../media/image4.jpeg"/><Relationship Id="rId9" Type="http://schemas.openxmlformats.org/officeDocument/2006/relationships/slide" Target="slide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oleObject" Target="../embeddings/oleObject543.bin"/><Relationship Id="rId3" Type="http://schemas.openxmlformats.org/officeDocument/2006/relationships/oleObject" Target="../embeddings/oleObject540.bin"/><Relationship Id="rId7" Type="http://schemas.openxmlformats.org/officeDocument/2006/relationships/image" Target="../media/image6.jpeg"/><Relationship Id="rId12" Type="http://schemas.openxmlformats.org/officeDocument/2006/relationships/oleObject" Target="../embeddings/oleObject5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5.jpeg"/><Relationship Id="rId11" Type="http://schemas.openxmlformats.org/officeDocument/2006/relationships/image" Target="../media/image9.jpeg"/><Relationship Id="rId5" Type="http://schemas.openxmlformats.org/officeDocument/2006/relationships/image" Target="../media/image4.jpeg"/><Relationship Id="rId10" Type="http://schemas.openxmlformats.org/officeDocument/2006/relationships/slide" Target="slide2.xml"/><Relationship Id="rId4" Type="http://schemas.openxmlformats.org/officeDocument/2006/relationships/oleObject" Target="../embeddings/oleObject541.bin"/><Relationship Id="rId9" Type="http://schemas.openxmlformats.org/officeDocument/2006/relationships/image" Target="../media/image8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oleObject" Target="../embeddings/oleObject544.bin"/><Relationship Id="rId7" Type="http://schemas.openxmlformats.org/officeDocument/2006/relationships/image" Target="../media/image6.jpeg"/><Relationship Id="rId12" Type="http://schemas.openxmlformats.org/officeDocument/2006/relationships/oleObject" Target="../embeddings/oleObject5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5.jpeg"/><Relationship Id="rId11" Type="http://schemas.openxmlformats.org/officeDocument/2006/relationships/image" Target="../media/image9.jpeg"/><Relationship Id="rId5" Type="http://schemas.openxmlformats.org/officeDocument/2006/relationships/image" Target="../media/image4.jpeg"/><Relationship Id="rId10" Type="http://schemas.openxmlformats.org/officeDocument/2006/relationships/slide" Target="slide2.xml"/><Relationship Id="rId4" Type="http://schemas.openxmlformats.org/officeDocument/2006/relationships/oleObject" Target="../embeddings/oleObject545.bin"/><Relationship Id="rId9" Type="http://schemas.openxmlformats.org/officeDocument/2006/relationships/image" Target="../media/image8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7.jpeg"/><Relationship Id="rId11" Type="http://schemas.openxmlformats.org/officeDocument/2006/relationships/oleObject" Target="../embeddings/oleObject548.bin"/><Relationship Id="rId5" Type="http://schemas.openxmlformats.org/officeDocument/2006/relationships/image" Target="../media/image6.jpeg"/><Relationship Id="rId10" Type="http://schemas.openxmlformats.org/officeDocument/2006/relationships/oleObject" Target="../embeddings/oleObject547.bin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oleObject" Target="../embeddings/oleObject33.bin"/><Relationship Id="rId18" Type="http://schemas.openxmlformats.org/officeDocument/2006/relationships/oleObject" Target="../embeddings/oleObject38.bin"/><Relationship Id="rId26" Type="http://schemas.openxmlformats.org/officeDocument/2006/relationships/image" Target="../media/image5.jpeg"/><Relationship Id="rId3" Type="http://schemas.openxmlformats.org/officeDocument/2006/relationships/oleObject" Target="../embeddings/oleObject23.bin"/><Relationship Id="rId21" Type="http://schemas.openxmlformats.org/officeDocument/2006/relationships/oleObject" Target="../embeddings/oleObject41.bin"/><Relationship Id="rId7" Type="http://schemas.openxmlformats.org/officeDocument/2006/relationships/oleObject" Target="../embeddings/oleObject27.bin"/><Relationship Id="rId12" Type="http://schemas.openxmlformats.org/officeDocument/2006/relationships/oleObject" Target="../embeddings/oleObject32.bin"/><Relationship Id="rId17" Type="http://schemas.openxmlformats.org/officeDocument/2006/relationships/oleObject" Target="../embeddings/oleObject37.bin"/><Relationship Id="rId25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36.bin"/><Relationship Id="rId20" Type="http://schemas.openxmlformats.org/officeDocument/2006/relationships/oleObject" Target="../embeddings/oleObject40.bin"/><Relationship Id="rId29" Type="http://schemas.openxmlformats.org/officeDocument/2006/relationships/image" Target="../media/image8.jpeg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6.bin"/><Relationship Id="rId11" Type="http://schemas.openxmlformats.org/officeDocument/2006/relationships/oleObject" Target="../embeddings/oleObject31.bin"/><Relationship Id="rId24" Type="http://schemas.openxmlformats.org/officeDocument/2006/relationships/oleObject" Target="../embeddings/oleObject44.bin"/><Relationship Id="rId5" Type="http://schemas.openxmlformats.org/officeDocument/2006/relationships/oleObject" Target="../embeddings/oleObject25.bin"/><Relationship Id="rId15" Type="http://schemas.openxmlformats.org/officeDocument/2006/relationships/oleObject" Target="../embeddings/oleObject35.bin"/><Relationship Id="rId23" Type="http://schemas.openxmlformats.org/officeDocument/2006/relationships/oleObject" Target="../embeddings/oleObject43.bin"/><Relationship Id="rId28" Type="http://schemas.openxmlformats.org/officeDocument/2006/relationships/image" Target="../media/image7.jpeg"/><Relationship Id="rId10" Type="http://schemas.openxmlformats.org/officeDocument/2006/relationships/oleObject" Target="../embeddings/oleObject30.bin"/><Relationship Id="rId19" Type="http://schemas.openxmlformats.org/officeDocument/2006/relationships/oleObject" Target="../embeddings/oleObject39.bin"/><Relationship Id="rId31" Type="http://schemas.openxmlformats.org/officeDocument/2006/relationships/image" Target="../media/image9.jpeg"/><Relationship Id="rId4" Type="http://schemas.openxmlformats.org/officeDocument/2006/relationships/oleObject" Target="../embeddings/oleObject24.bin"/><Relationship Id="rId9" Type="http://schemas.openxmlformats.org/officeDocument/2006/relationships/oleObject" Target="../embeddings/oleObject29.bin"/><Relationship Id="rId14" Type="http://schemas.openxmlformats.org/officeDocument/2006/relationships/oleObject" Target="../embeddings/oleObject34.bin"/><Relationship Id="rId22" Type="http://schemas.openxmlformats.org/officeDocument/2006/relationships/oleObject" Target="../embeddings/oleObject42.bin"/><Relationship Id="rId27" Type="http://schemas.openxmlformats.org/officeDocument/2006/relationships/image" Target="../media/image6.jpeg"/><Relationship Id="rId30" Type="http://schemas.openxmlformats.org/officeDocument/2006/relationships/slide" Target="slide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file:///E:\&#39640;&#25968;&#35838;&#20214;&#31532;&#20116;&#29256;\&#19978;&#20876;\&#31532;&#19968;&#31456;\D1_2&#25968;&#21015;&#30340;&#26497;&#38480;.ppt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slide" Target="slide2.xml"/><Relationship Id="rId4" Type="http://schemas.openxmlformats.org/officeDocument/2006/relationships/image" Target="../media/image5.jpe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oleObject" Target="../embeddings/oleObject55.bin"/><Relationship Id="rId18" Type="http://schemas.openxmlformats.org/officeDocument/2006/relationships/oleObject" Target="../embeddings/oleObject60.bin"/><Relationship Id="rId26" Type="http://schemas.openxmlformats.org/officeDocument/2006/relationships/image" Target="../media/image6.jpeg"/><Relationship Id="rId3" Type="http://schemas.openxmlformats.org/officeDocument/2006/relationships/oleObject" Target="../embeddings/oleObject45.bin"/><Relationship Id="rId21" Type="http://schemas.openxmlformats.org/officeDocument/2006/relationships/oleObject" Target="../embeddings/oleObject63.bin"/><Relationship Id="rId7" Type="http://schemas.openxmlformats.org/officeDocument/2006/relationships/oleObject" Target="../embeddings/oleObject49.bin"/><Relationship Id="rId12" Type="http://schemas.openxmlformats.org/officeDocument/2006/relationships/oleObject" Target="../embeddings/oleObject54.bin"/><Relationship Id="rId17" Type="http://schemas.openxmlformats.org/officeDocument/2006/relationships/oleObject" Target="../embeddings/oleObject59.bin"/><Relationship Id="rId25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58.bin"/><Relationship Id="rId20" Type="http://schemas.openxmlformats.org/officeDocument/2006/relationships/oleObject" Target="../embeddings/oleObject62.bin"/><Relationship Id="rId29" Type="http://schemas.openxmlformats.org/officeDocument/2006/relationships/slide" Target="slide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48.bin"/><Relationship Id="rId11" Type="http://schemas.openxmlformats.org/officeDocument/2006/relationships/oleObject" Target="../embeddings/oleObject53.bin"/><Relationship Id="rId24" Type="http://schemas.openxmlformats.org/officeDocument/2006/relationships/image" Target="../media/image4.jpeg"/><Relationship Id="rId5" Type="http://schemas.openxmlformats.org/officeDocument/2006/relationships/oleObject" Target="../embeddings/oleObject47.bin"/><Relationship Id="rId15" Type="http://schemas.openxmlformats.org/officeDocument/2006/relationships/oleObject" Target="../embeddings/oleObject57.bin"/><Relationship Id="rId23" Type="http://schemas.openxmlformats.org/officeDocument/2006/relationships/oleObject" Target="../embeddings/oleObject65.bin"/><Relationship Id="rId28" Type="http://schemas.openxmlformats.org/officeDocument/2006/relationships/image" Target="../media/image8.jpeg"/><Relationship Id="rId10" Type="http://schemas.openxmlformats.org/officeDocument/2006/relationships/oleObject" Target="../embeddings/oleObject52.bin"/><Relationship Id="rId19" Type="http://schemas.openxmlformats.org/officeDocument/2006/relationships/oleObject" Target="../embeddings/oleObject61.bin"/><Relationship Id="rId4" Type="http://schemas.openxmlformats.org/officeDocument/2006/relationships/oleObject" Target="../embeddings/oleObject46.bin"/><Relationship Id="rId9" Type="http://schemas.openxmlformats.org/officeDocument/2006/relationships/oleObject" Target="../embeddings/oleObject51.bin"/><Relationship Id="rId14" Type="http://schemas.openxmlformats.org/officeDocument/2006/relationships/oleObject" Target="../embeddings/oleObject56.bin"/><Relationship Id="rId22" Type="http://schemas.openxmlformats.org/officeDocument/2006/relationships/oleObject" Target="../embeddings/oleObject64.bin"/><Relationship Id="rId27" Type="http://schemas.openxmlformats.org/officeDocument/2006/relationships/image" Target="../media/image7.jpeg"/><Relationship Id="rId30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13" Type="http://schemas.openxmlformats.org/officeDocument/2006/relationships/image" Target="../media/image4.jpeg"/><Relationship Id="rId18" Type="http://schemas.openxmlformats.org/officeDocument/2006/relationships/slide" Target="slide2.xml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70.bin"/><Relationship Id="rId12" Type="http://schemas.openxmlformats.org/officeDocument/2006/relationships/oleObject" Target="../embeddings/oleObject75.bin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7.jpeg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9.bin"/><Relationship Id="rId11" Type="http://schemas.openxmlformats.org/officeDocument/2006/relationships/oleObject" Target="../embeddings/oleObject74.bin"/><Relationship Id="rId5" Type="http://schemas.openxmlformats.org/officeDocument/2006/relationships/oleObject" Target="../embeddings/oleObject68.bin"/><Relationship Id="rId15" Type="http://schemas.openxmlformats.org/officeDocument/2006/relationships/image" Target="../media/image6.jpeg"/><Relationship Id="rId10" Type="http://schemas.openxmlformats.org/officeDocument/2006/relationships/oleObject" Target="../embeddings/oleObject73.bin"/><Relationship Id="rId19" Type="http://schemas.openxmlformats.org/officeDocument/2006/relationships/image" Target="../media/image9.jpeg"/><Relationship Id="rId4" Type="http://schemas.openxmlformats.org/officeDocument/2006/relationships/oleObject" Target="../embeddings/oleObject67.bin"/><Relationship Id="rId9" Type="http://schemas.openxmlformats.org/officeDocument/2006/relationships/oleObject" Target="../embeddings/oleObject72.bin"/><Relationship Id="rId1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.bin"/><Relationship Id="rId13" Type="http://schemas.openxmlformats.org/officeDocument/2006/relationships/oleObject" Target="../embeddings/oleObject86.bin"/><Relationship Id="rId18" Type="http://schemas.openxmlformats.org/officeDocument/2006/relationships/image" Target="../media/image6.jpeg"/><Relationship Id="rId3" Type="http://schemas.openxmlformats.org/officeDocument/2006/relationships/oleObject" Target="../embeddings/oleObject76.bin"/><Relationship Id="rId21" Type="http://schemas.openxmlformats.org/officeDocument/2006/relationships/slide" Target="slide2.xml"/><Relationship Id="rId7" Type="http://schemas.openxmlformats.org/officeDocument/2006/relationships/oleObject" Target="../embeddings/oleObject80.bin"/><Relationship Id="rId12" Type="http://schemas.openxmlformats.org/officeDocument/2006/relationships/oleObject" Target="../embeddings/oleObject85.bin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.jpeg"/><Relationship Id="rId20" Type="http://schemas.openxmlformats.org/officeDocument/2006/relationships/image" Target="../media/image8.jpeg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9.bin"/><Relationship Id="rId11" Type="http://schemas.openxmlformats.org/officeDocument/2006/relationships/oleObject" Target="../embeddings/oleObject84.bin"/><Relationship Id="rId5" Type="http://schemas.openxmlformats.org/officeDocument/2006/relationships/oleObject" Target="../embeddings/oleObject78.bin"/><Relationship Id="rId15" Type="http://schemas.openxmlformats.org/officeDocument/2006/relationships/slide" Target="slide9.xml"/><Relationship Id="rId10" Type="http://schemas.openxmlformats.org/officeDocument/2006/relationships/oleObject" Target="../embeddings/oleObject83.bin"/><Relationship Id="rId19" Type="http://schemas.openxmlformats.org/officeDocument/2006/relationships/image" Target="../media/image7.jpeg"/><Relationship Id="rId4" Type="http://schemas.openxmlformats.org/officeDocument/2006/relationships/oleObject" Target="../embeddings/oleObject77.bin"/><Relationship Id="rId9" Type="http://schemas.openxmlformats.org/officeDocument/2006/relationships/oleObject" Target="../embeddings/oleObject82.bin"/><Relationship Id="rId14" Type="http://schemas.openxmlformats.org/officeDocument/2006/relationships/oleObject" Target="../embeddings/oleObject87.bin"/><Relationship Id="rId2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38200"/>
            <a:ext cx="2590800" cy="1066800"/>
          </a:xfrm>
          <a:noFill/>
          <a:ln/>
        </p:spPr>
        <p:txBody>
          <a:bodyPr/>
          <a:lstStyle/>
          <a:p>
            <a:pPr algn="l"/>
            <a:r>
              <a:rPr lang="zh-CN" altLang="en-US" sz="5400">
                <a:latin typeface="华文行楷" pitchFamily="2" charset="-122"/>
                <a:ea typeface="华文行楷" pitchFamily="2" charset="-122"/>
              </a:rPr>
              <a:t>第一章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219200" y="3763963"/>
            <a:ext cx="2209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3200" b="1">
                <a:latin typeface="Times New Roman" pitchFamily="18" charset="0"/>
                <a:ea typeface="楷体_GB2312" pitchFamily="49" charset="-122"/>
              </a:rPr>
              <a:t>分析基础 </a:t>
            </a:r>
          </a:p>
        </p:txBody>
      </p:sp>
      <p:sp>
        <p:nvSpPr>
          <p:cNvPr id="15391" name="Text Box 31"/>
          <p:cNvSpPr txBox="1">
            <a:spLocks noChangeArrowheads="1"/>
          </p:cNvSpPr>
          <p:nvPr/>
        </p:nvSpPr>
        <p:spPr bwMode="auto">
          <a:xfrm>
            <a:off x="3276600" y="3154363"/>
            <a:ext cx="11049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3200" b="1">
                <a:latin typeface="Times New Roman" pitchFamily="18" charset="0"/>
                <a:ea typeface="楷体_GB2312" pitchFamily="49" charset="-122"/>
              </a:rPr>
              <a:t>函数 </a:t>
            </a:r>
            <a:endParaRPr kumimoji="1" lang="zh-CN" altLang="en-US" sz="3200"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15392" name="Text Box 32"/>
          <p:cNvSpPr txBox="1">
            <a:spLocks noChangeArrowheads="1"/>
          </p:cNvSpPr>
          <p:nvPr/>
        </p:nvSpPr>
        <p:spPr bwMode="auto">
          <a:xfrm>
            <a:off x="3276600" y="3763963"/>
            <a:ext cx="11049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3200" b="1">
                <a:latin typeface="Times New Roman" pitchFamily="18" charset="0"/>
                <a:ea typeface="楷体_GB2312" pitchFamily="49" charset="-122"/>
              </a:rPr>
              <a:t>极限 </a:t>
            </a:r>
            <a:endParaRPr kumimoji="1" lang="zh-CN" altLang="en-US" sz="3200"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15393" name="Text Box 33"/>
          <p:cNvSpPr txBox="1">
            <a:spLocks noChangeArrowheads="1"/>
          </p:cNvSpPr>
          <p:nvPr/>
        </p:nvSpPr>
        <p:spPr bwMode="auto">
          <a:xfrm>
            <a:off x="3314700" y="4373563"/>
            <a:ext cx="11049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3200" b="1">
                <a:latin typeface="Times New Roman" pitchFamily="18" charset="0"/>
                <a:ea typeface="楷体_GB2312" pitchFamily="49" charset="-122"/>
              </a:rPr>
              <a:t>连续 </a:t>
            </a:r>
            <a:endParaRPr kumimoji="1" lang="zh-CN" altLang="en-US" sz="3200"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15394" name="Text Box 34"/>
          <p:cNvSpPr txBox="1">
            <a:spLocks noChangeArrowheads="1"/>
          </p:cNvSpPr>
          <p:nvPr/>
        </p:nvSpPr>
        <p:spPr bwMode="auto">
          <a:xfrm>
            <a:off x="4267200" y="3148013"/>
            <a:ext cx="23177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3200">
                <a:latin typeface="Times New Roman" pitchFamily="18" charset="0"/>
                <a:ea typeface="楷体_GB2312" pitchFamily="49" charset="-122"/>
              </a:rPr>
              <a:t>— </a:t>
            </a:r>
            <a:r>
              <a:rPr kumimoji="1" lang="zh-CN" altLang="en-US" sz="3200">
                <a:latin typeface="Times New Roman" pitchFamily="18" charset="0"/>
                <a:ea typeface="楷体_GB2312" pitchFamily="49" charset="-122"/>
              </a:rPr>
              <a:t>研究对象</a:t>
            </a:r>
          </a:p>
        </p:txBody>
      </p:sp>
      <p:sp>
        <p:nvSpPr>
          <p:cNvPr id="15395" name="Text Box 35"/>
          <p:cNvSpPr txBox="1">
            <a:spLocks noChangeArrowheads="1"/>
          </p:cNvSpPr>
          <p:nvPr/>
        </p:nvSpPr>
        <p:spPr bwMode="auto">
          <a:xfrm>
            <a:off x="4286250" y="3763963"/>
            <a:ext cx="23177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3200">
                <a:latin typeface="Times New Roman" pitchFamily="18" charset="0"/>
                <a:ea typeface="楷体_GB2312" pitchFamily="49" charset="-122"/>
              </a:rPr>
              <a:t>— </a:t>
            </a:r>
            <a:r>
              <a:rPr kumimoji="1" lang="zh-CN" altLang="en-US" sz="3200">
                <a:latin typeface="Times New Roman" pitchFamily="18" charset="0"/>
                <a:ea typeface="楷体_GB2312" pitchFamily="49" charset="-122"/>
              </a:rPr>
              <a:t>研究方法</a:t>
            </a:r>
          </a:p>
        </p:txBody>
      </p:sp>
      <p:sp>
        <p:nvSpPr>
          <p:cNvPr id="15396" name="Text Box 36"/>
          <p:cNvSpPr txBox="1">
            <a:spLocks noChangeArrowheads="1"/>
          </p:cNvSpPr>
          <p:nvPr/>
        </p:nvSpPr>
        <p:spPr bwMode="auto">
          <a:xfrm>
            <a:off x="4311650" y="4373563"/>
            <a:ext cx="23177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3200">
                <a:latin typeface="Times New Roman" pitchFamily="18" charset="0"/>
                <a:ea typeface="楷体_GB2312" pitchFamily="49" charset="-122"/>
              </a:rPr>
              <a:t>— </a:t>
            </a:r>
            <a:r>
              <a:rPr kumimoji="1" lang="zh-CN" altLang="en-US" sz="3200">
                <a:latin typeface="Times New Roman" pitchFamily="18" charset="0"/>
                <a:ea typeface="楷体_GB2312" pitchFamily="49" charset="-122"/>
              </a:rPr>
              <a:t>研究桥梁</a:t>
            </a:r>
          </a:p>
        </p:txBody>
      </p:sp>
      <p:sp>
        <p:nvSpPr>
          <p:cNvPr id="15397" name="AutoShape 37"/>
          <p:cNvSpPr>
            <a:spLocks/>
          </p:cNvSpPr>
          <p:nvPr/>
        </p:nvSpPr>
        <p:spPr bwMode="auto">
          <a:xfrm>
            <a:off x="3048000" y="3276600"/>
            <a:ext cx="228600" cy="1600200"/>
          </a:xfrm>
          <a:prstGeom prst="leftBrace">
            <a:avLst>
              <a:gd name="adj1" fmla="val 583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5403" name="Text Box 43"/>
          <p:cNvSpPr txBox="1">
            <a:spLocks noChangeArrowheads="1"/>
          </p:cNvSpPr>
          <p:nvPr/>
        </p:nvSpPr>
        <p:spPr bwMode="auto">
          <a:xfrm>
            <a:off x="2246313" y="1828800"/>
            <a:ext cx="57102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4400">
                <a:solidFill>
                  <a:schemeClr val="tx2"/>
                </a:solidFill>
                <a:latin typeface="华文行楷" pitchFamily="2" charset="-122"/>
                <a:ea typeface="华文行楷" pitchFamily="2" charset="-122"/>
              </a:rPr>
              <a:t>函数、极限与连续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uild="p" autoUpdateAnimBg="0"/>
      <p:bldP spid="15391" grpId="0" build="p" autoUpdateAnimBg="0"/>
      <p:bldP spid="15392" grpId="0" build="p" autoUpdateAnimBg="0"/>
      <p:bldP spid="15393" grpId="0" build="p" autoUpdateAnimBg="0"/>
      <p:bldP spid="15394" grpId="0" build="p" autoUpdateAnimBg="0"/>
      <p:bldP spid="15395" grpId="0" build="p" autoUpdateAnimBg="0"/>
      <p:bldP spid="15396" grpId="0" build="p" autoUpdateAnimBg="0"/>
      <p:bldP spid="1539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96875"/>
            <a:ext cx="990600" cy="533400"/>
          </a:xfrm>
        </p:spPr>
        <p:txBody>
          <a:bodyPr/>
          <a:lstStyle/>
          <a:p>
            <a:pPr marL="1117600" indent="-1117600" algn="l"/>
            <a:r>
              <a:rPr lang="zh-CN" altLang="en-US" sz="2800" b="1">
                <a:ea typeface="楷体_GB2312" pitchFamily="49" charset="-122"/>
              </a:rPr>
              <a:t>例</a:t>
            </a:r>
            <a:r>
              <a:rPr lang="en-US" altLang="zh-CN" sz="2800" b="1">
                <a:ea typeface="楷体_GB2312" pitchFamily="49" charset="-122"/>
              </a:rPr>
              <a:t>1.</a:t>
            </a:r>
          </a:p>
        </p:txBody>
      </p:sp>
      <p:graphicFrame>
        <p:nvGraphicFramePr>
          <p:cNvPr id="172035" name="Object 3"/>
          <p:cNvGraphicFramePr>
            <a:graphicFrameLocks noChangeAspect="1"/>
          </p:cNvGraphicFramePr>
          <p:nvPr/>
        </p:nvGraphicFramePr>
        <p:xfrm>
          <a:off x="1447800" y="457200"/>
          <a:ext cx="1346200" cy="444500"/>
        </p:xfrm>
        <a:graphic>
          <a:graphicData uri="http://schemas.openxmlformats.org/presentationml/2006/ole">
            <p:oleObj spid="_x0000_s172035" name="Equation" r:id="rId3" imgW="1345616" imgH="444307" progId="Equation.3">
              <p:embed/>
            </p:oleObj>
          </a:graphicData>
        </a:graphic>
      </p:graphicFrame>
      <p:graphicFrame>
        <p:nvGraphicFramePr>
          <p:cNvPr id="172036" name="Object 4"/>
          <p:cNvGraphicFramePr>
            <a:graphicFrameLocks noChangeAspect="1"/>
          </p:cNvGraphicFramePr>
          <p:nvPr/>
        </p:nvGraphicFramePr>
        <p:xfrm>
          <a:off x="2895600" y="457200"/>
          <a:ext cx="2716213" cy="444500"/>
        </p:xfrm>
        <a:graphic>
          <a:graphicData uri="http://schemas.openxmlformats.org/presentationml/2006/ole">
            <p:oleObj spid="_x0000_s172036" name="Equation" r:id="rId4" imgW="2717800" imgH="444500" progId="Equation.3">
              <p:embed/>
            </p:oleObj>
          </a:graphicData>
        </a:graphic>
      </p:graphicFrame>
      <p:sp>
        <p:nvSpPr>
          <p:cNvPr id="172037" name="Text Box 5"/>
          <p:cNvSpPr txBox="1">
            <a:spLocks noChangeArrowheads="1"/>
          </p:cNvSpPr>
          <p:nvPr/>
        </p:nvSpPr>
        <p:spPr bwMode="auto">
          <a:xfrm>
            <a:off x="2660650" y="928688"/>
            <a:ext cx="1606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海伦公式</a:t>
            </a:r>
          </a:p>
        </p:txBody>
      </p:sp>
      <p:graphicFrame>
        <p:nvGraphicFramePr>
          <p:cNvPr id="172038" name="Object 6"/>
          <p:cNvGraphicFramePr>
            <a:graphicFrameLocks noChangeAspect="1"/>
          </p:cNvGraphicFramePr>
          <p:nvPr/>
        </p:nvGraphicFramePr>
        <p:xfrm>
          <a:off x="5956300" y="723900"/>
          <a:ext cx="215900" cy="330200"/>
        </p:xfrm>
        <a:graphic>
          <a:graphicData uri="http://schemas.openxmlformats.org/presentationml/2006/ole">
            <p:oleObj spid="_x0000_s172038" name="Equation" r:id="rId5" imgW="215806" imgH="330057" progId="Equation.3">
              <p:embed/>
            </p:oleObj>
          </a:graphicData>
        </a:graphic>
      </p:graphicFrame>
      <p:graphicFrame>
        <p:nvGraphicFramePr>
          <p:cNvPr id="172039" name="Object 7"/>
          <p:cNvGraphicFramePr>
            <a:graphicFrameLocks noChangeAspect="1"/>
          </p:cNvGraphicFramePr>
          <p:nvPr/>
        </p:nvGraphicFramePr>
        <p:xfrm>
          <a:off x="6502400" y="1358900"/>
          <a:ext cx="203200" cy="241300"/>
        </p:xfrm>
        <a:graphic>
          <a:graphicData uri="http://schemas.openxmlformats.org/presentationml/2006/ole">
            <p:oleObj spid="_x0000_s172039" name="Equation" r:id="rId6" imgW="203112" imgH="241195" progId="Equation.3">
              <p:embed/>
            </p:oleObj>
          </a:graphicData>
        </a:graphic>
      </p:graphicFrame>
      <p:graphicFrame>
        <p:nvGraphicFramePr>
          <p:cNvPr id="172040" name="Object 8"/>
          <p:cNvGraphicFramePr>
            <a:graphicFrameLocks noChangeAspect="1"/>
          </p:cNvGraphicFramePr>
          <p:nvPr/>
        </p:nvGraphicFramePr>
        <p:xfrm>
          <a:off x="6934200" y="736600"/>
          <a:ext cx="228600" cy="241300"/>
        </p:xfrm>
        <a:graphic>
          <a:graphicData uri="http://schemas.openxmlformats.org/presentationml/2006/ole">
            <p:oleObj spid="_x0000_s172040" name="Equation" r:id="rId7" imgW="228600" imgH="241300" progId="Equation.3">
              <p:embed/>
            </p:oleObj>
          </a:graphicData>
        </a:graphic>
      </p:graphicFrame>
      <p:sp>
        <p:nvSpPr>
          <p:cNvPr id="172041" name="Line 9"/>
          <p:cNvSpPr>
            <a:spLocks noChangeShapeType="1"/>
          </p:cNvSpPr>
          <p:nvPr/>
        </p:nvSpPr>
        <p:spPr bwMode="auto">
          <a:xfrm>
            <a:off x="2590800" y="9144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graphicFrame>
        <p:nvGraphicFramePr>
          <p:cNvPr id="172042" name="Object 10"/>
          <p:cNvGraphicFramePr>
            <a:graphicFrameLocks noChangeAspect="1"/>
          </p:cNvGraphicFramePr>
          <p:nvPr/>
        </p:nvGraphicFramePr>
        <p:xfrm>
          <a:off x="1460500" y="1600200"/>
          <a:ext cx="1358900" cy="419100"/>
        </p:xfrm>
        <a:graphic>
          <a:graphicData uri="http://schemas.openxmlformats.org/presentationml/2006/ole">
            <p:oleObj spid="_x0000_s172042" name="Equation" r:id="rId8" imgW="1358900" imgH="419100" progId="Equation.3">
              <p:embed/>
            </p:oleObj>
          </a:graphicData>
        </a:graphic>
      </p:graphicFrame>
      <p:graphicFrame>
        <p:nvGraphicFramePr>
          <p:cNvPr id="172043" name="Object 11"/>
          <p:cNvGraphicFramePr>
            <a:graphicFrameLocks noChangeAspect="1"/>
          </p:cNvGraphicFramePr>
          <p:nvPr/>
        </p:nvGraphicFramePr>
        <p:xfrm>
          <a:off x="2882900" y="1590675"/>
          <a:ext cx="1447800" cy="406400"/>
        </p:xfrm>
        <a:graphic>
          <a:graphicData uri="http://schemas.openxmlformats.org/presentationml/2006/ole">
            <p:oleObj spid="_x0000_s172043" name="Equation" r:id="rId9" imgW="1447172" imgH="406224" progId="Equation.3">
              <p:embed/>
            </p:oleObj>
          </a:graphicData>
        </a:graphic>
      </p:graphicFrame>
      <p:sp>
        <p:nvSpPr>
          <p:cNvPr id="172044" name="Freeform 12"/>
          <p:cNvSpPr>
            <a:spLocks/>
          </p:cNvSpPr>
          <p:nvPr/>
        </p:nvSpPr>
        <p:spPr bwMode="auto">
          <a:xfrm>
            <a:off x="5943600" y="520700"/>
            <a:ext cx="1524000" cy="838200"/>
          </a:xfrm>
          <a:custGeom>
            <a:avLst/>
            <a:gdLst/>
            <a:ahLst/>
            <a:cxnLst>
              <a:cxn ang="0">
                <a:pos x="288" y="0"/>
              </a:cxn>
              <a:cxn ang="0">
                <a:pos x="0" y="528"/>
              </a:cxn>
              <a:cxn ang="0">
                <a:pos x="960" y="528"/>
              </a:cxn>
              <a:cxn ang="0">
                <a:pos x="288" y="0"/>
              </a:cxn>
            </a:cxnLst>
            <a:rect l="0" t="0" r="r" b="b"/>
            <a:pathLst>
              <a:path w="960" h="528">
                <a:moveTo>
                  <a:pt x="288" y="0"/>
                </a:moveTo>
                <a:lnTo>
                  <a:pt x="0" y="528"/>
                </a:lnTo>
                <a:lnTo>
                  <a:pt x="960" y="528"/>
                </a:lnTo>
                <a:lnTo>
                  <a:pt x="288" y="0"/>
                </a:lnTo>
                <a:close/>
              </a:path>
            </a:pathLst>
          </a:custGeom>
          <a:solidFill>
            <a:srgbClr val="0080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72045" name="Text Box 13"/>
          <p:cNvSpPr txBox="1">
            <a:spLocks noChangeArrowheads="1"/>
          </p:cNvSpPr>
          <p:nvPr/>
        </p:nvSpPr>
        <p:spPr bwMode="auto">
          <a:xfrm>
            <a:off x="517525" y="2206625"/>
            <a:ext cx="898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例</a:t>
            </a:r>
            <a:r>
              <a:rPr kumimoji="1" lang="en-US" altLang="zh-CN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2. </a:t>
            </a:r>
          </a:p>
        </p:txBody>
      </p:sp>
      <p:sp>
        <p:nvSpPr>
          <p:cNvPr id="172046" name="Text Box 14"/>
          <p:cNvSpPr txBox="1">
            <a:spLocks noChangeArrowheads="1"/>
          </p:cNvSpPr>
          <p:nvPr/>
        </p:nvSpPr>
        <p:spPr bwMode="auto">
          <a:xfrm>
            <a:off x="1295400" y="2206625"/>
            <a:ext cx="16954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如图所示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</a:t>
            </a:r>
          </a:p>
        </p:txBody>
      </p:sp>
      <p:grpSp>
        <p:nvGrpSpPr>
          <p:cNvPr id="172047" name="Group 15"/>
          <p:cNvGrpSpPr>
            <a:grpSpLocks/>
          </p:cNvGrpSpPr>
          <p:nvPr/>
        </p:nvGrpSpPr>
        <p:grpSpPr bwMode="auto">
          <a:xfrm>
            <a:off x="7653338" y="1808163"/>
            <a:ext cx="611187" cy="1028700"/>
            <a:chOff x="4944" y="1200"/>
            <a:chExt cx="432" cy="720"/>
          </a:xfrm>
        </p:grpSpPr>
        <p:sp>
          <p:nvSpPr>
            <p:cNvPr id="172048" name="Freeform 16" descr="90%"/>
            <p:cNvSpPr>
              <a:spLocks/>
            </p:cNvSpPr>
            <p:nvPr/>
          </p:nvSpPr>
          <p:spPr bwMode="auto">
            <a:xfrm>
              <a:off x="4944" y="1200"/>
              <a:ext cx="432" cy="720"/>
            </a:xfrm>
            <a:custGeom>
              <a:avLst/>
              <a:gdLst/>
              <a:ahLst/>
              <a:cxnLst>
                <a:cxn ang="0">
                  <a:pos x="0" y="528"/>
                </a:cxn>
                <a:cxn ang="0">
                  <a:pos x="0" y="720"/>
                </a:cxn>
                <a:cxn ang="0">
                  <a:pos x="432" y="720"/>
                </a:cxn>
                <a:cxn ang="0">
                  <a:pos x="432" y="0"/>
                </a:cxn>
                <a:cxn ang="0">
                  <a:pos x="192" y="384"/>
                </a:cxn>
                <a:cxn ang="0">
                  <a:pos x="0" y="528"/>
                </a:cxn>
              </a:cxnLst>
              <a:rect l="0" t="0" r="r" b="b"/>
              <a:pathLst>
                <a:path w="432" h="720">
                  <a:moveTo>
                    <a:pt x="0" y="528"/>
                  </a:moveTo>
                  <a:lnTo>
                    <a:pt x="0" y="720"/>
                  </a:lnTo>
                  <a:lnTo>
                    <a:pt x="432" y="720"/>
                  </a:lnTo>
                  <a:lnTo>
                    <a:pt x="432" y="0"/>
                  </a:lnTo>
                  <a:lnTo>
                    <a:pt x="192" y="384"/>
                  </a:lnTo>
                  <a:lnTo>
                    <a:pt x="0" y="528"/>
                  </a:lnTo>
                  <a:close/>
                </a:path>
              </a:pathLst>
            </a:custGeom>
            <a:pattFill prst="pct90">
              <a:fgClr>
                <a:srgbClr val="0066FF">
                  <a:alpha val="52000"/>
                </a:srgbClr>
              </a:fgClr>
              <a:bgClr>
                <a:srgbClr val="FFFFFF">
                  <a:alpha val="52000"/>
                </a:srgbClr>
              </a:bgClr>
            </a:patt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graphicFrame>
          <p:nvGraphicFramePr>
            <p:cNvPr id="172049" name="Object 17"/>
            <p:cNvGraphicFramePr>
              <a:graphicFrameLocks noChangeAspect="1"/>
            </p:cNvGraphicFramePr>
            <p:nvPr/>
          </p:nvGraphicFramePr>
          <p:xfrm>
            <a:off x="5088" y="1608"/>
            <a:ext cx="206" cy="264"/>
          </p:xfrm>
          <a:graphic>
            <a:graphicData uri="http://schemas.openxmlformats.org/presentationml/2006/ole">
              <p:oleObj spid="_x0000_s172049" name="Equation" r:id="rId10" imgW="139579" imgH="177646" progId="Equation.3">
                <p:embed/>
              </p:oleObj>
            </a:graphicData>
          </a:graphic>
        </p:graphicFrame>
      </p:grpSp>
      <p:sp>
        <p:nvSpPr>
          <p:cNvPr id="172050" name="Freeform 18"/>
          <p:cNvSpPr>
            <a:spLocks/>
          </p:cNvSpPr>
          <p:nvPr/>
        </p:nvSpPr>
        <p:spPr bwMode="auto">
          <a:xfrm>
            <a:off x="7445375" y="1581150"/>
            <a:ext cx="914400" cy="1041400"/>
          </a:xfrm>
          <a:custGeom>
            <a:avLst/>
            <a:gdLst/>
            <a:ahLst/>
            <a:cxnLst>
              <a:cxn ang="0">
                <a:pos x="0" y="768"/>
              </a:cxn>
              <a:cxn ang="0">
                <a:pos x="384" y="576"/>
              </a:cxn>
              <a:cxn ang="0">
                <a:pos x="672" y="0"/>
              </a:cxn>
            </a:cxnLst>
            <a:rect l="0" t="0" r="r" b="b"/>
            <a:pathLst>
              <a:path w="672" h="768">
                <a:moveTo>
                  <a:pt x="0" y="768"/>
                </a:moveTo>
                <a:cubicBezTo>
                  <a:pt x="136" y="736"/>
                  <a:pt x="272" y="704"/>
                  <a:pt x="384" y="576"/>
                </a:cubicBezTo>
                <a:cubicBezTo>
                  <a:pt x="496" y="448"/>
                  <a:pt x="584" y="224"/>
                  <a:pt x="672" y="0"/>
                </a:cubicBezTo>
              </a:path>
            </a:pathLst>
          </a:custGeom>
          <a:solidFill>
            <a:schemeClr val="bg1"/>
          </a:solidFill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grpSp>
        <p:nvGrpSpPr>
          <p:cNvPr id="172051" name="Group 19"/>
          <p:cNvGrpSpPr>
            <a:grpSpLocks/>
          </p:cNvGrpSpPr>
          <p:nvPr/>
        </p:nvGrpSpPr>
        <p:grpSpPr bwMode="auto">
          <a:xfrm>
            <a:off x="7315200" y="1581150"/>
            <a:ext cx="1436688" cy="1562100"/>
            <a:chOff x="4608" y="1200"/>
            <a:chExt cx="1056" cy="1152"/>
          </a:xfrm>
        </p:grpSpPr>
        <p:sp>
          <p:nvSpPr>
            <p:cNvPr id="172052" name="Line 20"/>
            <p:cNvSpPr>
              <a:spLocks noChangeShapeType="1"/>
            </p:cNvSpPr>
            <p:nvPr/>
          </p:nvSpPr>
          <p:spPr bwMode="auto">
            <a:xfrm>
              <a:off x="4656" y="2112"/>
              <a:ext cx="95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172053" name="Line 21"/>
            <p:cNvSpPr>
              <a:spLocks noChangeShapeType="1"/>
            </p:cNvSpPr>
            <p:nvPr/>
          </p:nvSpPr>
          <p:spPr bwMode="auto">
            <a:xfrm>
              <a:off x="4848" y="1220"/>
              <a:ext cx="0" cy="11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graphicFrame>
          <p:nvGraphicFramePr>
            <p:cNvPr id="172054" name="Object 22"/>
            <p:cNvGraphicFramePr>
              <a:graphicFrameLocks noChangeAspect="1"/>
            </p:cNvGraphicFramePr>
            <p:nvPr/>
          </p:nvGraphicFramePr>
          <p:xfrm>
            <a:off x="5465" y="2132"/>
            <a:ext cx="199" cy="220"/>
          </p:xfrm>
          <a:graphic>
            <a:graphicData uri="http://schemas.openxmlformats.org/presentationml/2006/ole">
              <p:oleObj spid="_x0000_s172054" name="Equation" r:id="rId11" imgW="126835" imgH="139518" progId="Equation.3">
                <p:embed/>
              </p:oleObj>
            </a:graphicData>
          </a:graphic>
        </p:graphicFrame>
        <p:graphicFrame>
          <p:nvGraphicFramePr>
            <p:cNvPr id="172055" name="Object 23"/>
            <p:cNvGraphicFramePr>
              <a:graphicFrameLocks noChangeAspect="1"/>
            </p:cNvGraphicFramePr>
            <p:nvPr/>
          </p:nvGraphicFramePr>
          <p:xfrm>
            <a:off x="4608" y="1200"/>
            <a:ext cx="220" cy="260"/>
          </p:xfrm>
          <a:graphic>
            <a:graphicData uri="http://schemas.openxmlformats.org/presentationml/2006/ole">
              <p:oleObj spid="_x0000_s172055" name="Equation" r:id="rId12" imgW="139579" imgH="164957" progId="Equation.3">
                <p:embed/>
              </p:oleObj>
            </a:graphicData>
          </a:graphic>
        </p:graphicFrame>
        <p:graphicFrame>
          <p:nvGraphicFramePr>
            <p:cNvPr id="172056" name="Object 24"/>
            <p:cNvGraphicFramePr>
              <a:graphicFrameLocks noChangeAspect="1"/>
            </p:cNvGraphicFramePr>
            <p:nvPr/>
          </p:nvGraphicFramePr>
          <p:xfrm>
            <a:off x="4656" y="2112"/>
            <a:ext cx="199" cy="220"/>
          </p:xfrm>
          <a:graphic>
            <a:graphicData uri="http://schemas.openxmlformats.org/presentationml/2006/ole">
              <p:oleObj spid="_x0000_s172056" name="Equation" r:id="rId13" imgW="126835" imgH="139518" progId="Equation.3">
                <p:embed/>
              </p:oleObj>
            </a:graphicData>
          </a:graphic>
        </p:graphicFrame>
      </p:grpSp>
      <p:graphicFrame>
        <p:nvGraphicFramePr>
          <p:cNvPr id="172057" name="Object 25"/>
          <p:cNvGraphicFramePr>
            <a:graphicFrameLocks noChangeAspect="1"/>
          </p:cNvGraphicFramePr>
          <p:nvPr/>
        </p:nvGraphicFramePr>
        <p:xfrm>
          <a:off x="7859713" y="1265238"/>
          <a:ext cx="892175" cy="542925"/>
        </p:xfrm>
        <a:graphic>
          <a:graphicData uri="http://schemas.openxmlformats.org/presentationml/2006/ole">
            <p:oleObj spid="_x0000_s172057" name="Equation" r:id="rId14" imgW="418918" imgH="253890" progId="Equation.3">
              <p:embed/>
            </p:oleObj>
          </a:graphicData>
        </a:graphic>
      </p:graphicFrame>
      <p:grpSp>
        <p:nvGrpSpPr>
          <p:cNvPr id="172058" name="Group 26"/>
          <p:cNvGrpSpPr>
            <a:grpSpLocks/>
          </p:cNvGrpSpPr>
          <p:nvPr/>
        </p:nvGrpSpPr>
        <p:grpSpPr bwMode="auto">
          <a:xfrm>
            <a:off x="8110538" y="1841500"/>
            <a:ext cx="271462" cy="1274763"/>
            <a:chOff x="5225" y="1296"/>
            <a:chExt cx="199" cy="940"/>
          </a:xfrm>
        </p:grpSpPr>
        <p:sp>
          <p:nvSpPr>
            <p:cNvPr id="172059" name="Line 27"/>
            <p:cNvSpPr>
              <a:spLocks noChangeShapeType="1"/>
            </p:cNvSpPr>
            <p:nvPr/>
          </p:nvSpPr>
          <p:spPr bwMode="auto">
            <a:xfrm>
              <a:off x="5328" y="1296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graphicFrame>
          <p:nvGraphicFramePr>
            <p:cNvPr id="172060" name="Object 28"/>
            <p:cNvGraphicFramePr>
              <a:graphicFrameLocks noChangeAspect="1"/>
            </p:cNvGraphicFramePr>
            <p:nvPr/>
          </p:nvGraphicFramePr>
          <p:xfrm>
            <a:off x="5225" y="2016"/>
            <a:ext cx="199" cy="220"/>
          </p:xfrm>
          <a:graphic>
            <a:graphicData uri="http://schemas.openxmlformats.org/presentationml/2006/ole">
              <p:oleObj spid="_x0000_s172060" name="Equation" r:id="rId15" imgW="126835" imgH="139518" progId="Equation.3">
                <p:embed/>
              </p:oleObj>
            </a:graphicData>
          </a:graphic>
        </p:graphicFrame>
      </p:grpSp>
      <p:graphicFrame>
        <p:nvGraphicFramePr>
          <p:cNvPr id="172061" name="Object 29"/>
          <p:cNvGraphicFramePr>
            <a:graphicFrameLocks noChangeAspect="1"/>
          </p:cNvGraphicFramePr>
          <p:nvPr/>
        </p:nvGraphicFramePr>
        <p:xfrm>
          <a:off x="2971800" y="2308225"/>
          <a:ext cx="1981200" cy="406400"/>
        </p:xfrm>
        <a:graphic>
          <a:graphicData uri="http://schemas.openxmlformats.org/presentationml/2006/ole">
            <p:oleObj spid="_x0000_s172061" name="Equation" r:id="rId16" imgW="1981200" imgH="406400" progId="Equation.3">
              <p:embed/>
            </p:oleObj>
          </a:graphicData>
        </a:graphic>
      </p:graphicFrame>
      <p:sp>
        <p:nvSpPr>
          <p:cNvPr id="172062" name="Text Box 30"/>
          <p:cNvSpPr txBox="1">
            <a:spLocks noChangeArrowheads="1"/>
          </p:cNvSpPr>
          <p:nvPr/>
        </p:nvSpPr>
        <p:spPr bwMode="auto">
          <a:xfrm>
            <a:off x="1371600" y="2819400"/>
            <a:ext cx="3384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对应阴影部分的面积</a:t>
            </a:r>
          </a:p>
        </p:txBody>
      </p:sp>
      <p:graphicFrame>
        <p:nvGraphicFramePr>
          <p:cNvPr id="172063" name="Object 31"/>
          <p:cNvGraphicFramePr>
            <a:graphicFrameLocks noChangeAspect="1"/>
          </p:cNvGraphicFramePr>
          <p:nvPr/>
        </p:nvGraphicFramePr>
        <p:xfrm>
          <a:off x="4749800" y="2919413"/>
          <a:ext cx="1725613" cy="406400"/>
        </p:xfrm>
        <a:graphic>
          <a:graphicData uri="http://schemas.openxmlformats.org/presentationml/2006/ole">
            <p:oleObj spid="_x0000_s172063" name="Equation" r:id="rId17" imgW="1726451" imgH="406224" progId="Equation.3">
              <p:embed/>
            </p:oleObj>
          </a:graphicData>
        </a:graphic>
      </p:graphicFrame>
      <p:sp>
        <p:nvSpPr>
          <p:cNvPr id="172064" name="Text Box 32"/>
          <p:cNvSpPr txBox="1">
            <a:spLocks noChangeArrowheads="1"/>
          </p:cNvSpPr>
          <p:nvPr/>
        </p:nvSpPr>
        <p:spPr bwMode="auto">
          <a:xfrm>
            <a:off x="146050" y="3402013"/>
            <a:ext cx="1606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则在数集</a:t>
            </a:r>
          </a:p>
        </p:txBody>
      </p:sp>
      <p:graphicFrame>
        <p:nvGraphicFramePr>
          <p:cNvPr id="172065" name="Object 33"/>
          <p:cNvGraphicFramePr>
            <a:graphicFrameLocks noChangeAspect="1"/>
          </p:cNvGraphicFramePr>
          <p:nvPr/>
        </p:nvGraphicFramePr>
        <p:xfrm>
          <a:off x="1752600" y="3535363"/>
          <a:ext cx="1155700" cy="406400"/>
        </p:xfrm>
        <a:graphic>
          <a:graphicData uri="http://schemas.openxmlformats.org/presentationml/2006/ole">
            <p:oleObj spid="_x0000_s172065" name="Equation" r:id="rId18" imgW="1155199" imgH="406224" progId="Equation.3">
              <p:embed/>
            </p:oleObj>
          </a:graphicData>
        </a:graphic>
      </p:graphicFrame>
      <p:sp>
        <p:nvSpPr>
          <p:cNvPr id="172066" name="Text Box 34"/>
          <p:cNvSpPr txBox="1">
            <a:spLocks noChangeArrowheads="1"/>
          </p:cNvSpPr>
          <p:nvPr/>
        </p:nvSpPr>
        <p:spPr bwMode="auto">
          <a:xfrm>
            <a:off x="2813050" y="3402013"/>
            <a:ext cx="4095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自身之间定义了一种映射</a:t>
            </a:r>
          </a:p>
        </p:txBody>
      </p:sp>
      <p:sp>
        <p:nvSpPr>
          <p:cNvPr id="172067" name="Text Box 35"/>
          <p:cNvSpPr txBox="1">
            <a:spLocks noChangeArrowheads="1"/>
          </p:cNvSpPr>
          <p:nvPr/>
        </p:nvSpPr>
        <p:spPr bwMode="auto">
          <a:xfrm>
            <a:off x="6861175" y="3451225"/>
            <a:ext cx="1000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400" b="1">
                <a:solidFill>
                  <a:schemeClr val="accent2"/>
                </a:solidFill>
                <a:latin typeface="Times New Roman" pitchFamily="18" charset="0"/>
                <a:ea typeface="楷体_GB2312" pitchFamily="49" charset="-122"/>
              </a:rPr>
              <a:t>(</a:t>
            </a:r>
            <a:r>
              <a:rPr kumimoji="1" lang="zh-CN" altLang="en-US" sz="2400" b="1">
                <a:solidFill>
                  <a:schemeClr val="accent2"/>
                </a:solidFill>
                <a:latin typeface="Times New Roman" pitchFamily="18" charset="0"/>
                <a:ea typeface="楷体_GB2312" pitchFamily="49" charset="-122"/>
              </a:rPr>
              <a:t>满射</a:t>
            </a:r>
            <a:r>
              <a:rPr kumimoji="1" lang="en-US" altLang="zh-CN" sz="2400" b="1">
                <a:solidFill>
                  <a:schemeClr val="accent2"/>
                </a:solidFill>
                <a:latin typeface="Times New Roman" pitchFamily="18" charset="0"/>
                <a:ea typeface="楷体_GB2312" pitchFamily="49" charset="-122"/>
              </a:rPr>
              <a:t>)</a:t>
            </a:r>
          </a:p>
        </p:txBody>
      </p:sp>
      <p:sp>
        <p:nvSpPr>
          <p:cNvPr id="172068" name="Text Box 36"/>
          <p:cNvSpPr txBox="1">
            <a:spLocks noChangeArrowheads="1"/>
          </p:cNvSpPr>
          <p:nvPr/>
        </p:nvSpPr>
        <p:spPr bwMode="auto">
          <a:xfrm>
            <a:off x="517525" y="4060825"/>
            <a:ext cx="898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例</a:t>
            </a:r>
            <a:r>
              <a:rPr kumimoji="1" lang="en-US" altLang="zh-CN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3. </a:t>
            </a:r>
          </a:p>
        </p:txBody>
      </p:sp>
      <p:sp>
        <p:nvSpPr>
          <p:cNvPr id="172069" name="Text Box 37"/>
          <p:cNvSpPr txBox="1">
            <a:spLocks noChangeArrowheads="1"/>
          </p:cNvSpPr>
          <p:nvPr/>
        </p:nvSpPr>
        <p:spPr bwMode="auto">
          <a:xfrm>
            <a:off x="1295400" y="4060825"/>
            <a:ext cx="16954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如图所示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</a:t>
            </a:r>
          </a:p>
        </p:txBody>
      </p:sp>
      <p:sp>
        <p:nvSpPr>
          <p:cNvPr id="172070" name="Line 38"/>
          <p:cNvSpPr>
            <a:spLocks noChangeShapeType="1"/>
          </p:cNvSpPr>
          <p:nvPr/>
        </p:nvSpPr>
        <p:spPr bwMode="auto">
          <a:xfrm flipV="1">
            <a:off x="7464425" y="4491038"/>
            <a:ext cx="615950" cy="754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grpSp>
        <p:nvGrpSpPr>
          <p:cNvPr id="172071" name="Group 39"/>
          <p:cNvGrpSpPr>
            <a:grpSpLocks/>
          </p:cNvGrpSpPr>
          <p:nvPr/>
        </p:nvGrpSpPr>
        <p:grpSpPr bwMode="auto">
          <a:xfrm>
            <a:off x="7075488" y="4144963"/>
            <a:ext cx="1703387" cy="1498600"/>
            <a:chOff x="4272" y="2496"/>
            <a:chExt cx="1255" cy="1104"/>
          </a:xfrm>
        </p:grpSpPr>
        <p:sp>
          <p:nvSpPr>
            <p:cNvPr id="172072" name="Line 40"/>
            <p:cNvSpPr>
              <a:spLocks noChangeShapeType="1"/>
            </p:cNvSpPr>
            <p:nvPr/>
          </p:nvSpPr>
          <p:spPr bwMode="auto">
            <a:xfrm>
              <a:off x="4272" y="3312"/>
              <a:ext cx="120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172073" name="Line 41"/>
            <p:cNvSpPr>
              <a:spLocks noChangeShapeType="1"/>
            </p:cNvSpPr>
            <p:nvPr/>
          </p:nvSpPr>
          <p:spPr bwMode="auto">
            <a:xfrm>
              <a:off x="4560" y="2496"/>
              <a:ext cx="0" cy="110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graphicFrame>
          <p:nvGraphicFramePr>
            <p:cNvPr id="172074" name="Object 42"/>
            <p:cNvGraphicFramePr>
              <a:graphicFrameLocks noChangeAspect="1"/>
            </p:cNvGraphicFramePr>
            <p:nvPr/>
          </p:nvGraphicFramePr>
          <p:xfrm>
            <a:off x="5328" y="3332"/>
            <a:ext cx="199" cy="220"/>
          </p:xfrm>
          <a:graphic>
            <a:graphicData uri="http://schemas.openxmlformats.org/presentationml/2006/ole">
              <p:oleObj spid="_x0000_s172074" name="Equation" r:id="rId19" imgW="126835" imgH="139518" progId="Equation.3">
                <p:embed/>
              </p:oleObj>
            </a:graphicData>
          </a:graphic>
        </p:graphicFrame>
        <p:graphicFrame>
          <p:nvGraphicFramePr>
            <p:cNvPr id="172075" name="Object 43"/>
            <p:cNvGraphicFramePr>
              <a:graphicFrameLocks noChangeAspect="1"/>
            </p:cNvGraphicFramePr>
            <p:nvPr/>
          </p:nvGraphicFramePr>
          <p:xfrm>
            <a:off x="4320" y="2496"/>
            <a:ext cx="220" cy="260"/>
          </p:xfrm>
          <a:graphic>
            <a:graphicData uri="http://schemas.openxmlformats.org/presentationml/2006/ole">
              <p:oleObj spid="_x0000_s172075" name="Equation" r:id="rId20" imgW="139579" imgH="164957" progId="Equation.3">
                <p:embed/>
              </p:oleObj>
            </a:graphicData>
          </a:graphic>
        </p:graphicFrame>
        <p:graphicFrame>
          <p:nvGraphicFramePr>
            <p:cNvPr id="172076" name="Object 44"/>
            <p:cNvGraphicFramePr>
              <a:graphicFrameLocks noChangeAspect="1"/>
            </p:cNvGraphicFramePr>
            <p:nvPr/>
          </p:nvGraphicFramePr>
          <p:xfrm>
            <a:off x="4368" y="3312"/>
            <a:ext cx="199" cy="220"/>
          </p:xfrm>
          <a:graphic>
            <a:graphicData uri="http://schemas.openxmlformats.org/presentationml/2006/ole">
              <p:oleObj spid="_x0000_s172076" name="Equation" r:id="rId21" imgW="126835" imgH="139518" progId="Equation.3">
                <p:embed/>
              </p:oleObj>
            </a:graphicData>
          </a:graphic>
        </p:graphicFrame>
      </p:grpSp>
      <p:grpSp>
        <p:nvGrpSpPr>
          <p:cNvPr id="172077" name="Group 45"/>
          <p:cNvGrpSpPr>
            <a:grpSpLocks/>
          </p:cNvGrpSpPr>
          <p:nvPr/>
        </p:nvGrpSpPr>
        <p:grpSpPr bwMode="auto">
          <a:xfrm>
            <a:off x="8012113" y="4038600"/>
            <a:ext cx="787400" cy="452438"/>
            <a:chOff x="5132" y="2736"/>
            <a:chExt cx="580" cy="333"/>
          </a:xfrm>
        </p:grpSpPr>
        <p:graphicFrame>
          <p:nvGraphicFramePr>
            <p:cNvPr id="172078" name="Object 46"/>
            <p:cNvGraphicFramePr>
              <a:graphicFrameLocks noChangeAspect="1"/>
            </p:cNvGraphicFramePr>
            <p:nvPr/>
          </p:nvGraphicFramePr>
          <p:xfrm>
            <a:off x="5132" y="2736"/>
            <a:ext cx="580" cy="320"/>
          </p:xfrm>
          <a:graphic>
            <a:graphicData uri="http://schemas.openxmlformats.org/presentationml/2006/ole">
              <p:oleObj spid="_x0000_s172078" name="Equation" r:id="rId22" imgW="368140" imgH="203112" progId="Equation.3">
                <p:embed/>
              </p:oleObj>
            </a:graphicData>
          </a:graphic>
        </p:graphicFrame>
        <p:sp>
          <p:nvSpPr>
            <p:cNvPr id="172079" name="Oval 47"/>
            <p:cNvSpPr>
              <a:spLocks noChangeArrowheads="1"/>
            </p:cNvSpPr>
            <p:nvPr/>
          </p:nvSpPr>
          <p:spPr bwMode="auto">
            <a:xfrm>
              <a:off x="5184" y="3024"/>
              <a:ext cx="45" cy="45"/>
            </a:xfrm>
            <a:prstGeom prst="ellipse">
              <a:avLst/>
            </a:prstGeom>
            <a:solidFill>
              <a:schemeClr val="hlink">
                <a:alpha val="73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</p:grpSp>
      <p:graphicFrame>
        <p:nvGraphicFramePr>
          <p:cNvPr id="172080" name="Object 48"/>
          <p:cNvGraphicFramePr>
            <a:graphicFrameLocks noChangeAspect="1"/>
          </p:cNvGraphicFramePr>
          <p:nvPr/>
        </p:nvGraphicFramePr>
        <p:xfrm>
          <a:off x="7718425" y="4491038"/>
          <a:ext cx="258763" cy="287337"/>
        </p:xfrm>
        <a:graphic>
          <a:graphicData uri="http://schemas.openxmlformats.org/presentationml/2006/ole">
            <p:oleObj spid="_x0000_s172080" name="Equation" r:id="rId23" imgW="114102" imgH="126780" progId="Equation.3">
              <p:embed/>
            </p:oleObj>
          </a:graphicData>
        </a:graphic>
      </p:graphicFrame>
      <p:grpSp>
        <p:nvGrpSpPr>
          <p:cNvPr id="172081" name="Group 49"/>
          <p:cNvGrpSpPr>
            <a:grpSpLocks/>
          </p:cNvGrpSpPr>
          <p:nvPr/>
        </p:nvGrpSpPr>
        <p:grpSpPr bwMode="auto">
          <a:xfrm>
            <a:off x="7427913" y="4873625"/>
            <a:ext cx="466725" cy="379413"/>
            <a:chOff x="4752" y="3321"/>
            <a:chExt cx="344" cy="279"/>
          </a:xfrm>
        </p:grpSpPr>
        <p:sp>
          <p:nvSpPr>
            <p:cNvPr id="172082" name="Arc 50"/>
            <p:cNvSpPr>
              <a:spLocks/>
            </p:cNvSpPr>
            <p:nvPr/>
          </p:nvSpPr>
          <p:spPr bwMode="auto">
            <a:xfrm>
              <a:off x="4752" y="3466"/>
              <a:ext cx="172" cy="134"/>
            </a:xfrm>
            <a:custGeom>
              <a:avLst/>
              <a:gdLst>
                <a:gd name="G0" fmla="+- 0 0 0"/>
                <a:gd name="G1" fmla="+- 16549 0 0"/>
                <a:gd name="G2" fmla="+- 21600 0 0"/>
                <a:gd name="T0" fmla="*/ 13881 w 21600"/>
                <a:gd name="T1" fmla="*/ 0 h 16549"/>
                <a:gd name="T2" fmla="*/ 21600 w 21600"/>
                <a:gd name="T3" fmla="*/ 16549 h 16549"/>
                <a:gd name="T4" fmla="*/ 0 w 21600"/>
                <a:gd name="T5" fmla="*/ 16549 h 16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6549" fill="none" extrusionOk="0">
                  <a:moveTo>
                    <a:pt x="13881" y="-1"/>
                  </a:moveTo>
                  <a:cubicBezTo>
                    <a:pt x="18774" y="4103"/>
                    <a:pt x="21600" y="10162"/>
                    <a:pt x="21600" y="16549"/>
                  </a:cubicBezTo>
                </a:path>
                <a:path w="21600" h="16549" stroke="0" extrusionOk="0">
                  <a:moveTo>
                    <a:pt x="13881" y="-1"/>
                  </a:moveTo>
                  <a:cubicBezTo>
                    <a:pt x="18774" y="4103"/>
                    <a:pt x="21600" y="10162"/>
                    <a:pt x="21600" y="16549"/>
                  </a:cubicBezTo>
                  <a:lnTo>
                    <a:pt x="0" y="16549"/>
                  </a:lnTo>
                  <a:close/>
                </a:path>
              </a:pathLst>
            </a:cu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graphicFrame>
          <p:nvGraphicFramePr>
            <p:cNvPr id="172083" name="Object 51"/>
            <p:cNvGraphicFramePr>
              <a:graphicFrameLocks noChangeAspect="1"/>
            </p:cNvGraphicFramePr>
            <p:nvPr/>
          </p:nvGraphicFramePr>
          <p:xfrm>
            <a:off x="4896" y="3321"/>
            <a:ext cx="200" cy="279"/>
          </p:xfrm>
          <a:graphic>
            <a:graphicData uri="http://schemas.openxmlformats.org/presentationml/2006/ole">
              <p:oleObj spid="_x0000_s172083" name="Equation" r:id="rId24" imgW="126725" imgH="177415" progId="Equation.3">
                <p:embed/>
              </p:oleObj>
            </a:graphicData>
          </a:graphic>
        </p:graphicFrame>
      </p:grpSp>
      <p:graphicFrame>
        <p:nvGraphicFramePr>
          <p:cNvPr id="172084" name="Object 52"/>
          <p:cNvGraphicFramePr>
            <a:graphicFrameLocks noChangeAspect="1"/>
          </p:cNvGraphicFramePr>
          <p:nvPr/>
        </p:nvGraphicFramePr>
        <p:xfrm>
          <a:off x="2794000" y="4648200"/>
          <a:ext cx="1547813" cy="317500"/>
        </p:xfrm>
        <a:graphic>
          <a:graphicData uri="http://schemas.openxmlformats.org/presentationml/2006/ole">
            <p:oleObj spid="_x0000_s172084" name="Equation" r:id="rId25" imgW="1548728" imgH="317362" progId="Equation.3">
              <p:embed/>
            </p:oleObj>
          </a:graphicData>
        </a:graphic>
      </p:graphicFrame>
      <p:graphicFrame>
        <p:nvGraphicFramePr>
          <p:cNvPr id="172085" name="Object 53"/>
          <p:cNvGraphicFramePr>
            <a:graphicFrameLocks noChangeAspect="1"/>
          </p:cNvGraphicFramePr>
          <p:nvPr/>
        </p:nvGraphicFramePr>
        <p:xfrm>
          <a:off x="2819400" y="5105400"/>
          <a:ext cx="1511300" cy="406400"/>
        </p:xfrm>
        <a:graphic>
          <a:graphicData uri="http://schemas.openxmlformats.org/presentationml/2006/ole">
            <p:oleObj spid="_x0000_s172085" name="Equation" r:id="rId26" imgW="1511300" imgH="406400" progId="Equation.3">
              <p:embed/>
            </p:oleObj>
          </a:graphicData>
        </a:graphic>
      </p:graphicFrame>
      <p:graphicFrame>
        <p:nvGraphicFramePr>
          <p:cNvPr id="172086" name="Object 54"/>
          <p:cNvGraphicFramePr>
            <a:graphicFrameLocks noChangeAspect="1"/>
          </p:cNvGraphicFramePr>
          <p:nvPr/>
        </p:nvGraphicFramePr>
        <p:xfrm>
          <a:off x="5715000" y="5664200"/>
          <a:ext cx="1600200" cy="508000"/>
        </p:xfrm>
        <a:graphic>
          <a:graphicData uri="http://schemas.openxmlformats.org/presentationml/2006/ole">
            <p:oleObj spid="_x0000_s172086" name="Equation" r:id="rId27" imgW="1600200" imgH="508000" progId="Equation.3">
              <p:embed/>
            </p:oleObj>
          </a:graphicData>
        </a:graphic>
      </p:graphicFrame>
      <p:grpSp>
        <p:nvGrpSpPr>
          <p:cNvPr id="172087" name="Group 55"/>
          <p:cNvGrpSpPr>
            <a:grpSpLocks/>
          </p:cNvGrpSpPr>
          <p:nvPr/>
        </p:nvGrpSpPr>
        <p:grpSpPr bwMode="auto">
          <a:xfrm>
            <a:off x="4724400" y="5867400"/>
            <a:ext cx="914400" cy="230188"/>
            <a:chOff x="1968" y="3407"/>
            <a:chExt cx="576" cy="145"/>
          </a:xfrm>
        </p:grpSpPr>
        <p:sp>
          <p:nvSpPr>
            <p:cNvPr id="172088" name="Line 56"/>
            <p:cNvSpPr>
              <a:spLocks noChangeShapeType="1"/>
            </p:cNvSpPr>
            <p:nvPr/>
          </p:nvSpPr>
          <p:spPr bwMode="auto">
            <a:xfrm>
              <a:off x="1968" y="3468"/>
              <a:ext cx="5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172089" name="Line 57"/>
            <p:cNvSpPr>
              <a:spLocks noChangeShapeType="1"/>
            </p:cNvSpPr>
            <p:nvPr/>
          </p:nvSpPr>
          <p:spPr bwMode="auto">
            <a:xfrm>
              <a:off x="1968" y="3407"/>
              <a:ext cx="0" cy="1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</p:grpSp>
      <p:graphicFrame>
        <p:nvGraphicFramePr>
          <p:cNvPr id="172090" name="Object 58"/>
          <p:cNvGraphicFramePr>
            <a:graphicFrameLocks noChangeAspect="1"/>
          </p:cNvGraphicFramePr>
          <p:nvPr/>
        </p:nvGraphicFramePr>
        <p:xfrm>
          <a:off x="5029200" y="5562600"/>
          <a:ext cx="292100" cy="406400"/>
        </p:xfrm>
        <a:graphic>
          <a:graphicData uri="http://schemas.openxmlformats.org/presentationml/2006/ole">
            <p:oleObj spid="_x0000_s172090" name="Equation" r:id="rId28" imgW="291847" imgH="406048" progId="Equation.3">
              <p:embed/>
            </p:oleObj>
          </a:graphicData>
        </a:graphic>
      </p:graphicFrame>
      <p:graphicFrame>
        <p:nvGraphicFramePr>
          <p:cNvPr id="172091" name="Object 59"/>
          <p:cNvGraphicFramePr>
            <a:graphicFrameLocks noChangeAspect="1"/>
          </p:cNvGraphicFramePr>
          <p:nvPr/>
        </p:nvGraphicFramePr>
        <p:xfrm>
          <a:off x="1092200" y="5791200"/>
          <a:ext cx="3554413" cy="406400"/>
        </p:xfrm>
        <a:graphic>
          <a:graphicData uri="http://schemas.openxmlformats.org/presentationml/2006/ole">
            <p:oleObj spid="_x0000_s172091" name="Equation" r:id="rId29" imgW="3556000" imgH="406400" progId="Equation.3">
              <p:embed/>
            </p:oleObj>
          </a:graphicData>
        </a:graphic>
      </p:graphicFrame>
      <p:graphicFrame>
        <p:nvGraphicFramePr>
          <p:cNvPr id="172092" name="Object 60"/>
          <p:cNvGraphicFramePr>
            <a:graphicFrameLocks noChangeAspect="1"/>
          </p:cNvGraphicFramePr>
          <p:nvPr/>
        </p:nvGraphicFramePr>
        <p:xfrm>
          <a:off x="2117725" y="4673600"/>
          <a:ext cx="723900" cy="889000"/>
        </p:xfrm>
        <a:graphic>
          <a:graphicData uri="http://schemas.openxmlformats.org/presentationml/2006/ole">
            <p:oleObj spid="_x0000_s172092" name="Equation" r:id="rId30" imgW="723586" imgH="888614" progId="Equation.3">
              <p:embed/>
            </p:oleObj>
          </a:graphicData>
        </a:graphic>
      </p:graphicFrame>
      <p:sp>
        <p:nvSpPr>
          <p:cNvPr id="172093" name="Text Box 61"/>
          <p:cNvSpPr txBox="1">
            <a:spLocks noChangeArrowheads="1"/>
          </p:cNvSpPr>
          <p:nvPr/>
        </p:nvSpPr>
        <p:spPr bwMode="auto">
          <a:xfrm>
            <a:off x="2914650" y="4038600"/>
            <a:ext cx="895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则有</a:t>
            </a:r>
          </a:p>
        </p:txBody>
      </p:sp>
      <p:sp>
        <p:nvSpPr>
          <p:cNvPr id="172094" name="Text Box 62"/>
          <p:cNvSpPr txBox="1">
            <a:spLocks noChangeArrowheads="1"/>
          </p:cNvSpPr>
          <p:nvPr/>
        </p:nvSpPr>
        <p:spPr bwMode="auto">
          <a:xfrm>
            <a:off x="4343400" y="1463675"/>
            <a:ext cx="10890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400" b="1">
                <a:latin typeface="Times New Roman" pitchFamily="18" charset="0"/>
                <a:ea typeface="楷体_GB2312" pitchFamily="49" charset="-122"/>
              </a:rPr>
              <a:t>(</a:t>
            </a:r>
            <a:r>
              <a:rPr kumimoji="1" lang="zh-CN" altLang="en-US" sz="2400" b="1">
                <a:latin typeface="Times New Roman" pitchFamily="18" charset="0"/>
                <a:ea typeface="楷体_GB2312" pitchFamily="49" charset="-122"/>
              </a:rPr>
              <a:t>满射</a:t>
            </a:r>
            <a:r>
              <a:rPr kumimoji="1" lang="en-US" altLang="zh-CN" sz="2400" b="1">
                <a:latin typeface="Times New Roman" pitchFamily="18" charset="0"/>
                <a:ea typeface="楷体_GB2312" pitchFamily="49" charset="-122"/>
              </a:rPr>
              <a:t>)</a:t>
            </a:r>
            <a:r>
              <a:rPr kumimoji="1" lang="en-US" altLang="zh-CN" sz="2800" b="1">
                <a:latin typeface="Times New Roman" pitchFamily="18" charset="0"/>
                <a:ea typeface="楷体_GB2312" pitchFamily="49" charset="-122"/>
              </a:rPr>
              <a:t> </a:t>
            </a:r>
          </a:p>
        </p:txBody>
      </p:sp>
      <p:sp>
        <p:nvSpPr>
          <p:cNvPr id="172095" name="Text Box 63"/>
          <p:cNvSpPr txBox="1">
            <a:spLocks noChangeArrowheads="1"/>
          </p:cNvSpPr>
          <p:nvPr/>
        </p:nvSpPr>
        <p:spPr bwMode="auto">
          <a:xfrm>
            <a:off x="7315200" y="5715000"/>
            <a:ext cx="1003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400" b="1">
                <a:solidFill>
                  <a:schemeClr val="accent2"/>
                </a:solidFill>
                <a:latin typeface="Times New Roman" pitchFamily="18" charset="0"/>
                <a:ea typeface="楷体_GB2312" pitchFamily="49" charset="-122"/>
              </a:rPr>
              <a:t>(</a:t>
            </a:r>
            <a:r>
              <a:rPr kumimoji="1" lang="zh-CN" altLang="en-US" sz="2400" b="1">
                <a:solidFill>
                  <a:schemeClr val="accent2"/>
                </a:solidFill>
                <a:latin typeface="Times New Roman" pitchFamily="18" charset="0"/>
                <a:ea typeface="楷体_GB2312" pitchFamily="49" charset="-122"/>
              </a:rPr>
              <a:t>满射</a:t>
            </a:r>
            <a:r>
              <a:rPr kumimoji="1" lang="en-US" altLang="zh-CN" sz="2400" b="1">
                <a:solidFill>
                  <a:schemeClr val="accent2"/>
                </a:solidFill>
                <a:latin typeface="Times New Roman" pitchFamily="18" charset="0"/>
                <a:ea typeface="楷体_GB2312" pitchFamily="49" charset="-122"/>
              </a:rPr>
              <a:t>)</a:t>
            </a:r>
            <a:endParaRPr kumimoji="1" lang="en-US" altLang="zh-CN" sz="2400">
              <a:latin typeface="Times New Roman" pitchFamily="18" charset="0"/>
              <a:ea typeface="楷体_GB2312" pitchFamily="49" charset="-122"/>
            </a:endParaRPr>
          </a:p>
        </p:txBody>
      </p:sp>
      <p:pic>
        <p:nvPicPr>
          <p:cNvPr id="172096" name="Picture 64" descr="返回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7902575" y="6376988"/>
            <a:ext cx="355600" cy="287337"/>
          </a:xfrm>
          <a:prstGeom prst="rect">
            <a:avLst/>
          </a:prstGeom>
          <a:noFill/>
        </p:spPr>
      </p:pic>
      <p:pic>
        <p:nvPicPr>
          <p:cNvPr id="172097" name="Picture 65" descr="机动"/>
          <p:cNvPicPr>
            <a:picLocks noChangeAspect="1" noChangeArrowheads="1"/>
          </p:cNvPicPr>
          <p:nvPr/>
        </p:nvPicPr>
        <p:blipFill>
          <a:blip r:embed="rId32" cstate="print">
            <a:clrChange>
              <a:clrFrom>
                <a:srgbClr val="231A93"/>
              </a:clrFrom>
              <a:clrTo>
                <a:srgbClr val="231A9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5375" y="6376988"/>
            <a:ext cx="355600" cy="287337"/>
          </a:xfrm>
          <a:prstGeom prst="rect">
            <a:avLst/>
          </a:prstGeom>
          <a:noFill/>
        </p:spPr>
      </p:pic>
      <p:pic>
        <p:nvPicPr>
          <p:cNvPr id="172098" name="Picture 66" descr="上一页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7038975" y="6376988"/>
            <a:ext cx="355600" cy="287337"/>
          </a:xfrm>
          <a:prstGeom prst="rect">
            <a:avLst/>
          </a:prstGeom>
          <a:noFill/>
        </p:spPr>
      </p:pic>
      <p:pic>
        <p:nvPicPr>
          <p:cNvPr id="172099" name="Picture 67" descr="退出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8348663" y="6376988"/>
            <a:ext cx="355600" cy="287337"/>
          </a:xfrm>
          <a:prstGeom prst="rect">
            <a:avLst/>
          </a:prstGeom>
          <a:noFill/>
        </p:spPr>
      </p:pic>
      <p:pic>
        <p:nvPicPr>
          <p:cNvPr id="172100" name="Picture 68" descr="下一页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7470775" y="6376988"/>
            <a:ext cx="355600" cy="287337"/>
          </a:xfrm>
          <a:prstGeom prst="rect">
            <a:avLst/>
          </a:prstGeom>
          <a:noFill/>
        </p:spPr>
      </p:pic>
      <p:sp>
        <p:nvSpPr>
          <p:cNvPr id="172101" name="Text Box 69"/>
          <p:cNvSpPr txBox="1">
            <a:spLocks noChangeArrowheads="1"/>
          </p:cNvSpPr>
          <p:nvPr/>
        </p:nvSpPr>
        <p:spPr bwMode="auto">
          <a:xfrm>
            <a:off x="6130925" y="6600825"/>
            <a:ext cx="272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000">
                <a:latin typeface="楷体_GB2312" pitchFamily="49" charset="-122"/>
                <a:ea typeface="楷体_GB2312" pitchFamily="49" charset="-122"/>
              </a:rPr>
              <a:t>机动   目录   上页   下页   返回   结束 </a:t>
            </a:r>
          </a:p>
        </p:txBody>
      </p:sp>
      <p:pic>
        <p:nvPicPr>
          <p:cNvPr id="172102" name="Picture 70" descr="目录">
            <a:hlinkClick r:id="rId36" action="ppaction://hlinksldjump"/>
          </p:cNvPr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6607175" y="6376988"/>
            <a:ext cx="355600" cy="2873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2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2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2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2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2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72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2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2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2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72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2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7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7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72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7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72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7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72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7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72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72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72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7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7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17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17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17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172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172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17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17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17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17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17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500"/>
                            </p:stCondLst>
                            <p:childTnLst>
                              <p:par>
                                <p:cTn id="1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17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172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7" grpId="0" build="p" autoUpdateAnimBg="0"/>
      <p:bldP spid="172041" grpId="0" animBg="1"/>
      <p:bldP spid="172044" grpId="0" animBg="1"/>
      <p:bldP spid="172045" grpId="0" build="p" autoUpdateAnimBg="0"/>
      <p:bldP spid="172046" grpId="0" build="p" autoUpdateAnimBg="0"/>
      <p:bldP spid="172050" grpId="0" animBg="1"/>
      <p:bldP spid="172062" grpId="0" build="p" autoUpdateAnimBg="0"/>
      <p:bldP spid="172064" grpId="0" build="p" autoUpdateAnimBg="0"/>
      <p:bldP spid="172066" grpId="0" build="p" autoUpdateAnimBg="0" advAuto="0"/>
      <p:bldP spid="172067" grpId="0" build="p" autoUpdateAnimBg="0"/>
      <p:bldP spid="172068" grpId="0" build="p" autoUpdateAnimBg="0"/>
      <p:bldP spid="172069" grpId="0" build="p" autoUpdateAnimBg="0"/>
      <p:bldP spid="172070" grpId="0" animBg="1"/>
      <p:bldP spid="172093" grpId="0" build="p" autoUpdateAnimBg="0"/>
      <p:bldP spid="172094" grpId="0" build="p" autoUpdateAnimBg="0"/>
      <p:bldP spid="172095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1511300" cy="533400"/>
          </a:xfrm>
        </p:spPr>
        <p:txBody>
          <a:bodyPr/>
          <a:lstStyle/>
          <a:p>
            <a:pPr marL="1117600" indent="-1117600" algn="l"/>
            <a:r>
              <a:rPr lang="zh-CN" altLang="en-US" sz="2800" b="1">
                <a:ea typeface="楷体_GB2312" pitchFamily="49" charset="-122"/>
              </a:rPr>
              <a:t>思考题</a:t>
            </a:r>
          </a:p>
        </p:txBody>
      </p:sp>
      <p:sp>
        <p:nvSpPr>
          <p:cNvPr id="178181" name="Text Box 5"/>
          <p:cNvSpPr txBox="1">
            <a:spLocks noChangeArrowheads="1"/>
          </p:cNvSpPr>
          <p:nvPr/>
        </p:nvSpPr>
        <p:spPr bwMode="auto">
          <a:xfrm>
            <a:off x="755650" y="765175"/>
            <a:ext cx="895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1.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设</a:t>
            </a:r>
          </a:p>
        </p:txBody>
      </p:sp>
      <p:graphicFrame>
        <p:nvGraphicFramePr>
          <p:cNvPr id="178187" name="Object 11"/>
          <p:cNvGraphicFramePr>
            <a:graphicFrameLocks noChangeAspect="1"/>
          </p:cNvGraphicFramePr>
          <p:nvPr/>
        </p:nvGraphicFramePr>
        <p:xfrm>
          <a:off x="1547813" y="836613"/>
          <a:ext cx="2160587" cy="461962"/>
        </p:xfrm>
        <a:graphic>
          <a:graphicData uri="http://schemas.openxmlformats.org/presentationml/2006/ole">
            <p:oleObj spid="_x0000_s178187" name="公式" r:id="rId3" imgW="1104900" imgH="203200" progId="Equation.3">
              <p:embed/>
            </p:oleObj>
          </a:graphicData>
        </a:graphic>
      </p:graphicFrame>
      <p:sp>
        <p:nvSpPr>
          <p:cNvPr id="178238" name="Text Box 62"/>
          <p:cNvSpPr txBox="1">
            <a:spLocks noChangeArrowheads="1"/>
          </p:cNvSpPr>
          <p:nvPr/>
        </p:nvSpPr>
        <p:spPr bwMode="auto">
          <a:xfrm>
            <a:off x="3635375" y="765175"/>
            <a:ext cx="11922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400" b="1">
                <a:latin typeface="Times New Roman" pitchFamily="18" charset="0"/>
                <a:ea typeface="楷体_GB2312" pitchFamily="49" charset="-122"/>
              </a:rPr>
              <a:t>对每个</a:t>
            </a:r>
            <a:r>
              <a:rPr kumimoji="1" lang="zh-CN" altLang="en-US" sz="2800" b="1">
                <a:latin typeface="Times New Roman" pitchFamily="18" charset="0"/>
                <a:ea typeface="楷体_GB2312" pitchFamily="49" charset="-122"/>
              </a:rPr>
              <a:t> </a:t>
            </a:r>
          </a:p>
        </p:txBody>
      </p:sp>
      <p:pic>
        <p:nvPicPr>
          <p:cNvPr id="178240" name="Picture 64" descr="返回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02575" y="6376988"/>
            <a:ext cx="355600" cy="287337"/>
          </a:xfrm>
          <a:prstGeom prst="rect">
            <a:avLst/>
          </a:prstGeom>
          <a:noFill/>
        </p:spPr>
      </p:pic>
      <p:pic>
        <p:nvPicPr>
          <p:cNvPr id="178241" name="Picture 65" descr="机动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231A93"/>
              </a:clrFrom>
              <a:clrTo>
                <a:srgbClr val="231A9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5375" y="6376988"/>
            <a:ext cx="355600" cy="287337"/>
          </a:xfrm>
          <a:prstGeom prst="rect">
            <a:avLst/>
          </a:prstGeom>
          <a:noFill/>
        </p:spPr>
      </p:pic>
      <p:pic>
        <p:nvPicPr>
          <p:cNvPr id="178242" name="Picture 66" descr="上一页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38975" y="6376988"/>
            <a:ext cx="355600" cy="287337"/>
          </a:xfrm>
          <a:prstGeom prst="rect">
            <a:avLst/>
          </a:prstGeom>
          <a:noFill/>
        </p:spPr>
      </p:pic>
      <p:pic>
        <p:nvPicPr>
          <p:cNvPr id="178243" name="Picture 67" descr="退出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48663" y="6376988"/>
            <a:ext cx="355600" cy="287337"/>
          </a:xfrm>
          <a:prstGeom prst="rect">
            <a:avLst/>
          </a:prstGeom>
          <a:noFill/>
        </p:spPr>
      </p:pic>
      <p:pic>
        <p:nvPicPr>
          <p:cNvPr id="178244" name="Picture 68" descr="下一页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70775" y="6376988"/>
            <a:ext cx="355600" cy="287337"/>
          </a:xfrm>
          <a:prstGeom prst="rect">
            <a:avLst/>
          </a:prstGeom>
          <a:noFill/>
        </p:spPr>
      </p:pic>
      <p:sp>
        <p:nvSpPr>
          <p:cNvPr id="178245" name="Text Box 69"/>
          <p:cNvSpPr txBox="1">
            <a:spLocks noChangeArrowheads="1"/>
          </p:cNvSpPr>
          <p:nvPr/>
        </p:nvSpPr>
        <p:spPr bwMode="auto">
          <a:xfrm>
            <a:off x="6130925" y="6600825"/>
            <a:ext cx="272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000">
                <a:latin typeface="楷体_GB2312" pitchFamily="49" charset="-122"/>
                <a:ea typeface="楷体_GB2312" pitchFamily="49" charset="-122"/>
              </a:rPr>
              <a:t>机动   目录   上页   下页   返回   结束 </a:t>
            </a:r>
          </a:p>
        </p:txBody>
      </p:sp>
      <p:pic>
        <p:nvPicPr>
          <p:cNvPr id="178246" name="Picture 70" descr="目录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07175" y="6376988"/>
            <a:ext cx="355600" cy="287337"/>
          </a:xfrm>
          <a:prstGeom prst="rect">
            <a:avLst/>
          </a:prstGeom>
          <a:noFill/>
        </p:spPr>
      </p:pic>
      <p:graphicFrame>
        <p:nvGraphicFramePr>
          <p:cNvPr id="178247" name="Object 71"/>
          <p:cNvGraphicFramePr>
            <a:graphicFrameLocks noChangeAspect="1"/>
          </p:cNvGraphicFramePr>
          <p:nvPr/>
        </p:nvGraphicFramePr>
        <p:xfrm>
          <a:off x="4643438" y="765175"/>
          <a:ext cx="2663825" cy="533400"/>
        </p:xfrm>
        <a:graphic>
          <a:graphicData uri="http://schemas.openxmlformats.org/presentationml/2006/ole">
            <p:oleObj spid="_x0000_s178247" name="公式" r:id="rId11" imgW="1054100" imgH="228600" progId="Equation.3">
              <p:embed/>
            </p:oleObj>
          </a:graphicData>
        </a:graphic>
      </p:graphicFrame>
      <p:sp>
        <p:nvSpPr>
          <p:cNvPr id="178249" name="Text Box 73"/>
          <p:cNvSpPr txBox="1">
            <a:spLocks noChangeArrowheads="1"/>
          </p:cNvSpPr>
          <p:nvPr/>
        </p:nvSpPr>
        <p:spPr bwMode="auto">
          <a:xfrm>
            <a:off x="755650" y="1341438"/>
            <a:ext cx="32845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问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f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是否为一个映射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?</a:t>
            </a:r>
          </a:p>
        </p:txBody>
      </p:sp>
      <p:graphicFrame>
        <p:nvGraphicFramePr>
          <p:cNvPr id="178250" name="Object 74"/>
          <p:cNvGraphicFramePr>
            <a:graphicFrameLocks noChangeAspect="1"/>
          </p:cNvGraphicFramePr>
          <p:nvPr/>
        </p:nvGraphicFramePr>
        <p:xfrm>
          <a:off x="4067175" y="1341438"/>
          <a:ext cx="4752975" cy="461962"/>
        </p:xfrm>
        <a:graphic>
          <a:graphicData uri="http://schemas.openxmlformats.org/presentationml/2006/ole">
            <p:oleObj spid="_x0000_s178250" name="公式" r:id="rId12" imgW="1905000" imgH="203200" progId="Equation.3">
              <p:embed/>
            </p:oleObj>
          </a:graphicData>
        </a:graphic>
      </p:graphicFrame>
      <p:sp>
        <p:nvSpPr>
          <p:cNvPr id="178252" name="Text Box 76"/>
          <p:cNvSpPr txBox="1">
            <a:spLocks noChangeArrowheads="1"/>
          </p:cNvSpPr>
          <p:nvPr/>
        </p:nvSpPr>
        <p:spPr bwMode="auto">
          <a:xfrm>
            <a:off x="611188" y="1916113"/>
            <a:ext cx="895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2.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设</a:t>
            </a:r>
          </a:p>
        </p:txBody>
      </p:sp>
      <p:graphicFrame>
        <p:nvGraphicFramePr>
          <p:cNvPr id="178253" name="Object 77"/>
          <p:cNvGraphicFramePr>
            <a:graphicFrameLocks noChangeAspect="1"/>
          </p:cNvGraphicFramePr>
          <p:nvPr/>
        </p:nvGraphicFramePr>
        <p:xfrm>
          <a:off x="1547813" y="1989138"/>
          <a:ext cx="1657350" cy="461962"/>
        </p:xfrm>
        <a:graphic>
          <a:graphicData uri="http://schemas.openxmlformats.org/presentationml/2006/ole">
            <p:oleObj spid="_x0000_s178253" name="公式" r:id="rId13" imgW="736600" imgH="203200" progId="Equation.3">
              <p:embed/>
            </p:oleObj>
          </a:graphicData>
        </a:graphic>
      </p:graphicFrame>
      <p:sp>
        <p:nvSpPr>
          <p:cNvPr id="178254" name="Text Box 78"/>
          <p:cNvSpPr txBox="1">
            <a:spLocks noChangeArrowheads="1"/>
          </p:cNvSpPr>
          <p:nvPr/>
        </p:nvSpPr>
        <p:spPr bwMode="auto">
          <a:xfrm>
            <a:off x="3348038" y="1916113"/>
            <a:ext cx="11922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400" b="1">
                <a:latin typeface="Times New Roman" pitchFamily="18" charset="0"/>
                <a:ea typeface="楷体_GB2312" pitchFamily="49" charset="-122"/>
              </a:rPr>
              <a:t>对每个</a:t>
            </a:r>
            <a:r>
              <a:rPr kumimoji="1" lang="zh-CN" altLang="en-US" sz="2800" b="1">
                <a:latin typeface="Times New Roman" pitchFamily="18" charset="0"/>
                <a:ea typeface="楷体_GB2312" pitchFamily="49" charset="-122"/>
              </a:rPr>
              <a:t> </a:t>
            </a:r>
          </a:p>
        </p:txBody>
      </p:sp>
      <p:graphicFrame>
        <p:nvGraphicFramePr>
          <p:cNvPr id="178255" name="Object 79"/>
          <p:cNvGraphicFramePr>
            <a:graphicFrameLocks noChangeAspect="1"/>
          </p:cNvGraphicFramePr>
          <p:nvPr/>
        </p:nvGraphicFramePr>
        <p:xfrm>
          <a:off x="4356100" y="1916113"/>
          <a:ext cx="2592388" cy="519112"/>
        </p:xfrm>
        <a:graphic>
          <a:graphicData uri="http://schemas.openxmlformats.org/presentationml/2006/ole">
            <p:oleObj spid="_x0000_s178255" name="公式" r:id="rId14" imgW="1054100" imgH="228600" progId="Equation.3">
              <p:embed/>
            </p:oleObj>
          </a:graphicData>
        </a:graphic>
      </p:graphicFrame>
      <p:sp>
        <p:nvSpPr>
          <p:cNvPr id="178256" name="Text Box 80"/>
          <p:cNvSpPr txBox="1">
            <a:spLocks noChangeArrowheads="1"/>
          </p:cNvSpPr>
          <p:nvPr/>
        </p:nvSpPr>
        <p:spPr bwMode="auto">
          <a:xfrm>
            <a:off x="611188" y="2492375"/>
            <a:ext cx="32845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问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f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是否为一个映射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?</a:t>
            </a:r>
          </a:p>
        </p:txBody>
      </p:sp>
      <p:graphicFrame>
        <p:nvGraphicFramePr>
          <p:cNvPr id="178257" name="Object 81"/>
          <p:cNvGraphicFramePr>
            <a:graphicFrameLocks noChangeAspect="1"/>
          </p:cNvGraphicFramePr>
          <p:nvPr/>
        </p:nvGraphicFramePr>
        <p:xfrm>
          <a:off x="3995738" y="2492375"/>
          <a:ext cx="3355975" cy="461963"/>
        </p:xfrm>
        <a:graphic>
          <a:graphicData uri="http://schemas.openxmlformats.org/presentationml/2006/ole">
            <p:oleObj spid="_x0000_s178257" name="公式" r:id="rId15" imgW="1409088" imgH="203112" progId="Equation.3">
              <p:embed/>
            </p:oleObj>
          </a:graphicData>
        </a:graphic>
      </p:graphicFrame>
      <p:sp>
        <p:nvSpPr>
          <p:cNvPr id="178259" name="Text Box 83"/>
          <p:cNvSpPr txBox="1">
            <a:spLocks noChangeArrowheads="1"/>
          </p:cNvSpPr>
          <p:nvPr/>
        </p:nvSpPr>
        <p:spPr bwMode="auto">
          <a:xfrm>
            <a:off x="466725" y="3140075"/>
            <a:ext cx="895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3.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设</a:t>
            </a:r>
          </a:p>
        </p:txBody>
      </p:sp>
      <p:graphicFrame>
        <p:nvGraphicFramePr>
          <p:cNvPr id="178260" name="Object 84"/>
          <p:cNvGraphicFramePr>
            <a:graphicFrameLocks noChangeAspect="1"/>
          </p:cNvGraphicFramePr>
          <p:nvPr/>
        </p:nvGraphicFramePr>
        <p:xfrm>
          <a:off x="1330325" y="3140075"/>
          <a:ext cx="2314575" cy="461963"/>
        </p:xfrm>
        <a:graphic>
          <a:graphicData uri="http://schemas.openxmlformats.org/presentationml/2006/ole">
            <p:oleObj spid="_x0000_s178260" name="公式" r:id="rId16" imgW="1028254" imgH="203112" progId="Equation.3">
              <p:embed/>
            </p:oleObj>
          </a:graphicData>
        </a:graphic>
      </p:graphicFrame>
      <p:sp>
        <p:nvSpPr>
          <p:cNvPr id="178261" name="Text Box 85"/>
          <p:cNvSpPr txBox="1">
            <a:spLocks noChangeArrowheads="1"/>
          </p:cNvSpPr>
          <p:nvPr/>
        </p:nvSpPr>
        <p:spPr bwMode="auto">
          <a:xfrm>
            <a:off x="3633788" y="3068638"/>
            <a:ext cx="11922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400" b="1">
                <a:latin typeface="Times New Roman" pitchFamily="18" charset="0"/>
                <a:ea typeface="楷体_GB2312" pitchFamily="49" charset="-122"/>
              </a:rPr>
              <a:t>对每个</a:t>
            </a:r>
            <a:r>
              <a:rPr kumimoji="1" lang="zh-CN" altLang="en-US" sz="2800" b="1">
                <a:latin typeface="Times New Roman" pitchFamily="18" charset="0"/>
                <a:ea typeface="楷体_GB2312" pitchFamily="49" charset="-122"/>
              </a:rPr>
              <a:t> </a:t>
            </a:r>
          </a:p>
        </p:txBody>
      </p:sp>
      <p:graphicFrame>
        <p:nvGraphicFramePr>
          <p:cNvPr id="178262" name="Object 86"/>
          <p:cNvGraphicFramePr>
            <a:graphicFrameLocks noChangeAspect="1"/>
          </p:cNvGraphicFramePr>
          <p:nvPr/>
        </p:nvGraphicFramePr>
        <p:xfrm>
          <a:off x="4572000" y="3068638"/>
          <a:ext cx="2632075" cy="527050"/>
        </p:xfrm>
        <a:graphic>
          <a:graphicData uri="http://schemas.openxmlformats.org/presentationml/2006/ole">
            <p:oleObj spid="_x0000_s178262" name="公式" r:id="rId17" imgW="1054100" imgH="228600" progId="Equation.3">
              <p:embed/>
            </p:oleObj>
          </a:graphicData>
        </a:graphic>
      </p:graphicFrame>
      <p:sp>
        <p:nvSpPr>
          <p:cNvPr id="178263" name="Text Box 87"/>
          <p:cNvSpPr txBox="1">
            <a:spLocks noChangeArrowheads="1"/>
          </p:cNvSpPr>
          <p:nvPr/>
        </p:nvSpPr>
        <p:spPr bwMode="auto">
          <a:xfrm>
            <a:off x="468313" y="3644900"/>
            <a:ext cx="32845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问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f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是否为一个映射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?</a:t>
            </a:r>
          </a:p>
        </p:txBody>
      </p:sp>
      <p:graphicFrame>
        <p:nvGraphicFramePr>
          <p:cNvPr id="178264" name="Object 88"/>
          <p:cNvGraphicFramePr>
            <a:graphicFrameLocks noChangeAspect="1"/>
          </p:cNvGraphicFramePr>
          <p:nvPr/>
        </p:nvGraphicFramePr>
        <p:xfrm>
          <a:off x="3635375" y="3644900"/>
          <a:ext cx="5230813" cy="461963"/>
        </p:xfrm>
        <a:graphic>
          <a:graphicData uri="http://schemas.openxmlformats.org/presentationml/2006/ole">
            <p:oleObj spid="_x0000_s178264" name="公式" r:id="rId18" imgW="2197100" imgH="203200" progId="Equation.3">
              <p:embed/>
            </p:oleObj>
          </a:graphicData>
        </a:graphic>
      </p:graphicFrame>
      <p:sp>
        <p:nvSpPr>
          <p:cNvPr id="178265" name="Text Box 89"/>
          <p:cNvSpPr txBox="1">
            <a:spLocks noChangeArrowheads="1"/>
          </p:cNvSpPr>
          <p:nvPr/>
        </p:nvSpPr>
        <p:spPr bwMode="auto">
          <a:xfrm>
            <a:off x="250825" y="4365625"/>
            <a:ext cx="1250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例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4.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设</a:t>
            </a:r>
          </a:p>
        </p:txBody>
      </p:sp>
      <p:graphicFrame>
        <p:nvGraphicFramePr>
          <p:cNvPr id="178266" name="Object 90"/>
          <p:cNvGraphicFramePr>
            <a:graphicFrameLocks noChangeAspect="1"/>
          </p:cNvGraphicFramePr>
          <p:nvPr/>
        </p:nvGraphicFramePr>
        <p:xfrm>
          <a:off x="1403350" y="4221163"/>
          <a:ext cx="2665413" cy="863600"/>
        </p:xfrm>
        <a:graphic>
          <a:graphicData uri="http://schemas.openxmlformats.org/presentationml/2006/ole">
            <p:oleObj spid="_x0000_s178266" name="公式" r:id="rId19" imgW="1485900" imgH="431800" progId="Equation.3">
              <p:embed/>
            </p:oleObj>
          </a:graphicData>
        </a:graphic>
      </p:graphicFrame>
      <p:sp>
        <p:nvSpPr>
          <p:cNvPr id="178267" name="Text Box 91"/>
          <p:cNvSpPr txBox="1">
            <a:spLocks noChangeArrowheads="1"/>
          </p:cNvSpPr>
          <p:nvPr/>
        </p:nvSpPr>
        <p:spPr bwMode="auto">
          <a:xfrm>
            <a:off x="4067175" y="4365625"/>
            <a:ext cx="11922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400" b="1">
                <a:latin typeface="Times New Roman" pitchFamily="18" charset="0"/>
                <a:ea typeface="楷体_GB2312" pitchFamily="49" charset="-122"/>
              </a:rPr>
              <a:t>对每个</a:t>
            </a:r>
            <a:r>
              <a:rPr kumimoji="1" lang="zh-CN" altLang="en-US" sz="2800" b="1">
                <a:latin typeface="Times New Roman" pitchFamily="18" charset="0"/>
                <a:ea typeface="楷体_GB2312" pitchFamily="49" charset="-122"/>
              </a:rPr>
              <a:t> </a:t>
            </a:r>
          </a:p>
        </p:txBody>
      </p:sp>
      <p:graphicFrame>
        <p:nvGraphicFramePr>
          <p:cNvPr id="178268" name="Object 92"/>
          <p:cNvGraphicFramePr>
            <a:graphicFrameLocks noChangeAspect="1"/>
          </p:cNvGraphicFramePr>
          <p:nvPr/>
        </p:nvGraphicFramePr>
        <p:xfrm>
          <a:off x="5084763" y="4221163"/>
          <a:ext cx="3663950" cy="900112"/>
        </p:xfrm>
        <a:graphic>
          <a:graphicData uri="http://schemas.openxmlformats.org/presentationml/2006/ole">
            <p:oleObj spid="_x0000_s178268" name="公式" r:id="rId20" imgW="1625600" imgH="431800" progId="Equation.3">
              <p:embed/>
            </p:oleObj>
          </a:graphicData>
        </a:graphic>
      </p:graphicFrame>
      <p:sp>
        <p:nvSpPr>
          <p:cNvPr id="178269" name="Text Box 93"/>
          <p:cNvSpPr txBox="1">
            <a:spLocks noChangeArrowheads="1"/>
          </p:cNvSpPr>
          <p:nvPr/>
        </p:nvSpPr>
        <p:spPr bwMode="auto">
          <a:xfrm>
            <a:off x="395288" y="5157788"/>
            <a:ext cx="32845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问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f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是否为一个映射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?</a:t>
            </a:r>
          </a:p>
        </p:txBody>
      </p:sp>
      <p:graphicFrame>
        <p:nvGraphicFramePr>
          <p:cNvPr id="178270" name="Object 94"/>
          <p:cNvGraphicFramePr>
            <a:graphicFrameLocks noChangeAspect="1"/>
          </p:cNvGraphicFramePr>
          <p:nvPr/>
        </p:nvGraphicFramePr>
        <p:xfrm>
          <a:off x="468313" y="5734050"/>
          <a:ext cx="7620000" cy="461963"/>
        </p:xfrm>
        <a:graphic>
          <a:graphicData uri="http://schemas.openxmlformats.org/presentationml/2006/ole">
            <p:oleObj spid="_x0000_s178270" name="公式" r:id="rId21" imgW="3200400" imgH="203200" progId="Equation.3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8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8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78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78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78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78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78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78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78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78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78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78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78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78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178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178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178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178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178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252" grpId="0"/>
      <p:bldP spid="178254" grpId="0"/>
      <p:bldP spid="178256" grpId="0"/>
      <p:bldP spid="178259" grpId="0"/>
      <p:bldP spid="178261" grpId="0"/>
      <p:bldP spid="178263" grpId="0"/>
      <p:bldP spid="178265" grpId="0"/>
      <p:bldP spid="178267" grpId="0"/>
      <p:bldP spid="1782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4267200" cy="533400"/>
          </a:xfrm>
        </p:spPr>
        <p:txBody>
          <a:bodyPr/>
          <a:lstStyle/>
          <a:p>
            <a:pPr algn="l"/>
            <a:r>
              <a:rPr lang="en-US" altLang="zh-CN" sz="2800" b="1">
                <a:solidFill>
                  <a:schemeClr val="tx1"/>
                </a:solidFill>
                <a:ea typeface="楷体_GB2312" pitchFamily="49" charset="-122"/>
              </a:rPr>
              <a:t>2. </a:t>
            </a:r>
            <a:r>
              <a:rPr lang="zh-CN" altLang="en-US" sz="2800" b="1">
                <a:solidFill>
                  <a:schemeClr val="tx1"/>
                </a:solidFill>
                <a:ea typeface="楷体_GB2312" pitchFamily="49" charset="-122"/>
              </a:rPr>
              <a:t>逆映射与复合映射</a:t>
            </a:r>
          </a:p>
        </p:txBody>
      </p:sp>
      <p:sp>
        <p:nvSpPr>
          <p:cNvPr id="174083" name="Text Box 3"/>
          <p:cNvSpPr txBox="1">
            <a:spLocks noChangeArrowheads="1"/>
          </p:cNvSpPr>
          <p:nvPr/>
        </p:nvSpPr>
        <p:spPr bwMode="auto">
          <a:xfrm>
            <a:off x="517525" y="762000"/>
            <a:ext cx="2911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(1)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逆映射的定义 </a:t>
            </a:r>
          </a:p>
        </p:txBody>
      </p:sp>
      <p:sp>
        <p:nvSpPr>
          <p:cNvPr id="174084" name="Text Box 4"/>
          <p:cNvSpPr txBox="1">
            <a:spLocks noChangeArrowheads="1"/>
          </p:cNvSpPr>
          <p:nvPr/>
        </p:nvSpPr>
        <p:spPr bwMode="auto">
          <a:xfrm>
            <a:off x="323850" y="1341438"/>
            <a:ext cx="1076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定义</a:t>
            </a:r>
            <a:r>
              <a:rPr kumimoji="1" lang="en-US" altLang="zh-CN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5</a:t>
            </a:r>
          </a:p>
        </p:txBody>
      </p:sp>
      <p:sp>
        <p:nvSpPr>
          <p:cNvPr id="174085" name="Text Box 5"/>
          <p:cNvSpPr txBox="1">
            <a:spLocks noChangeArrowheads="1"/>
          </p:cNvSpPr>
          <p:nvPr/>
        </p:nvSpPr>
        <p:spPr bwMode="auto">
          <a:xfrm>
            <a:off x="1447800" y="1327150"/>
            <a:ext cx="1250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若映射</a:t>
            </a:r>
          </a:p>
        </p:txBody>
      </p:sp>
      <p:graphicFrame>
        <p:nvGraphicFramePr>
          <p:cNvPr id="174086" name="Object 6"/>
          <p:cNvGraphicFramePr>
            <a:graphicFrameLocks noChangeAspect="1"/>
          </p:cNvGraphicFramePr>
          <p:nvPr/>
        </p:nvGraphicFramePr>
        <p:xfrm>
          <a:off x="2692400" y="1436688"/>
          <a:ext cx="2108200" cy="406400"/>
        </p:xfrm>
        <a:graphic>
          <a:graphicData uri="http://schemas.openxmlformats.org/presentationml/2006/ole">
            <p:oleObj spid="_x0000_s174086" name="Equation" r:id="rId3" imgW="2108200" imgH="406400" progId="Equation.3">
              <p:embed/>
            </p:oleObj>
          </a:graphicData>
        </a:graphic>
      </p:graphicFrame>
      <p:sp>
        <p:nvSpPr>
          <p:cNvPr id="174087" name="Text Box 7"/>
          <p:cNvSpPr txBox="1">
            <a:spLocks noChangeArrowheads="1"/>
          </p:cNvSpPr>
          <p:nvPr/>
        </p:nvSpPr>
        <p:spPr bwMode="auto">
          <a:xfrm>
            <a:off x="4800600" y="1317625"/>
            <a:ext cx="1339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为单射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</a:t>
            </a:r>
          </a:p>
        </p:txBody>
      </p:sp>
      <p:sp>
        <p:nvSpPr>
          <p:cNvPr id="174088" name="Text Box 8"/>
          <p:cNvSpPr txBox="1">
            <a:spLocks noChangeArrowheads="1"/>
          </p:cNvSpPr>
          <p:nvPr/>
        </p:nvSpPr>
        <p:spPr bwMode="auto">
          <a:xfrm>
            <a:off x="6096000" y="1309688"/>
            <a:ext cx="2673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则存在一新映射</a:t>
            </a:r>
          </a:p>
        </p:txBody>
      </p:sp>
      <p:graphicFrame>
        <p:nvGraphicFramePr>
          <p:cNvPr id="174089" name="Object 9"/>
          <p:cNvGraphicFramePr>
            <a:graphicFrameLocks noChangeAspect="1"/>
          </p:cNvGraphicFramePr>
          <p:nvPr/>
        </p:nvGraphicFramePr>
        <p:xfrm>
          <a:off x="330200" y="1930400"/>
          <a:ext cx="2474913" cy="508000"/>
        </p:xfrm>
        <a:graphic>
          <a:graphicData uri="http://schemas.openxmlformats.org/presentationml/2006/ole">
            <p:oleObj spid="_x0000_s174089" name="Equation" r:id="rId4" imgW="2476500" imgH="508000" progId="Equation.3">
              <p:embed/>
            </p:oleObj>
          </a:graphicData>
        </a:graphic>
      </p:graphicFrame>
      <p:sp>
        <p:nvSpPr>
          <p:cNvPr id="174090" name="Text Box 10"/>
          <p:cNvSpPr txBox="1">
            <a:spLocks noChangeArrowheads="1"/>
          </p:cNvSpPr>
          <p:nvPr/>
        </p:nvSpPr>
        <p:spPr bwMode="auto">
          <a:xfrm>
            <a:off x="2743200" y="1898650"/>
            <a:ext cx="539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使</a:t>
            </a:r>
          </a:p>
        </p:txBody>
      </p:sp>
      <p:sp>
        <p:nvSpPr>
          <p:cNvPr id="174091" name="Text Box 11"/>
          <p:cNvSpPr txBox="1">
            <a:spLocks noChangeArrowheads="1"/>
          </p:cNvSpPr>
          <p:nvPr/>
        </p:nvSpPr>
        <p:spPr bwMode="auto">
          <a:xfrm>
            <a:off x="457200" y="3138488"/>
            <a:ext cx="152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习惯上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</a:t>
            </a:r>
          </a:p>
        </p:txBody>
      </p:sp>
      <p:graphicFrame>
        <p:nvGraphicFramePr>
          <p:cNvPr id="174092" name="Object 12"/>
          <p:cNvGraphicFramePr>
            <a:graphicFrameLocks noChangeAspect="1"/>
          </p:cNvGraphicFramePr>
          <p:nvPr/>
        </p:nvGraphicFramePr>
        <p:xfrm>
          <a:off x="1930400" y="3201988"/>
          <a:ext cx="2336800" cy="406400"/>
        </p:xfrm>
        <a:graphic>
          <a:graphicData uri="http://schemas.openxmlformats.org/presentationml/2006/ole">
            <p:oleObj spid="_x0000_s174092" name="Equation" r:id="rId5" imgW="2336800" imgH="406400" progId="Equation.3">
              <p:embed/>
            </p:oleObj>
          </a:graphicData>
        </a:graphic>
      </p:graphicFrame>
      <p:sp>
        <p:nvSpPr>
          <p:cNvPr id="174093" name="Text Box 13"/>
          <p:cNvSpPr txBox="1">
            <a:spLocks noChangeArrowheads="1"/>
          </p:cNvSpPr>
          <p:nvPr/>
        </p:nvSpPr>
        <p:spPr bwMode="auto">
          <a:xfrm>
            <a:off x="76200" y="3748088"/>
            <a:ext cx="2667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的逆映射记成</a:t>
            </a:r>
          </a:p>
        </p:txBody>
      </p:sp>
      <p:graphicFrame>
        <p:nvGraphicFramePr>
          <p:cNvPr id="174094" name="Object 14"/>
          <p:cNvGraphicFramePr>
            <a:graphicFrameLocks noChangeAspect="1"/>
          </p:cNvGraphicFramePr>
          <p:nvPr/>
        </p:nvGraphicFramePr>
        <p:xfrm>
          <a:off x="2627313" y="4076700"/>
          <a:ext cx="3236912" cy="508000"/>
        </p:xfrm>
        <a:graphic>
          <a:graphicData uri="http://schemas.openxmlformats.org/presentationml/2006/ole">
            <p:oleObj spid="_x0000_s174094" name="Equation" r:id="rId6" imgW="3238500" imgH="508000" progId="Equation.3">
              <p:embed/>
            </p:oleObj>
          </a:graphicData>
        </a:graphic>
      </p:graphicFrame>
      <p:sp>
        <p:nvSpPr>
          <p:cNvPr id="174095" name="Text Box 15"/>
          <p:cNvSpPr txBox="1">
            <a:spLocks noChangeArrowheads="1"/>
          </p:cNvSpPr>
          <p:nvPr/>
        </p:nvSpPr>
        <p:spPr bwMode="auto">
          <a:xfrm>
            <a:off x="511175" y="4579938"/>
            <a:ext cx="1828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例如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映射</a:t>
            </a:r>
          </a:p>
        </p:txBody>
      </p:sp>
      <p:graphicFrame>
        <p:nvGraphicFramePr>
          <p:cNvPr id="174096" name="Object 16"/>
          <p:cNvGraphicFramePr>
            <a:graphicFrameLocks noChangeAspect="1"/>
          </p:cNvGraphicFramePr>
          <p:nvPr/>
        </p:nvGraphicFramePr>
        <p:xfrm>
          <a:off x="2303463" y="4579938"/>
          <a:ext cx="3008312" cy="520700"/>
        </p:xfrm>
        <a:graphic>
          <a:graphicData uri="http://schemas.openxmlformats.org/presentationml/2006/ole">
            <p:oleObj spid="_x0000_s174096" name="Equation" r:id="rId7" imgW="3009900" imgH="520700" progId="Equation.3">
              <p:embed/>
            </p:oleObj>
          </a:graphicData>
        </a:graphic>
      </p:graphicFrame>
      <p:sp>
        <p:nvSpPr>
          <p:cNvPr id="174097" name="Text Box 17"/>
          <p:cNvSpPr txBox="1">
            <a:spLocks noChangeArrowheads="1"/>
          </p:cNvSpPr>
          <p:nvPr/>
        </p:nvSpPr>
        <p:spPr bwMode="auto">
          <a:xfrm>
            <a:off x="5311775" y="4606925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其逆映射为</a:t>
            </a:r>
          </a:p>
        </p:txBody>
      </p:sp>
      <p:graphicFrame>
        <p:nvGraphicFramePr>
          <p:cNvPr id="174098" name="Object 18"/>
          <p:cNvGraphicFramePr>
            <a:graphicFrameLocks noChangeAspect="1"/>
          </p:cNvGraphicFramePr>
          <p:nvPr/>
        </p:nvGraphicFramePr>
        <p:xfrm>
          <a:off x="2328863" y="5265738"/>
          <a:ext cx="1458912" cy="469900"/>
        </p:xfrm>
        <a:graphic>
          <a:graphicData uri="http://schemas.openxmlformats.org/presentationml/2006/ole">
            <p:oleObj spid="_x0000_s174098" name="Equation" r:id="rId8" imgW="1459866" imgH="469696" progId="Equation.3">
              <p:embed/>
            </p:oleObj>
          </a:graphicData>
        </a:graphic>
      </p:graphicFrame>
      <p:graphicFrame>
        <p:nvGraphicFramePr>
          <p:cNvPr id="174099" name="Object 19"/>
          <p:cNvGraphicFramePr>
            <a:graphicFrameLocks noChangeAspect="1"/>
          </p:cNvGraphicFramePr>
          <p:nvPr/>
        </p:nvGraphicFramePr>
        <p:xfrm>
          <a:off x="4067175" y="5300663"/>
          <a:ext cx="1854200" cy="406400"/>
        </p:xfrm>
        <a:graphic>
          <a:graphicData uri="http://schemas.openxmlformats.org/presentationml/2006/ole">
            <p:oleObj spid="_x0000_s174099" name="Equation" r:id="rId9" imgW="1853396" imgH="406224" progId="Equation.3">
              <p:embed/>
            </p:oleObj>
          </a:graphicData>
        </a:graphic>
      </p:graphicFrame>
      <p:grpSp>
        <p:nvGrpSpPr>
          <p:cNvPr id="174100" name="Group 20"/>
          <p:cNvGrpSpPr>
            <a:grpSpLocks/>
          </p:cNvGrpSpPr>
          <p:nvPr/>
        </p:nvGrpSpPr>
        <p:grpSpPr bwMode="auto">
          <a:xfrm>
            <a:off x="7185025" y="2936875"/>
            <a:ext cx="1425575" cy="841375"/>
            <a:chOff x="4416" y="1920"/>
            <a:chExt cx="1056" cy="624"/>
          </a:xfrm>
        </p:grpSpPr>
        <p:sp>
          <p:nvSpPr>
            <p:cNvPr id="174101" name="Oval 21"/>
            <p:cNvSpPr>
              <a:spLocks noChangeArrowheads="1"/>
            </p:cNvSpPr>
            <p:nvPr/>
          </p:nvSpPr>
          <p:spPr bwMode="auto">
            <a:xfrm>
              <a:off x="4416" y="1920"/>
              <a:ext cx="1056" cy="624"/>
            </a:xfrm>
            <a:prstGeom prst="ellipse">
              <a:avLst/>
            </a:prstGeom>
            <a:solidFill>
              <a:srgbClr val="0066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graphicFrame>
          <p:nvGraphicFramePr>
            <p:cNvPr id="174102" name="Object 22"/>
            <p:cNvGraphicFramePr>
              <a:graphicFrameLocks noChangeAspect="1"/>
            </p:cNvGraphicFramePr>
            <p:nvPr/>
          </p:nvGraphicFramePr>
          <p:xfrm>
            <a:off x="4810" y="2064"/>
            <a:ext cx="599" cy="320"/>
          </p:xfrm>
          <a:graphic>
            <a:graphicData uri="http://schemas.openxmlformats.org/presentationml/2006/ole">
              <p:oleObj spid="_x0000_s174102" name="Equation" r:id="rId10" imgW="380835" imgH="203112" progId="Equation.3">
                <p:embed/>
              </p:oleObj>
            </a:graphicData>
          </a:graphic>
        </p:graphicFrame>
      </p:grpSp>
      <p:grpSp>
        <p:nvGrpSpPr>
          <p:cNvPr id="174103" name="Group 23"/>
          <p:cNvGrpSpPr>
            <a:grpSpLocks/>
          </p:cNvGrpSpPr>
          <p:nvPr/>
        </p:nvGrpSpPr>
        <p:grpSpPr bwMode="auto">
          <a:xfrm>
            <a:off x="4659313" y="3000375"/>
            <a:ext cx="1165225" cy="777875"/>
            <a:chOff x="2064" y="1968"/>
            <a:chExt cx="864" cy="576"/>
          </a:xfrm>
        </p:grpSpPr>
        <p:sp>
          <p:nvSpPr>
            <p:cNvPr id="174104" name="Oval 24"/>
            <p:cNvSpPr>
              <a:spLocks noChangeArrowheads="1"/>
            </p:cNvSpPr>
            <p:nvPr/>
          </p:nvSpPr>
          <p:spPr bwMode="auto">
            <a:xfrm>
              <a:off x="2064" y="1968"/>
              <a:ext cx="864" cy="576"/>
            </a:xfrm>
            <a:prstGeom prst="ellipse">
              <a:avLst/>
            </a:prstGeom>
            <a:solidFill>
              <a:srgbClr val="0066CC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graphicFrame>
          <p:nvGraphicFramePr>
            <p:cNvPr id="174105" name="Object 25"/>
            <p:cNvGraphicFramePr>
              <a:graphicFrameLocks noChangeAspect="1"/>
            </p:cNvGraphicFramePr>
            <p:nvPr/>
          </p:nvGraphicFramePr>
          <p:xfrm>
            <a:off x="2208" y="2092"/>
            <a:ext cx="260" cy="260"/>
          </p:xfrm>
          <a:graphic>
            <a:graphicData uri="http://schemas.openxmlformats.org/presentationml/2006/ole">
              <p:oleObj spid="_x0000_s174105" name="Equation" r:id="rId11" imgW="164885" imgH="164885" progId="Equation.3">
                <p:embed/>
              </p:oleObj>
            </a:graphicData>
          </a:graphic>
        </p:graphicFrame>
      </p:grpSp>
      <p:grpSp>
        <p:nvGrpSpPr>
          <p:cNvPr id="174106" name="Group 26"/>
          <p:cNvGrpSpPr>
            <a:grpSpLocks/>
          </p:cNvGrpSpPr>
          <p:nvPr/>
        </p:nvGrpSpPr>
        <p:grpSpPr bwMode="auto">
          <a:xfrm>
            <a:off x="5381625" y="2936875"/>
            <a:ext cx="2260600" cy="258763"/>
            <a:chOff x="3079" y="1920"/>
            <a:chExt cx="1675" cy="192"/>
          </a:xfrm>
        </p:grpSpPr>
        <p:sp>
          <p:nvSpPr>
            <p:cNvPr id="174107" name="Freeform 27"/>
            <p:cNvSpPr>
              <a:spLocks/>
            </p:cNvSpPr>
            <p:nvPr/>
          </p:nvSpPr>
          <p:spPr bwMode="auto">
            <a:xfrm>
              <a:off x="3117" y="1920"/>
              <a:ext cx="1587" cy="144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960" y="0"/>
                </a:cxn>
                <a:cxn ang="0">
                  <a:pos x="1920" y="192"/>
                </a:cxn>
              </a:cxnLst>
              <a:rect l="0" t="0" r="r" b="b"/>
              <a:pathLst>
                <a:path w="1920" h="192">
                  <a:moveTo>
                    <a:pt x="0" y="192"/>
                  </a:moveTo>
                  <a:cubicBezTo>
                    <a:pt x="320" y="96"/>
                    <a:pt x="640" y="0"/>
                    <a:pt x="960" y="0"/>
                  </a:cubicBezTo>
                  <a:cubicBezTo>
                    <a:pt x="1280" y="0"/>
                    <a:pt x="1600" y="96"/>
                    <a:pt x="1920" y="19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174108" name="Oval 28"/>
            <p:cNvSpPr>
              <a:spLocks noChangeArrowheads="1"/>
            </p:cNvSpPr>
            <p:nvPr/>
          </p:nvSpPr>
          <p:spPr bwMode="auto">
            <a:xfrm>
              <a:off x="3079" y="2059"/>
              <a:ext cx="41" cy="41"/>
            </a:xfrm>
            <a:prstGeom prst="ellipse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74109" name="Oval 29"/>
            <p:cNvSpPr>
              <a:spLocks noChangeArrowheads="1"/>
            </p:cNvSpPr>
            <p:nvPr/>
          </p:nvSpPr>
          <p:spPr bwMode="auto">
            <a:xfrm>
              <a:off x="4713" y="2071"/>
              <a:ext cx="41" cy="41"/>
            </a:xfrm>
            <a:prstGeom prst="ellipse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</p:grpSp>
      <p:grpSp>
        <p:nvGrpSpPr>
          <p:cNvPr id="174110" name="Group 30"/>
          <p:cNvGrpSpPr>
            <a:grpSpLocks/>
          </p:cNvGrpSpPr>
          <p:nvPr/>
        </p:nvGrpSpPr>
        <p:grpSpPr bwMode="auto">
          <a:xfrm>
            <a:off x="5381625" y="3171825"/>
            <a:ext cx="2322513" cy="260350"/>
            <a:chOff x="3079" y="2095"/>
            <a:chExt cx="1721" cy="192"/>
          </a:xfrm>
        </p:grpSpPr>
        <p:sp>
          <p:nvSpPr>
            <p:cNvPr id="174111" name="Freeform 31"/>
            <p:cNvSpPr>
              <a:spLocks/>
            </p:cNvSpPr>
            <p:nvPr/>
          </p:nvSpPr>
          <p:spPr bwMode="auto">
            <a:xfrm>
              <a:off x="3165" y="2095"/>
              <a:ext cx="1587" cy="113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960" y="0"/>
                </a:cxn>
                <a:cxn ang="0">
                  <a:pos x="1920" y="192"/>
                </a:cxn>
              </a:cxnLst>
              <a:rect l="0" t="0" r="r" b="b"/>
              <a:pathLst>
                <a:path w="1920" h="192">
                  <a:moveTo>
                    <a:pt x="0" y="192"/>
                  </a:moveTo>
                  <a:cubicBezTo>
                    <a:pt x="320" y="96"/>
                    <a:pt x="640" y="0"/>
                    <a:pt x="960" y="0"/>
                  </a:cubicBezTo>
                  <a:cubicBezTo>
                    <a:pt x="1280" y="0"/>
                    <a:pt x="1600" y="96"/>
                    <a:pt x="1920" y="19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174112" name="Oval 32"/>
            <p:cNvSpPr>
              <a:spLocks noChangeArrowheads="1"/>
            </p:cNvSpPr>
            <p:nvPr/>
          </p:nvSpPr>
          <p:spPr bwMode="auto">
            <a:xfrm>
              <a:off x="3079" y="2208"/>
              <a:ext cx="41" cy="41"/>
            </a:xfrm>
            <a:prstGeom prst="ellipse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74113" name="Oval 33"/>
            <p:cNvSpPr>
              <a:spLocks noChangeArrowheads="1"/>
            </p:cNvSpPr>
            <p:nvPr/>
          </p:nvSpPr>
          <p:spPr bwMode="auto">
            <a:xfrm>
              <a:off x="4759" y="2246"/>
              <a:ext cx="41" cy="41"/>
            </a:xfrm>
            <a:prstGeom prst="ellipse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</p:grpSp>
      <p:graphicFrame>
        <p:nvGraphicFramePr>
          <p:cNvPr id="174114" name="Object 34"/>
          <p:cNvGraphicFramePr>
            <a:graphicFrameLocks noChangeAspect="1"/>
          </p:cNvGraphicFramePr>
          <p:nvPr/>
        </p:nvGraphicFramePr>
        <p:xfrm>
          <a:off x="6219825" y="2590800"/>
          <a:ext cx="247650" cy="346075"/>
        </p:xfrm>
        <a:graphic>
          <a:graphicData uri="http://schemas.openxmlformats.org/presentationml/2006/ole">
            <p:oleObj spid="_x0000_s174114" name="Equation" r:id="rId12" imgW="291847" imgH="406048" progId="Equation.3">
              <p:embed/>
            </p:oleObj>
          </a:graphicData>
        </a:graphic>
      </p:graphicFrame>
      <p:sp>
        <p:nvSpPr>
          <p:cNvPr id="174115" name="Freeform 35"/>
          <p:cNvSpPr>
            <a:spLocks/>
          </p:cNvSpPr>
          <p:nvPr/>
        </p:nvSpPr>
        <p:spPr bwMode="auto">
          <a:xfrm>
            <a:off x="5437188" y="3454400"/>
            <a:ext cx="2141537" cy="1936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8" y="144"/>
              </a:cxn>
              <a:cxn ang="0">
                <a:pos x="2160" y="0"/>
              </a:cxn>
            </a:cxnLst>
            <a:rect l="0" t="0" r="r" b="b"/>
            <a:pathLst>
              <a:path w="2160" h="144">
                <a:moveTo>
                  <a:pt x="0" y="0"/>
                </a:moveTo>
                <a:cubicBezTo>
                  <a:pt x="324" y="72"/>
                  <a:pt x="648" y="144"/>
                  <a:pt x="1008" y="144"/>
                </a:cubicBezTo>
                <a:cubicBezTo>
                  <a:pt x="1368" y="144"/>
                  <a:pt x="1764" y="72"/>
                  <a:pt x="2160" y="0"/>
                </a:cubicBezTo>
              </a:path>
            </a:pathLst>
          </a:custGeom>
          <a:noFill/>
          <a:ln w="19050">
            <a:solidFill>
              <a:schemeClr val="accent2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AU"/>
          </a:p>
        </p:txBody>
      </p:sp>
      <p:graphicFrame>
        <p:nvGraphicFramePr>
          <p:cNvPr id="174116" name="Object 36"/>
          <p:cNvGraphicFramePr>
            <a:graphicFrameLocks noChangeAspect="1"/>
          </p:cNvGraphicFramePr>
          <p:nvPr/>
        </p:nvGraphicFramePr>
        <p:xfrm>
          <a:off x="6332538" y="3216275"/>
          <a:ext cx="465137" cy="431800"/>
        </p:xfrm>
        <a:graphic>
          <a:graphicData uri="http://schemas.openxmlformats.org/presentationml/2006/ole">
            <p:oleObj spid="_x0000_s174116" name="Equation" r:id="rId13" imgW="545863" imgH="507780" progId="Equation.3">
              <p:embed/>
            </p:oleObj>
          </a:graphicData>
        </a:graphic>
      </p:graphicFrame>
      <p:graphicFrame>
        <p:nvGraphicFramePr>
          <p:cNvPr id="174117" name="Object 37"/>
          <p:cNvGraphicFramePr>
            <a:graphicFrameLocks noChangeAspect="1"/>
          </p:cNvGraphicFramePr>
          <p:nvPr/>
        </p:nvGraphicFramePr>
        <p:xfrm>
          <a:off x="3276600" y="1930400"/>
          <a:ext cx="3490913" cy="508000"/>
        </p:xfrm>
        <a:graphic>
          <a:graphicData uri="http://schemas.openxmlformats.org/presentationml/2006/ole">
            <p:oleObj spid="_x0000_s174117" name="Equation" r:id="rId14" imgW="3492500" imgH="508000" progId="Equation.3">
              <p:embed/>
            </p:oleObj>
          </a:graphicData>
        </a:graphic>
      </p:graphicFrame>
      <p:sp>
        <p:nvSpPr>
          <p:cNvPr id="174118" name="Text Box 38"/>
          <p:cNvSpPr txBox="1">
            <a:spLocks noChangeArrowheads="1"/>
          </p:cNvSpPr>
          <p:nvPr/>
        </p:nvSpPr>
        <p:spPr bwMode="auto">
          <a:xfrm>
            <a:off x="6781800" y="1919288"/>
            <a:ext cx="895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其中</a:t>
            </a:r>
          </a:p>
        </p:txBody>
      </p:sp>
      <p:graphicFrame>
        <p:nvGraphicFramePr>
          <p:cNvPr id="174119" name="Object 39"/>
          <p:cNvGraphicFramePr>
            <a:graphicFrameLocks noChangeAspect="1"/>
          </p:cNvGraphicFramePr>
          <p:nvPr/>
        </p:nvGraphicFramePr>
        <p:xfrm>
          <a:off x="7594600" y="1968500"/>
          <a:ext cx="1409700" cy="406400"/>
        </p:xfrm>
        <a:graphic>
          <a:graphicData uri="http://schemas.openxmlformats.org/presentationml/2006/ole">
            <p:oleObj spid="_x0000_s174119" name="Equation" r:id="rId15" imgW="1409088" imgH="406224" progId="Equation.3">
              <p:embed/>
            </p:oleObj>
          </a:graphicData>
        </a:graphic>
      </p:graphicFrame>
      <p:sp>
        <p:nvSpPr>
          <p:cNvPr id="174120" name="Text Box 40"/>
          <p:cNvSpPr txBox="1">
            <a:spLocks noChangeArrowheads="1"/>
          </p:cNvSpPr>
          <p:nvPr/>
        </p:nvSpPr>
        <p:spPr bwMode="auto">
          <a:xfrm>
            <a:off x="152400" y="2559050"/>
            <a:ext cx="1606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称此映射</a:t>
            </a:r>
          </a:p>
        </p:txBody>
      </p:sp>
      <p:graphicFrame>
        <p:nvGraphicFramePr>
          <p:cNvPr id="174121" name="Object 41"/>
          <p:cNvGraphicFramePr>
            <a:graphicFrameLocks noChangeAspect="1"/>
          </p:cNvGraphicFramePr>
          <p:nvPr/>
        </p:nvGraphicFramePr>
        <p:xfrm>
          <a:off x="1739900" y="2590800"/>
          <a:ext cx="546100" cy="508000"/>
        </p:xfrm>
        <a:graphic>
          <a:graphicData uri="http://schemas.openxmlformats.org/presentationml/2006/ole">
            <p:oleObj spid="_x0000_s174121" name="Equation" r:id="rId16" imgW="545863" imgH="507780" progId="Equation.3">
              <p:embed/>
            </p:oleObj>
          </a:graphicData>
        </a:graphic>
      </p:graphicFrame>
      <p:sp>
        <p:nvSpPr>
          <p:cNvPr id="174122" name="Text Box 42"/>
          <p:cNvSpPr txBox="1">
            <a:spLocks noChangeArrowheads="1"/>
          </p:cNvSpPr>
          <p:nvPr/>
        </p:nvSpPr>
        <p:spPr bwMode="auto">
          <a:xfrm>
            <a:off x="2209800" y="2605088"/>
            <a:ext cx="24161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为 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f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的逆映射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.</a:t>
            </a:r>
          </a:p>
        </p:txBody>
      </p:sp>
      <p:pic>
        <p:nvPicPr>
          <p:cNvPr id="174123" name="Picture 43" descr="返回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902575" y="6376988"/>
            <a:ext cx="355600" cy="287337"/>
          </a:xfrm>
          <a:prstGeom prst="rect">
            <a:avLst/>
          </a:prstGeom>
          <a:noFill/>
        </p:spPr>
      </p:pic>
      <p:pic>
        <p:nvPicPr>
          <p:cNvPr id="174124" name="Picture 44" descr="机动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231A93"/>
              </a:clrFrom>
              <a:clrTo>
                <a:srgbClr val="231A9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5375" y="6376988"/>
            <a:ext cx="355600" cy="287337"/>
          </a:xfrm>
          <a:prstGeom prst="rect">
            <a:avLst/>
          </a:prstGeom>
          <a:noFill/>
        </p:spPr>
      </p:pic>
      <p:pic>
        <p:nvPicPr>
          <p:cNvPr id="174125" name="Picture 45" descr="上一页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038975" y="6376988"/>
            <a:ext cx="355600" cy="287337"/>
          </a:xfrm>
          <a:prstGeom prst="rect">
            <a:avLst/>
          </a:prstGeom>
          <a:noFill/>
        </p:spPr>
      </p:pic>
      <p:pic>
        <p:nvPicPr>
          <p:cNvPr id="174126" name="Picture 46" descr="退出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348663" y="6376988"/>
            <a:ext cx="355600" cy="287337"/>
          </a:xfrm>
          <a:prstGeom prst="rect">
            <a:avLst/>
          </a:prstGeom>
          <a:noFill/>
        </p:spPr>
      </p:pic>
      <p:pic>
        <p:nvPicPr>
          <p:cNvPr id="174127" name="Picture 47" descr="下一页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470775" y="6376988"/>
            <a:ext cx="355600" cy="287337"/>
          </a:xfrm>
          <a:prstGeom prst="rect">
            <a:avLst/>
          </a:prstGeom>
          <a:noFill/>
        </p:spPr>
      </p:pic>
      <p:sp>
        <p:nvSpPr>
          <p:cNvPr id="174128" name="Text Box 48"/>
          <p:cNvSpPr txBox="1">
            <a:spLocks noChangeArrowheads="1"/>
          </p:cNvSpPr>
          <p:nvPr/>
        </p:nvSpPr>
        <p:spPr bwMode="auto">
          <a:xfrm>
            <a:off x="6130925" y="6600825"/>
            <a:ext cx="272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000">
                <a:latin typeface="楷体_GB2312" pitchFamily="49" charset="-122"/>
                <a:ea typeface="楷体_GB2312" pitchFamily="49" charset="-122"/>
              </a:rPr>
              <a:t>机动   目录   上页   下页   返回   结束 </a:t>
            </a:r>
          </a:p>
        </p:txBody>
      </p:sp>
      <p:pic>
        <p:nvPicPr>
          <p:cNvPr id="174129" name="Picture 49" descr="目录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607175" y="6376988"/>
            <a:ext cx="355600" cy="287337"/>
          </a:xfrm>
          <a:prstGeom prst="rect">
            <a:avLst/>
          </a:prstGeom>
          <a:noFill/>
        </p:spPr>
      </p:pic>
      <p:sp>
        <p:nvSpPr>
          <p:cNvPr id="174130" name="Text Box 50"/>
          <p:cNvSpPr txBox="1">
            <a:spLocks noChangeArrowheads="1"/>
          </p:cNvSpPr>
          <p:nvPr/>
        </p:nvSpPr>
        <p:spPr bwMode="auto">
          <a:xfrm>
            <a:off x="323850" y="5734050"/>
            <a:ext cx="39608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问例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4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是否存在逆映射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?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4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4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4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4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17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74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74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7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74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7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7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74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74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74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74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74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74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17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17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17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17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3" grpId="0" build="p" autoUpdateAnimBg="0"/>
      <p:bldP spid="174084" grpId="0" build="p" autoUpdateAnimBg="0"/>
      <p:bldP spid="174085" grpId="0" build="p" autoUpdateAnimBg="0"/>
      <p:bldP spid="174087" grpId="0" build="p" autoUpdateAnimBg="0" advAuto="0"/>
      <p:bldP spid="174088" grpId="0" build="p" autoUpdateAnimBg="0"/>
      <p:bldP spid="174090" grpId="0" build="p" autoUpdateAnimBg="0"/>
      <p:bldP spid="174091" grpId="0" autoUpdateAnimBg="0"/>
      <p:bldP spid="174093" grpId="0" autoUpdateAnimBg="0"/>
      <p:bldP spid="174095" grpId="0" autoUpdateAnimBg="0"/>
      <p:bldP spid="174097" grpId="0" autoUpdateAnimBg="0"/>
      <p:bldP spid="174115" grpId="0" animBg="1"/>
      <p:bldP spid="174118" grpId="0" build="p" autoUpdateAnimBg="0"/>
      <p:bldP spid="174120" grpId="0" build="p" autoUpdateAnimBg="0"/>
      <p:bldP spid="174122" grpId="0" build="p" autoUpdateAnimBg="0" advAuto="0"/>
      <p:bldP spid="17413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33400"/>
            <a:ext cx="2355850" cy="609600"/>
          </a:xfrm>
        </p:spPr>
        <p:txBody>
          <a:bodyPr/>
          <a:lstStyle/>
          <a:p>
            <a:pPr algn="l"/>
            <a:r>
              <a:rPr lang="en-US" altLang="zh-CN" sz="2800">
                <a:solidFill>
                  <a:schemeClr val="tx1"/>
                </a:solidFill>
                <a:ea typeface="楷体_GB2312" pitchFamily="49" charset="-122"/>
              </a:rPr>
              <a:t>(2) </a:t>
            </a:r>
            <a:r>
              <a:rPr lang="zh-CN" altLang="en-US" sz="2800">
                <a:solidFill>
                  <a:schemeClr val="tx1"/>
                </a:solidFill>
                <a:ea typeface="楷体_GB2312" pitchFamily="49" charset="-122"/>
              </a:rPr>
              <a:t>复合映射</a:t>
            </a:r>
          </a:p>
        </p:txBody>
      </p:sp>
      <p:pic>
        <p:nvPicPr>
          <p:cNvPr id="175107" name="Picture 3" descr="返回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2575" y="6376988"/>
            <a:ext cx="355600" cy="287337"/>
          </a:xfrm>
          <a:prstGeom prst="rect">
            <a:avLst/>
          </a:prstGeom>
          <a:noFill/>
        </p:spPr>
      </p:pic>
      <p:pic>
        <p:nvPicPr>
          <p:cNvPr id="175108" name="Picture 4" descr="机动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231A93"/>
              </a:clrFrom>
              <a:clrTo>
                <a:srgbClr val="231A9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5375" y="6376988"/>
            <a:ext cx="355600" cy="287337"/>
          </a:xfrm>
          <a:prstGeom prst="rect">
            <a:avLst/>
          </a:prstGeom>
          <a:noFill/>
        </p:spPr>
      </p:pic>
      <p:pic>
        <p:nvPicPr>
          <p:cNvPr id="175109" name="Picture 5" descr="上一页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38975" y="6376988"/>
            <a:ext cx="355600" cy="287337"/>
          </a:xfrm>
          <a:prstGeom prst="rect">
            <a:avLst/>
          </a:prstGeom>
          <a:noFill/>
        </p:spPr>
      </p:pic>
      <p:pic>
        <p:nvPicPr>
          <p:cNvPr id="175110" name="Picture 6" descr="退出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48663" y="6376988"/>
            <a:ext cx="355600" cy="287337"/>
          </a:xfrm>
          <a:prstGeom prst="rect">
            <a:avLst/>
          </a:prstGeom>
          <a:noFill/>
        </p:spPr>
      </p:pic>
      <p:pic>
        <p:nvPicPr>
          <p:cNvPr id="175111" name="Picture 7" descr="下一页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70775" y="6376988"/>
            <a:ext cx="355600" cy="287337"/>
          </a:xfrm>
          <a:prstGeom prst="rect">
            <a:avLst/>
          </a:prstGeom>
          <a:noFill/>
        </p:spPr>
      </p:pic>
      <p:sp>
        <p:nvSpPr>
          <p:cNvPr id="175112" name="Text Box 8"/>
          <p:cNvSpPr txBox="1">
            <a:spLocks noChangeArrowheads="1"/>
          </p:cNvSpPr>
          <p:nvPr/>
        </p:nvSpPr>
        <p:spPr bwMode="auto">
          <a:xfrm>
            <a:off x="6130925" y="6600825"/>
            <a:ext cx="272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000">
                <a:latin typeface="楷体_GB2312" pitchFamily="49" charset="-122"/>
                <a:ea typeface="楷体_GB2312" pitchFamily="49" charset="-122"/>
              </a:rPr>
              <a:t>机动   目录   上页   下页   返回   结束 </a:t>
            </a:r>
          </a:p>
        </p:txBody>
      </p:sp>
      <p:pic>
        <p:nvPicPr>
          <p:cNvPr id="175113" name="Picture 9" descr="目录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07175" y="6376988"/>
            <a:ext cx="355600" cy="287337"/>
          </a:xfrm>
          <a:prstGeom prst="rect">
            <a:avLst/>
          </a:prstGeom>
          <a:noFill/>
        </p:spPr>
      </p:pic>
      <p:grpSp>
        <p:nvGrpSpPr>
          <p:cNvPr id="175114" name="Group 10"/>
          <p:cNvGrpSpPr>
            <a:grpSpLocks/>
          </p:cNvGrpSpPr>
          <p:nvPr/>
        </p:nvGrpSpPr>
        <p:grpSpPr bwMode="auto">
          <a:xfrm>
            <a:off x="4656138" y="1219200"/>
            <a:ext cx="2268537" cy="1681163"/>
            <a:chOff x="2880" y="288"/>
            <a:chExt cx="1587" cy="1177"/>
          </a:xfrm>
        </p:grpSpPr>
        <p:sp>
          <p:nvSpPr>
            <p:cNvPr id="175115" name="AutoShape 11"/>
            <p:cNvSpPr>
              <a:spLocks noChangeArrowheads="1"/>
            </p:cNvSpPr>
            <p:nvPr/>
          </p:nvSpPr>
          <p:spPr bwMode="auto">
            <a:xfrm>
              <a:off x="2880" y="303"/>
              <a:ext cx="1587" cy="367"/>
            </a:xfrm>
            <a:prstGeom prst="parallelogram">
              <a:avLst>
                <a:gd name="adj" fmla="val 108667"/>
              </a:avLst>
            </a:prstGeom>
            <a:gradFill rotWithShape="0">
              <a:gsLst>
                <a:gs pos="0">
                  <a:srgbClr val="00CC99"/>
                </a:gs>
                <a:gs pos="100000">
                  <a:srgbClr val="00CC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75116" name="AutoShape 12"/>
            <p:cNvSpPr>
              <a:spLocks noChangeArrowheads="1"/>
            </p:cNvSpPr>
            <p:nvPr/>
          </p:nvSpPr>
          <p:spPr bwMode="auto">
            <a:xfrm flipV="1">
              <a:off x="2880" y="672"/>
              <a:ext cx="1587" cy="793"/>
            </a:xfrm>
            <a:prstGeom prst="parallelogram">
              <a:avLst>
                <a:gd name="adj" fmla="val 50032"/>
              </a:avLst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75117" name="Freeform 13"/>
            <p:cNvSpPr>
              <a:spLocks/>
            </p:cNvSpPr>
            <p:nvPr/>
          </p:nvSpPr>
          <p:spPr bwMode="auto">
            <a:xfrm>
              <a:off x="4080" y="288"/>
              <a:ext cx="384" cy="1152"/>
            </a:xfrm>
            <a:custGeom>
              <a:avLst/>
              <a:gdLst/>
              <a:ahLst/>
              <a:cxnLst>
                <a:cxn ang="0">
                  <a:pos x="384" y="0"/>
                </a:cxn>
                <a:cxn ang="0">
                  <a:pos x="0" y="384"/>
                </a:cxn>
                <a:cxn ang="0">
                  <a:pos x="384" y="1152"/>
                </a:cxn>
                <a:cxn ang="0">
                  <a:pos x="384" y="0"/>
                </a:cxn>
              </a:cxnLst>
              <a:rect l="0" t="0" r="r" b="b"/>
              <a:pathLst>
                <a:path w="384" h="1152">
                  <a:moveTo>
                    <a:pt x="384" y="0"/>
                  </a:moveTo>
                  <a:lnTo>
                    <a:pt x="0" y="384"/>
                  </a:lnTo>
                  <a:lnTo>
                    <a:pt x="384" y="1152"/>
                  </a:lnTo>
                  <a:lnTo>
                    <a:pt x="384" y="0"/>
                  </a:lnTo>
                  <a:close/>
                </a:path>
              </a:pathLst>
            </a:custGeom>
            <a:gradFill rotWithShape="0">
              <a:gsLst>
                <a:gs pos="0">
                  <a:srgbClr val="009900">
                    <a:gamma/>
                    <a:shade val="46275"/>
                    <a:invGamma/>
                  </a:srgbClr>
                </a:gs>
                <a:gs pos="100000">
                  <a:srgbClr val="009900"/>
                </a:gs>
              </a:gsLst>
              <a:lin ang="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175118" name="AutoShape 14"/>
          <p:cNvSpPr>
            <a:spLocks noChangeArrowheads="1"/>
          </p:cNvSpPr>
          <p:nvPr/>
        </p:nvSpPr>
        <p:spPr bwMode="auto">
          <a:xfrm>
            <a:off x="4451350" y="4098925"/>
            <a:ext cx="2811463" cy="1028700"/>
          </a:xfrm>
          <a:prstGeom prst="parallelogram">
            <a:avLst>
              <a:gd name="adj" fmla="val 68326"/>
            </a:avLst>
          </a:prstGeom>
          <a:solidFill>
            <a:srgbClr val="6666FF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grpSp>
        <p:nvGrpSpPr>
          <p:cNvPr id="175119" name="Group 15"/>
          <p:cNvGrpSpPr>
            <a:grpSpLocks/>
          </p:cNvGrpSpPr>
          <p:nvPr/>
        </p:nvGrpSpPr>
        <p:grpSpPr bwMode="auto">
          <a:xfrm>
            <a:off x="2886075" y="1905000"/>
            <a:ext cx="3498850" cy="1752600"/>
            <a:chOff x="1530" y="720"/>
            <a:chExt cx="2204" cy="1104"/>
          </a:xfrm>
        </p:grpSpPr>
        <p:sp>
          <p:nvSpPr>
            <p:cNvPr id="175120" name="Line 16"/>
            <p:cNvSpPr>
              <a:spLocks noChangeShapeType="1"/>
            </p:cNvSpPr>
            <p:nvPr/>
          </p:nvSpPr>
          <p:spPr bwMode="auto">
            <a:xfrm flipV="1">
              <a:off x="1695" y="1235"/>
              <a:ext cx="1761" cy="5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175121" name="Oval 17"/>
            <p:cNvSpPr>
              <a:spLocks noChangeArrowheads="1"/>
            </p:cNvSpPr>
            <p:nvPr/>
          </p:nvSpPr>
          <p:spPr bwMode="auto">
            <a:xfrm>
              <a:off x="2928" y="720"/>
              <a:ext cx="806" cy="518"/>
            </a:xfrm>
            <a:prstGeom prst="ellipse">
              <a:avLst/>
            </a:prstGeom>
            <a:solidFill>
              <a:schemeClr val="tx1"/>
            </a:solidFill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75122" name="Line 18"/>
            <p:cNvSpPr>
              <a:spLocks noChangeShapeType="1"/>
            </p:cNvSpPr>
            <p:nvPr/>
          </p:nvSpPr>
          <p:spPr bwMode="auto">
            <a:xfrm flipV="1">
              <a:off x="1530" y="750"/>
              <a:ext cx="1635" cy="54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175123" name="Group 19"/>
          <p:cNvGrpSpPr>
            <a:grpSpLocks/>
          </p:cNvGrpSpPr>
          <p:nvPr/>
        </p:nvGrpSpPr>
        <p:grpSpPr bwMode="auto">
          <a:xfrm>
            <a:off x="1295400" y="2786063"/>
            <a:ext cx="1852613" cy="1176337"/>
            <a:chOff x="528" y="1385"/>
            <a:chExt cx="1296" cy="823"/>
          </a:xfrm>
        </p:grpSpPr>
        <p:grpSp>
          <p:nvGrpSpPr>
            <p:cNvPr id="175124" name="Group 20"/>
            <p:cNvGrpSpPr>
              <a:grpSpLocks/>
            </p:cNvGrpSpPr>
            <p:nvPr/>
          </p:nvGrpSpPr>
          <p:grpSpPr bwMode="auto">
            <a:xfrm rot="-1104103">
              <a:off x="528" y="1584"/>
              <a:ext cx="1248" cy="624"/>
              <a:chOff x="768" y="2208"/>
              <a:chExt cx="1248" cy="624"/>
            </a:xfrm>
          </p:grpSpPr>
          <p:sp>
            <p:nvSpPr>
              <p:cNvPr id="175125" name="Rectangle 21"/>
              <p:cNvSpPr>
                <a:spLocks noChangeArrowheads="1"/>
              </p:cNvSpPr>
              <p:nvPr/>
            </p:nvSpPr>
            <p:spPr bwMode="auto">
              <a:xfrm>
                <a:off x="768" y="2371"/>
                <a:ext cx="912" cy="295"/>
              </a:xfrm>
              <a:prstGeom prst="rect">
                <a:avLst/>
              </a:prstGeom>
              <a:solidFill>
                <a:srgbClr val="0033CC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75126" name="AutoShape 22"/>
              <p:cNvSpPr>
                <a:spLocks noChangeArrowheads="1"/>
              </p:cNvSpPr>
              <p:nvPr/>
            </p:nvSpPr>
            <p:spPr bwMode="auto">
              <a:xfrm rot="5400000">
                <a:off x="1536" y="2352"/>
                <a:ext cx="624" cy="33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33CC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sp>
          <p:nvSpPr>
            <p:cNvPr id="175127" name="Oval 23"/>
            <p:cNvSpPr>
              <a:spLocks noChangeArrowheads="1"/>
            </p:cNvSpPr>
            <p:nvPr/>
          </p:nvSpPr>
          <p:spPr bwMode="auto">
            <a:xfrm rot="4415618">
              <a:off x="1428" y="1600"/>
              <a:ext cx="612" cy="181"/>
            </a:xfrm>
            <a:prstGeom prst="ellipse">
              <a:avLst/>
            </a:prstGeom>
            <a:gradFill rotWithShape="0">
              <a:gsLst>
                <a:gs pos="0">
                  <a:srgbClr val="FFFFCC">
                    <a:gamma/>
                    <a:shade val="46275"/>
                    <a:invGamma/>
                  </a:srgbClr>
                </a:gs>
                <a:gs pos="100000">
                  <a:srgbClr val="FFFFCC"/>
                </a:gs>
              </a:gsLst>
              <a:lin ang="0" scaled="1"/>
            </a:gradFill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</p:grpSp>
      <p:graphicFrame>
        <p:nvGraphicFramePr>
          <p:cNvPr id="175128" name="Object 24"/>
          <p:cNvGraphicFramePr>
            <a:graphicFrameLocks noChangeAspect="1"/>
          </p:cNvGraphicFramePr>
          <p:nvPr/>
        </p:nvGraphicFramePr>
        <p:xfrm>
          <a:off x="5581650" y="2122488"/>
          <a:ext cx="355600" cy="400050"/>
        </p:xfrm>
        <a:graphic>
          <a:graphicData uri="http://schemas.openxmlformats.org/presentationml/2006/ole">
            <p:oleObj spid="_x0000_s175128" name="Equation" r:id="rId10" imgW="393529" imgH="444307" progId="Equation.3">
              <p:embed/>
            </p:oleObj>
          </a:graphicData>
        </a:graphic>
      </p:graphicFrame>
      <p:grpSp>
        <p:nvGrpSpPr>
          <p:cNvPr id="175129" name="Group 25"/>
          <p:cNvGrpSpPr>
            <a:grpSpLocks/>
          </p:cNvGrpSpPr>
          <p:nvPr/>
        </p:nvGrpSpPr>
        <p:grpSpPr bwMode="auto">
          <a:xfrm>
            <a:off x="5105400" y="2316163"/>
            <a:ext cx="1295400" cy="2605087"/>
            <a:chOff x="2928" y="979"/>
            <a:chExt cx="816" cy="1641"/>
          </a:xfrm>
        </p:grpSpPr>
        <p:sp>
          <p:nvSpPr>
            <p:cNvPr id="175130" name="Line 26"/>
            <p:cNvSpPr>
              <a:spLocks noChangeShapeType="1"/>
            </p:cNvSpPr>
            <p:nvPr/>
          </p:nvSpPr>
          <p:spPr bwMode="auto">
            <a:xfrm>
              <a:off x="2928" y="979"/>
              <a:ext cx="0" cy="14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175131" name="Line 27"/>
            <p:cNvSpPr>
              <a:spLocks noChangeShapeType="1"/>
            </p:cNvSpPr>
            <p:nvPr/>
          </p:nvSpPr>
          <p:spPr bwMode="auto">
            <a:xfrm>
              <a:off x="3744" y="979"/>
              <a:ext cx="0" cy="151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175132" name="Oval 28"/>
            <p:cNvSpPr>
              <a:spLocks noChangeArrowheads="1"/>
            </p:cNvSpPr>
            <p:nvPr/>
          </p:nvSpPr>
          <p:spPr bwMode="auto">
            <a:xfrm>
              <a:off x="2928" y="2352"/>
              <a:ext cx="816" cy="268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</p:grpSp>
      <p:graphicFrame>
        <p:nvGraphicFramePr>
          <p:cNvPr id="175133" name="Object 29"/>
          <p:cNvGraphicFramePr>
            <a:graphicFrameLocks noChangeAspect="1"/>
          </p:cNvGraphicFramePr>
          <p:nvPr/>
        </p:nvGraphicFramePr>
        <p:xfrm>
          <a:off x="5334000" y="3276600"/>
          <a:ext cx="292100" cy="406400"/>
        </p:xfrm>
        <a:graphic>
          <a:graphicData uri="http://schemas.openxmlformats.org/presentationml/2006/ole">
            <p:oleObj spid="_x0000_s175133" name="Equation" r:id="rId11" imgW="291847" imgH="406048" progId="Equation.3">
              <p:embed/>
            </p:oleObj>
          </a:graphicData>
        </a:graphic>
      </p:graphicFrame>
      <p:graphicFrame>
        <p:nvGraphicFramePr>
          <p:cNvPr id="175134" name="Object 30"/>
          <p:cNvGraphicFramePr>
            <a:graphicFrameLocks noChangeAspect="1"/>
          </p:cNvGraphicFramePr>
          <p:nvPr/>
        </p:nvGraphicFramePr>
        <p:xfrm>
          <a:off x="3886200" y="2501900"/>
          <a:ext cx="266700" cy="317500"/>
        </p:xfrm>
        <a:graphic>
          <a:graphicData uri="http://schemas.openxmlformats.org/presentationml/2006/ole">
            <p:oleObj spid="_x0000_s175134" name="Equation" r:id="rId12" imgW="266353" imgH="317087" progId="Equation.3">
              <p:embed/>
            </p:oleObj>
          </a:graphicData>
        </a:graphic>
      </p:graphicFrame>
      <p:sp>
        <p:nvSpPr>
          <p:cNvPr id="175135" name="Text Box 31"/>
          <p:cNvSpPr txBox="1">
            <a:spLocks noChangeArrowheads="1"/>
          </p:cNvSpPr>
          <p:nvPr/>
        </p:nvSpPr>
        <p:spPr bwMode="auto">
          <a:xfrm>
            <a:off x="1568450" y="3824288"/>
            <a:ext cx="1250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手电筒</a:t>
            </a:r>
          </a:p>
        </p:txBody>
      </p:sp>
      <p:sp>
        <p:nvSpPr>
          <p:cNvPr id="175136" name="Text Box 32"/>
          <p:cNvSpPr txBox="1">
            <a:spLocks noChangeArrowheads="1"/>
          </p:cNvSpPr>
          <p:nvPr/>
        </p:nvSpPr>
        <p:spPr bwMode="auto">
          <a:xfrm>
            <a:off x="1447800" y="5348288"/>
            <a:ext cx="441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D</a:t>
            </a:r>
          </a:p>
        </p:txBody>
      </p:sp>
      <p:graphicFrame>
        <p:nvGraphicFramePr>
          <p:cNvPr id="175137" name="Object 33"/>
          <p:cNvGraphicFramePr>
            <a:graphicFrameLocks noChangeAspect="1"/>
          </p:cNvGraphicFramePr>
          <p:nvPr/>
        </p:nvGraphicFramePr>
        <p:xfrm>
          <a:off x="2882900" y="3124200"/>
          <a:ext cx="317500" cy="304800"/>
        </p:xfrm>
        <a:graphic>
          <a:graphicData uri="http://schemas.openxmlformats.org/presentationml/2006/ole">
            <p:oleObj spid="_x0000_s175137" name="Equation" r:id="rId13" imgW="317225" imgH="304536" progId="Equation.3">
              <p:embed/>
            </p:oleObj>
          </a:graphicData>
        </a:graphic>
      </p:graphicFrame>
      <p:sp>
        <p:nvSpPr>
          <p:cNvPr id="175138" name="Line 34"/>
          <p:cNvSpPr>
            <a:spLocks noChangeShapeType="1"/>
          </p:cNvSpPr>
          <p:nvPr/>
        </p:nvSpPr>
        <p:spPr bwMode="auto">
          <a:xfrm>
            <a:off x="1981200" y="5594350"/>
            <a:ext cx="152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graphicFrame>
        <p:nvGraphicFramePr>
          <p:cNvPr id="175139" name="Object 35"/>
          <p:cNvGraphicFramePr>
            <a:graphicFrameLocks noChangeAspect="1"/>
          </p:cNvGraphicFramePr>
          <p:nvPr/>
        </p:nvGraphicFramePr>
        <p:xfrm>
          <a:off x="5562600" y="4508500"/>
          <a:ext cx="444500" cy="444500"/>
        </p:xfrm>
        <a:graphic>
          <a:graphicData uri="http://schemas.openxmlformats.org/presentationml/2006/ole">
            <p:oleObj spid="_x0000_s175139" name="Equation" r:id="rId14" imgW="444307" imgH="444307" progId="Equation.3">
              <p:embed/>
            </p:oleObj>
          </a:graphicData>
        </a:graphic>
      </p:graphicFrame>
      <p:graphicFrame>
        <p:nvGraphicFramePr>
          <p:cNvPr id="175140" name="Object 36"/>
          <p:cNvGraphicFramePr>
            <a:graphicFrameLocks noChangeAspect="1"/>
          </p:cNvGraphicFramePr>
          <p:nvPr/>
        </p:nvGraphicFramePr>
        <p:xfrm>
          <a:off x="3581400" y="5422900"/>
          <a:ext cx="444500" cy="444500"/>
        </p:xfrm>
        <a:graphic>
          <a:graphicData uri="http://schemas.openxmlformats.org/presentationml/2006/ole">
            <p:oleObj spid="_x0000_s175140" name="Equation" r:id="rId15" imgW="444307" imgH="444307" progId="Equation.3">
              <p:embed/>
            </p:oleObj>
          </a:graphicData>
        </a:graphic>
      </p:graphicFrame>
      <p:sp>
        <p:nvSpPr>
          <p:cNvPr id="175141" name="Text Box 37"/>
          <p:cNvSpPr txBox="1">
            <a:spLocks noChangeArrowheads="1"/>
          </p:cNvSpPr>
          <p:nvPr/>
        </p:nvSpPr>
        <p:spPr bwMode="auto">
          <a:xfrm>
            <a:off x="533400" y="1219200"/>
            <a:ext cx="1073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引例</a:t>
            </a:r>
            <a:r>
              <a:rPr kumimoji="1" lang="en-US" altLang="zh-CN" sz="2800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. </a:t>
            </a:r>
          </a:p>
        </p:txBody>
      </p:sp>
      <p:sp>
        <p:nvSpPr>
          <p:cNvPr id="175142" name="Text Box 38"/>
          <p:cNvSpPr txBox="1">
            <a:spLocks noChangeArrowheads="1"/>
          </p:cNvSpPr>
          <p:nvPr/>
        </p:nvSpPr>
        <p:spPr bwMode="auto">
          <a:xfrm>
            <a:off x="1905000" y="5102225"/>
            <a:ext cx="16954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复合映射</a:t>
            </a:r>
            <a:r>
              <a:rPr kumimoji="1" lang="zh-CN" altLang="en-US" sz="2800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5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5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5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5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5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5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7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8" grpId="0" animBg="1"/>
      <p:bldP spid="175135" grpId="0" build="p" autoUpdateAnimBg="0" advAuto="0"/>
      <p:bldP spid="175136" grpId="0" build="p" autoUpdateAnimBg="0"/>
      <p:bldP spid="175138" grpId="0" animBg="1"/>
      <p:bldP spid="175142" grpId="0" build="p" autoUpdateAnimBg="0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03200"/>
            <a:ext cx="1143000" cy="609600"/>
          </a:xfrm>
        </p:spPr>
        <p:txBody>
          <a:bodyPr/>
          <a:lstStyle/>
          <a:p>
            <a:pPr algn="l"/>
            <a:r>
              <a:rPr lang="zh-CN" altLang="en-US" sz="2800">
                <a:solidFill>
                  <a:schemeClr val="tx1"/>
                </a:solidFill>
                <a:ea typeface="楷体_GB2312" pitchFamily="49" charset="-122"/>
              </a:rPr>
              <a:t>定义</a:t>
            </a:r>
            <a:r>
              <a:rPr lang="en-US" altLang="zh-CN" sz="2800">
                <a:solidFill>
                  <a:schemeClr val="tx1"/>
                </a:solidFill>
                <a:ea typeface="楷体_GB2312" pitchFamily="49" charset="-122"/>
              </a:rPr>
              <a:t>6</a:t>
            </a:r>
            <a:r>
              <a:rPr lang="en-US" altLang="zh-CN" sz="2800">
                <a:ea typeface="楷体_GB2312" pitchFamily="49" charset="-122"/>
              </a:rPr>
              <a:t> </a:t>
            </a:r>
          </a:p>
        </p:txBody>
      </p:sp>
      <p:graphicFrame>
        <p:nvGraphicFramePr>
          <p:cNvPr id="176131" name="Object 3"/>
          <p:cNvGraphicFramePr>
            <a:graphicFrameLocks noChangeAspect="1"/>
          </p:cNvGraphicFramePr>
          <p:nvPr/>
        </p:nvGraphicFramePr>
        <p:xfrm>
          <a:off x="1600200" y="882650"/>
          <a:ext cx="1143000" cy="393700"/>
        </p:xfrm>
        <a:graphic>
          <a:graphicData uri="http://schemas.openxmlformats.org/presentationml/2006/ole">
            <p:oleObj spid="_x0000_s176131" name="Equation" r:id="rId3" imgW="1143000" imgH="393700" progId="Equation.3">
              <p:embed/>
            </p:oleObj>
          </a:graphicData>
        </a:graphic>
      </p:graphicFrame>
      <p:grpSp>
        <p:nvGrpSpPr>
          <p:cNvPr id="176132" name="Group 4"/>
          <p:cNvGrpSpPr>
            <a:grpSpLocks/>
          </p:cNvGrpSpPr>
          <p:nvPr/>
        </p:nvGrpSpPr>
        <p:grpSpPr bwMode="auto">
          <a:xfrm>
            <a:off x="2847975" y="919163"/>
            <a:ext cx="1219200" cy="252412"/>
            <a:chOff x="1440" y="1319"/>
            <a:chExt cx="768" cy="159"/>
          </a:xfrm>
        </p:grpSpPr>
        <p:sp>
          <p:nvSpPr>
            <p:cNvPr id="176133" name="Line 5"/>
            <p:cNvSpPr>
              <a:spLocks noChangeShapeType="1"/>
            </p:cNvSpPr>
            <p:nvPr/>
          </p:nvSpPr>
          <p:spPr bwMode="auto">
            <a:xfrm>
              <a:off x="1440" y="1392"/>
              <a:ext cx="7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76134" name="Line 6"/>
            <p:cNvSpPr>
              <a:spLocks noChangeShapeType="1"/>
            </p:cNvSpPr>
            <p:nvPr/>
          </p:nvSpPr>
          <p:spPr bwMode="auto">
            <a:xfrm>
              <a:off x="1440" y="1319"/>
              <a:ext cx="0" cy="1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</p:grpSp>
      <p:graphicFrame>
        <p:nvGraphicFramePr>
          <p:cNvPr id="176135" name="Object 7"/>
          <p:cNvGraphicFramePr>
            <a:graphicFrameLocks noChangeAspect="1"/>
          </p:cNvGraphicFramePr>
          <p:nvPr/>
        </p:nvGraphicFramePr>
        <p:xfrm>
          <a:off x="3238500" y="714375"/>
          <a:ext cx="266700" cy="317500"/>
        </p:xfrm>
        <a:graphic>
          <a:graphicData uri="http://schemas.openxmlformats.org/presentationml/2006/ole">
            <p:oleObj spid="_x0000_s176135" name="Equation" r:id="rId4" imgW="266353" imgH="317087" progId="Equation.3">
              <p:embed/>
            </p:oleObj>
          </a:graphicData>
        </a:graphic>
      </p:graphicFrame>
      <p:graphicFrame>
        <p:nvGraphicFramePr>
          <p:cNvPr id="176136" name="Object 8"/>
          <p:cNvGraphicFramePr>
            <a:graphicFrameLocks noChangeAspect="1"/>
          </p:cNvGraphicFramePr>
          <p:nvPr/>
        </p:nvGraphicFramePr>
        <p:xfrm>
          <a:off x="4191000" y="835025"/>
          <a:ext cx="2386013" cy="406400"/>
        </p:xfrm>
        <a:graphic>
          <a:graphicData uri="http://schemas.openxmlformats.org/presentationml/2006/ole">
            <p:oleObj spid="_x0000_s176136" name="Equation" r:id="rId5" imgW="2387600" imgH="406400" progId="Equation.3">
              <p:embed/>
            </p:oleObj>
          </a:graphicData>
        </a:graphic>
      </p:graphicFrame>
      <p:graphicFrame>
        <p:nvGraphicFramePr>
          <p:cNvPr id="176137" name="Object 9"/>
          <p:cNvGraphicFramePr>
            <a:graphicFrameLocks noChangeAspect="1"/>
          </p:cNvGraphicFramePr>
          <p:nvPr/>
        </p:nvGraphicFramePr>
        <p:xfrm>
          <a:off x="1612900" y="1382713"/>
          <a:ext cx="1206500" cy="444500"/>
        </p:xfrm>
        <a:graphic>
          <a:graphicData uri="http://schemas.openxmlformats.org/presentationml/2006/ole">
            <p:oleObj spid="_x0000_s176137" name="Equation" r:id="rId6" imgW="1205977" imgH="444307" progId="Equation.3">
              <p:embed/>
            </p:oleObj>
          </a:graphicData>
        </a:graphic>
      </p:graphicFrame>
      <p:grpSp>
        <p:nvGrpSpPr>
          <p:cNvPr id="176138" name="Group 10"/>
          <p:cNvGrpSpPr>
            <a:grpSpLocks/>
          </p:cNvGrpSpPr>
          <p:nvPr/>
        </p:nvGrpSpPr>
        <p:grpSpPr bwMode="auto">
          <a:xfrm>
            <a:off x="2847975" y="1452563"/>
            <a:ext cx="1219200" cy="252412"/>
            <a:chOff x="1440" y="1319"/>
            <a:chExt cx="768" cy="159"/>
          </a:xfrm>
        </p:grpSpPr>
        <p:sp>
          <p:nvSpPr>
            <p:cNvPr id="176139" name="Line 11"/>
            <p:cNvSpPr>
              <a:spLocks noChangeShapeType="1"/>
            </p:cNvSpPr>
            <p:nvPr/>
          </p:nvSpPr>
          <p:spPr bwMode="auto">
            <a:xfrm>
              <a:off x="1440" y="1392"/>
              <a:ext cx="7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76140" name="Line 12"/>
            <p:cNvSpPr>
              <a:spLocks noChangeShapeType="1"/>
            </p:cNvSpPr>
            <p:nvPr/>
          </p:nvSpPr>
          <p:spPr bwMode="auto">
            <a:xfrm>
              <a:off x="1440" y="1319"/>
              <a:ext cx="0" cy="1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</p:grpSp>
      <p:graphicFrame>
        <p:nvGraphicFramePr>
          <p:cNvPr id="176141" name="Object 13"/>
          <p:cNvGraphicFramePr>
            <a:graphicFrameLocks noChangeAspect="1"/>
          </p:cNvGraphicFramePr>
          <p:nvPr/>
        </p:nvGraphicFramePr>
        <p:xfrm>
          <a:off x="3213100" y="1158875"/>
          <a:ext cx="292100" cy="406400"/>
        </p:xfrm>
        <a:graphic>
          <a:graphicData uri="http://schemas.openxmlformats.org/presentationml/2006/ole">
            <p:oleObj spid="_x0000_s176141" name="Equation" r:id="rId7" imgW="291847" imgH="406048" progId="Equation.3">
              <p:embed/>
            </p:oleObj>
          </a:graphicData>
        </a:graphic>
      </p:graphicFrame>
      <p:graphicFrame>
        <p:nvGraphicFramePr>
          <p:cNvPr id="176142" name="Object 14"/>
          <p:cNvGraphicFramePr>
            <a:graphicFrameLocks noChangeAspect="1"/>
          </p:cNvGraphicFramePr>
          <p:nvPr/>
        </p:nvGraphicFramePr>
        <p:xfrm>
          <a:off x="4191000" y="1382713"/>
          <a:ext cx="1320800" cy="406400"/>
        </p:xfrm>
        <a:graphic>
          <a:graphicData uri="http://schemas.openxmlformats.org/presentationml/2006/ole">
            <p:oleObj spid="_x0000_s176142" name="Equation" r:id="rId8" imgW="1320227" imgH="406224" progId="Equation.3">
              <p:embed/>
            </p:oleObj>
          </a:graphicData>
        </a:graphic>
      </p:graphicFrame>
      <p:sp>
        <p:nvSpPr>
          <p:cNvPr id="176143" name="Text Box 15"/>
          <p:cNvSpPr txBox="1">
            <a:spLocks noChangeArrowheads="1"/>
          </p:cNvSpPr>
          <p:nvPr/>
        </p:nvSpPr>
        <p:spPr bwMode="auto">
          <a:xfrm>
            <a:off x="228600" y="1873250"/>
            <a:ext cx="121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则当</a:t>
            </a:r>
          </a:p>
        </p:txBody>
      </p:sp>
      <p:graphicFrame>
        <p:nvGraphicFramePr>
          <p:cNvPr id="176144" name="Object 16"/>
          <p:cNvGraphicFramePr>
            <a:graphicFrameLocks noChangeAspect="1"/>
          </p:cNvGraphicFramePr>
          <p:nvPr/>
        </p:nvGraphicFramePr>
        <p:xfrm>
          <a:off x="1041400" y="1928813"/>
          <a:ext cx="1625600" cy="495300"/>
        </p:xfrm>
        <a:graphic>
          <a:graphicData uri="http://schemas.openxmlformats.org/presentationml/2006/ole">
            <p:oleObj spid="_x0000_s176144" name="Equation" r:id="rId9" imgW="1624895" imgH="495085" progId="Equation.3">
              <p:embed/>
            </p:oleObj>
          </a:graphicData>
        </a:graphic>
      </p:graphicFrame>
      <p:sp>
        <p:nvSpPr>
          <p:cNvPr id="176145" name="Text Box 17"/>
          <p:cNvSpPr txBox="1">
            <a:spLocks noChangeArrowheads="1"/>
          </p:cNvSpPr>
          <p:nvPr/>
        </p:nvSpPr>
        <p:spPr bwMode="auto">
          <a:xfrm>
            <a:off x="3200400" y="1905000"/>
            <a:ext cx="571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由上述映射链可定义由 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D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到 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Y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的复</a:t>
            </a:r>
          </a:p>
        </p:txBody>
      </p:sp>
      <p:graphicFrame>
        <p:nvGraphicFramePr>
          <p:cNvPr id="176146" name="Object 18"/>
          <p:cNvGraphicFramePr>
            <a:graphicFrameLocks noChangeAspect="1"/>
          </p:cNvGraphicFramePr>
          <p:nvPr/>
        </p:nvGraphicFramePr>
        <p:xfrm>
          <a:off x="2554288" y="2533650"/>
          <a:ext cx="1954212" cy="406400"/>
        </p:xfrm>
        <a:graphic>
          <a:graphicData uri="http://schemas.openxmlformats.org/presentationml/2006/ole">
            <p:oleObj spid="_x0000_s176146" name="Equation" r:id="rId10" imgW="1954951" imgH="406224" progId="Equation.3">
              <p:embed/>
            </p:oleObj>
          </a:graphicData>
        </a:graphic>
      </p:graphicFrame>
      <p:graphicFrame>
        <p:nvGraphicFramePr>
          <p:cNvPr id="176147" name="Object 19"/>
          <p:cNvGraphicFramePr>
            <a:graphicFrameLocks noChangeAspect="1"/>
          </p:cNvGraphicFramePr>
          <p:nvPr/>
        </p:nvGraphicFramePr>
        <p:xfrm>
          <a:off x="5124450" y="2540000"/>
          <a:ext cx="2298700" cy="406400"/>
        </p:xfrm>
        <a:graphic>
          <a:graphicData uri="http://schemas.openxmlformats.org/presentationml/2006/ole">
            <p:oleObj spid="_x0000_s176147" name="Equation" r:id="rId11" imgW="2298700" imgH="406400" progId="Equation.3">
              <p:embed/>
            </p:oleObj>
          </a:graphicData>
        </a:graphic>
      </p:graphicFrame>
      <p:sp>
        <p:nvSpPr>
          <p:cNvPr id="176148" name="Text Box 20"/>
          <p:cNvSpPr txBox="1">
            <a:spLocks noChangeArrowheads="1"/>
          </p:cNvSpPr>
          <p:nvPr/>
        </p:nvSpPr>
        <p:spPr bwMode="auto">
          <a:xfrm>
            <a:off x="1619250" y="188913"/>
            <a:ext cx="2438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设有映射链</a:t>
            </a:r>
          </a:p>
        </p:txBody>
      </p:sp>
      <p:sp>
        <p:nvSpPr>
          <p:cNvPr id="176149" name="Text Box 21"/>
          <p:cNvSpPr txBox="1">
            <a:spLocks noChangeArrowheads="1"/>
          </p:cNvSpPr>
          <p:nvPr/>
        </p:nvSpPr>
        <p:spPr bwMode="auto">
          <a:xfrm>
            <a:off x="1619250" y="2452688"/>
            <a:ext cx="895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记作</a:t>
            </a:r>
          </a:p>
        </p:txBody>
      </p:sp>
      <p:graphicFrame>
        <p:nvGraphicFramePr>
          <p:cNvPr id="176150" name="Object 22"/>
          <p:cNvGraphicFramePr>
            <a:graphicFrameLocks noChangeAspect="1"/>
          </p:cNvGraphicFramePr>
          <p:nvPr/>
        </p:nvGraphicFramePr>
        <p:xfrm>
          <a:off x="5549900" y="1349375"/>
          <a:ext cx="1841500" cy="495300"/>
        </p:xfrm>
        <a:graphic>
          <a:graphicData uri="http://schemas.openxmlformats.org/presentationml/2006/ole">
            <p:oleObj spid="_x0000_s176150" name="Equation" r:id="rId12" imgW="1841500" imgH="495300" progId="Equation.3">
              <p:embed/>
            </p:oleObj>
          </a:graphicData>
        </a:graphic>
      </p:graphicFrame>
      <p:sp>
        <p:nvSpPr>
          <p:cNvPr id="176151" name="Text Box 23"/>
          <p:cNvSpPr txBox="1">
            <a:spLocks noChangeArrowheads="1"/>
          </p:cNvSpPr>
          <p:nvPr/>
        </p:nvSpPr>
        <p:spPr bwMode="auto">
          <a:xfrm>
            <a:off x="247650" y="2420938"/>
            <a:ext cx="1428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合映射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</a:t>
            </a:r>
          </a:p>
        </p:txBody>
      </p:sp>
      <p:sp>
        <p:nvSpPr>
          <p:cNvPr id="176152" name="Text Box 24"/>
          <p:cNvSpPr txBox="1">
            <a:spLocks noChangeArrowheads="1"/>
          </p:cNvSpPr>
          <p:nvPr/>
        </p:nvSpPr>
        <p:spPr bwMode="auto">
          <a:xfrm>
            <a:off x="2647950" y="1884363"/>
            <a:ext cx="628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时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</a:t>
            </a:r>
          </a:p>
        </p:txBody>
      </p:sp>
      <p:sp>
        <p:nvSpPr>
          <p:cNvPr id="176153" name="Text Box 25"/>
          <p:cNvSpPr txBox="1">
            <a:spLocks noChangeArrowheads="1"/>
          </p:cNvSpPr>
          <p:nvPr/>
        </p:nvSpPr>
        <p:spPr bwMode="auto">
          <a:xfrm>
            <a:off x="4565650" y="2438400"/>
            <a:ext cx="539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或</a:t>
            </a:r>
          </a:p>
        </p:txBody>
      </p:sp>
      <p:grpSp>
        <p:nvGrpSpPr>
          <p:cNvPr id="176154" name="Group 26"/>
          <p:cNvGrpSpPr>
            <a:grpSpLocks/>
          </p:cNvGrpSpPr>
          <p:nvPr/>
        </p:nvGrpSpPr>
        <p:grpSpPr bwMode="auto">
          <a:xfrm>
            <a:off x="5692775" y="3387725"/>
            <a:ext cx="2155825" cy="1517650"/>
            <a:chOff x="3730" y="2780"/>
            <a:chExt cx="1358" cy="956"/>
          </a:xfrm>
        </p:grpSpPr>
        <p:sp>
          <p:nvSpPr>
            <p:cNvPr id="176155" name="Oval 27"/>
            <p:cNvSpPr>
              <a:spLocks noChangeArrowheads="1"/>
            </p:cNvSpPr>
            <p:nvPr/>
          </p:nvSpPr>
          <p:spPr bwMode="auto">
            <a:xfrm>
              <a:off x="3730" y="2780"/>
              <a:ext cx="1358" cy="956"/>
            </a:xfrm>
            <a:prstGeom prst="ellipse">
              <a:avLst/>
            </a:prstGeom>
            <a:solidFill>
              <a:srgbClr val="6600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graphicFrame>
          <p:nvGraphicFramePr>
            <p:cNvPr id="176156" name="Object 28"/>
            <p:cNvGraphicFramePr>
              <a:graphicFrameLocks noChangeAspect="1"/>
            </p:cNvGraphicFramePr>
            <p:nvPr/>
          </p:nvGraphicFramePr>
          <p:xfrm>
            <a:off x="3980" y="2866"/>
            <a:ext cx="916" cy="254"/>
          </p:xfrm>
          <a:graphic>
            <a:graphicData uri="http://schemas.openxmlformats.org/presentationml/2006/ole">
              <p:oleObj spid="_x0000_s176156" name="Equation" r:id="rId13" imgW="1600200" imgH="444500" progId="Equation.3">
                <p:embed/>
              </p:oleObj>
            </a:graphicData>
          </a:graphic>
        </p:graphicFrame>
      </p:grpSp>
      <p:grpSp>
        <p:nvGrpSpPr>
          <p:cNvPr id="176157" name="Group 29"/>
          <p:cNvGrpSpPr>
            <a:grpSpLocks/>
          </p:cNvGrpSpPr>
          <p:nvPr/>
        </p:nvGrpSpPr>
        <p:grpSpPr bwMode="auto">
          <a:xfrm>
            <a:off x="6145213" y="4079875"/>
            <a:ext cx="1258887" cy="346075"/>
            <a:chOff x="4015" y="3190"/>
            <a:chExt cx="793" cy="218"/>
          </a:xfrm>
        </p:grpSpPr>
        <p:sp>
          <p:nvSpPr>
            <p:cNvPr id="176158" name="Oval 30"/>
            <p:cNvSpPr>
              <a:spLocks noChangeArrowheads="1"/>
            </p:cNvSpPr>
            <p:nvPr/>
          </p:nvSpPr>
          <p:spPr bwMode="auto">
            <a:xfrm>
              <a:off x="4015" y="3287"/>
              <a:ext cx="31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graphicFrame>
          <p:nvGraphicFramePr>
            <p:cNvPr id="176159" name="Object 31"/>
            <p:cNvGraphicFramePr>
              <a:graphicFrameLocks noChangeAspect="1"/>
            </p:cNvGraphicFramePr>
            <p:nvPr/>
          </p:nvGraphicFramePr>
          <p:xfrm>
            <a:off x="4080" y="3190"/>
            <a:ext cx="728" cy="218"/>
          </p:xfrm>
          <a:graphic>
            <a:graphicData uri="http://schemas.openxmlformats.org/presentationml/2006/ole">
              <p:oleObj spid="_x0000_s176159" name="Equation" r:id="rId14" imgW="1358310" imgH="406224" progId="Equation.3">
                <p:embed/>
              </p:oleObj>
            </a:graphicData>
          </a:graphic>
        </p:graphicFrame>
      </p:grpSp>
      <p:graphicFrame>
        <p:nvGraphicFramePr>
          <p:cNvPr id="176160" name="Object 32"/>
          <p:cNvGraphicFramePr>
            <a:graphicFrameLocks noChangeAspect="1"/>
          </p:cNvGraphicFramePr>
          <p:nvPr/>
        </p:nvGraphicFramePr>
        <p:xfrm>
          <a:off x="6475413" y="4419600"/>
          <a:ext cx="1296987" cy="346075"/>
        </p:xfrm>
        <a:graphic>
          <a:graphicData uri="http://schemas.openxmlformats.org/presentationml/2006/ole">
            <p:oleObj spid="_x0000_s176160" name="Equation" r:id="rId15" imgW="1523339" imgH="406224" progId="Equation.3">
              <p:embed/>
            </p:oleObj>
          </a:graphicData>
        </a:graphic>
      </p:graphicFrame>
      <p:grpSp>
        <p:nvGrpSpPr>
          <p:cNvPr id="176161" name="Group 33"/>
          <p:cNvGrpSpPr>
            <a:grpSpLocks/>
          </p:cNvGrpSpPr>
          <p:nvPr/>
        </p:nvGrpSpPr>
        <p:grpSpPr bwMode="auto">
          <a:xfrm>
            <a:off x="3216275" y="3078163"/>
            <a:ext cx="1633538" cy="1281112"/>
            <a:chOff x="1824" y="2400"/>
            <a:chExt cx="1344" cy="1056"/>
          </a:xfrm>
        </p:grpSpPr>
        <p:sp>
          <p:nvSpPr>
            <p:cNvPr id="176162" name="Oval 34"/>
            <p:cNvSpPr>
              <a:spLocks noChangeArrowheads="1"/>
            </p:cNvSpPr>
            <p:nvPr/>
          </p:nvSpPr>
          <p:spPr bwMode="auto">
            <a:xfrm>
              <a:off x="1824" y="2400"/>
              <a:ext cx="1344" cy="1056"/>
            </a:xfrm>
            <a:prstGeom prst="ellipse">
              <a:avLst/>
            </a:prstGeom>
            <a:solidFill>
              <a:srgbClr val="0066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graphicFrame>
          <p:nvGraphicFramePr>
            <p:cNvPr id="176163" name="Object 35"/>
            <p:cNvGraphicFramePr>
              <a:graphicFrameLocks noChangeAspect="1"/>
            </p:cNvGraphicFramePr>
            <p:nvPr/>
          </p:nvGraphicFramePr>
          <p:xfrm>
            <a:off x="2304" y="2432"/>
            <a:ext cx="320" cy="400"/>
          </p:xfrm>
          <a:graphic>
            <a:graphicData uri="http://schemas.openxmlformats.org/presentationml/2006/ole">
              <p:oleObj spid="_x0000_s176163" name="Equation" r:id="rId16" imgW="203024" imgH="253780" progId="Equation.3">
                <p:embed/>
              </p:oleObj>
            </a:graphicData>
          </a:graphic>
        </p:graphicFrame>
      </p:grpSp>
      <p:sp>
        <p:nvSpPr>
          <p:cNvPr id="176164" name="Oval 36"/>
          <p:cNvSpPr>
            <a:spLocks noChangeArrowheads="1"/>
          </p:cNvSpPr>
          <p:nvPr/>
        </p:nvSpPr>
        <p:spPr bwMode="auto">
          <a:xfrm>
            <a:off x="3360738" y="3517900"/>
            <a:ext cx="1360487" cy="776288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grpSp>
        <p:nvGrpSpPr>
          <p:cNvPr id="176165" name="Group 37"/>
          <p:cNvGrpSpPr>
            <a:grpSpLocks/>
          </p:cNvGrpSpPr>
          <p:nvPr/>
        </p:nvGrpSpPr>
        <p:grpSpPr bwMode="auto">
          <a:xfrm>
            <a:off x="963613" y="3711575"/>
            <a:ext cx="1360487" cy="1166813"/>
            <a:chOff x="240" y="2832"/>
            <a:chExt cx="1008" cy="864"/>
          </a:xfrm>
        </p:grpSpPr>
        <p:sp>
          <p:nvSpPr>
            <p:cNvPr id="176166" name="Oval 38"/>
            <p:cNvSpPr>
              <a:spLocks noChangeArrowheads="1"/>
            </p:cNvSpPr>
            <p:nvPr/>
          </p:nvSpPr>
          <p:spPr bwMode="auto">
            <a:xfrm>
              <a:off x="240" y="2832"/>
              <a:ext cx="1008" cy="864"/>
            </a:xfrm>
            <a:prstGeom prst="ellipse">
              <a:avLst/>
            </a:prstGeom>
            <a:solidFill>
              <a:srgbClr val="00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graphicFrame>
          <p:nvGraphicFramePr>
            <p:cNvPr id="176167" name="Object 39"/>
            <p:cNvGraphicFramePr>
              <a:graphicFrameLocks noChangeAspect="1"/>
            </p:cNvGraphicFramePr>
            <p:nvPr/>
          </p:nvGraphicFramePr>
          <p:xfrm>
            <a:off x="576" y="2928"/>
            <a:ext cx="259" cy="260"/>
          </p:xfrm>
          <a:graphic>
            <a:graphicData uri="http://schemas.openxmlformats.org/presentationml/2006/ole">
              <p:oleObj spid="_x0000_s176167" name="Equation" r:id="rId17" imgW="164885" imgH="164885" progId="Equation.3">
                <p:embed/>
              </p:oleObj>
            </a:graphicData>
          </a:graphic>
        </p:graphicFrame>
      </p:grpSp>
      <p:grpSp>
        <p:nvGrpSpPr>
          <p:cNvPr id="176168" name="Group 40"/>
          <p:cNvGrpSpPr>
            <a:grpSpLocks/>
          </p:cNvGrpSpPr>
          <p:nvPr/>
        </p:nvGrpSpPr>
        <p:grpSpPr bwMode="auto">
          <a:xfrm>
            <a:off x="1417638" y="4294188"/>
            <a:ext cx="323850" cy="298450"/>
            <a:chOff x="576" y="3236"/>
            <a:chExt cx="240" cy="220"/>
          </a:xfrm>
        </p:grpSpPr>
        <p:sp>
          <p:nvSpPr>
            <p:cNvPr id="176169" name="Oval 41"/>
            <p:cNvSpPr>
              <a:spLocks noChangeArrowheads="1"/>
            </p:cNvSpPr>
            <p:nvPr/>
          </p:nvSpPr>
          <p:spPr bwMode="auto">
            <a:xfrm>
              <a:off x="775" y="3264"/>
              <a:ext cx="41" cy="41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graphicFrame>
          <p:nvGraphicFramePr>
            <p:cNvPr id="176170" name="Object 42"/>
            <p:cNvGraphicFramePr>
              <a:graphicFrameLocks noChangeAspect="1"/>
            </p:cNvGraphicFramePr>
            <p:nvPr/>
          </p:nvGraphicFramePr>
          <p:xfrm>
            <a:off x="576" y="3236"/>
            <a:ext cx="199" cy="220"/>
          </p:xfrm>
          <a:graphic>
            <a:graphicData uri="http://schemas.openxmlformats.org/presentationml/2006/ole">
              <p:oleObj spid="_x0000_s176170" name="Equation" r:id="rId18" imgW="126835" imgH="139518" progId="Equation.3">
                <p:embed/>
              </p:oleObj>
            </a:graphicData>
          </a:graphic>
        </p:graphicFrame>
      </p:grpSp>
      <p:sp>
        <p:nvSpPr>
          <p:cNvPr id="176171" name="Freeform 43"/>
          <p:cNvSpPr>
            <a:spLocks/>
          </p:cNvSpPr>
          <p:nvPr/>
        </p:nvSpPr>
        <p:spPr bwMode="auto">
          <a:xfrm rot="-784631">
            <a:off x="1676400" y="3646488"/>
            <a:ext cx="2201863" cy="388937"/>
          </a:xfrm>
          <a:custGeom>
            <a:avLst/>
            <a:gdLst/>
            <a:ahLst/>
            <a:cxnLst>
              <a:cxn ang="0">
                <a:pos x="0" y="352"/>
              </a:cxn>
              <a:cxn ang="0">
                <a:pos x="384" y="16"/>
              </a:cxn>
              <a:cxn ang="0">
                <a:pos x="768" y="256"/>
              </a:cxn>
            </a:cxnLst>
            <a:rect l="0" t="0" r="r" b="b"/>
            <a:pathLst>
              <a:path w="768" h="352">
                <a:moveTo>
                  <a:pt x="0" y="352"/>
                </a:moveTo>
                <a:cubicBezTo>
                  <a:pt x="128" y="192"/>
                  <a:pt x="256" y="32"/>
                  <a:pt x="384" y="16"/>
                </a:cubicBezTo>
                <a:cubicBezTo>
                  <a:pt x="512" y="0"/>
                  <a:pt x="640" y="128"/>
                  <a:pt x="768" y="256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76172" name="Freeform 44"/>
          <p:cNvSpPr>
            <a:spLocks/>
          </p:cNvSpPr>
          <p:nvPr/>
        </p:nvSpPr>
        <p:spPr bwMode="auto">
          <a:xfrm>
            <a:off x="4008438" y="3408363"/>
            <a:ext cx="2136775" cy="777875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1056" y="48"/>
              </a:cxn>
              <a:cxn ang="0">
                <a:pos x="1920" y="480"/>
              </a:cxn>
            </a:cxnLst>
            <a:rect l="0" t="0" r="r" b="b"/>
            <a:pathLst>
              <a:path w="1920" h="480">
                <a:moveTo>
                  <a:pt x="0" y="192"/>
                </a:moveTo>
                <a:cubicBezTo>
                  <a:pt x="368" y="96"/>
                  <a:pt x="736" y="0"/>
                  <a:pt x="1056" y="48"/>
                </a:cubicBezTo>
                <a:cubicBezTo>
                  <a:pt x="1376" y="96"/>
                  <a:pt x="1648" y="288"/>
                  <a:pt x="1920" y="48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grpSp>
        <p:nvGrpSpPr>
          <p:cNvPr id="176173" name="Group 45"/>
          <p:cNvGrpSpPr>
            <a:grpSpLocks/>
          </p:cNvGrpSpPr>
          <p:nvPr/>
        </p:nvGrpSpPr>
        <p:grpSpPr bwMode="auto">
          <a:xfrm>
            <a:off x="3533775" y="3668713"/>
            <a:ext cx="1187450" cy="431800"/>
            <a:chOff x="2145" y="2800"/>
            <a:chExt cx="879" cy="320"/>
          </a:xfrm>
        </p:grpSpPr>
        <p:sp>
          <p:nvSpPr>
            <p:cNvPr id="176174" name="Oval 46"/>
            <p:cNvSpPr>
              <a:spLocks noChangeArrowheads="1"/>
            </p:cNvSpPr>
            <p:nvPr/>
          </p:nvSpPr>
          <p:spPr bwMode="auto">
            <a:xfrm>
              <a:off x="2400" y="2832"/>
              <a:ext cx="41" cy="41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graphicFrame>
          <p:nvGraphicFramePr>
            <p:cNvPr id="176175" name="Object 47"/>
            <p:cNvGraphicFramePr>
              <a:graphicFrameLocks noChangeAspect="1"/>
            </p:cNvGraphicFramePr>
            <p:nvPr/>
          </p:nvGraphicFramePr>
          <p:xfrm>
            <a:off x="2145" y="2800"/>
            <a:ext cx="879" cy="320"/>
          </p:xfrm>
          <a:graphic>
            <a:graphicData uri="http://schemas.openxmlformats.org/presentationml/2006/ole">
              <p:oleObj spid="_x0000_s176175" name="Equation" r:id="rId19" imgW="558558" imgH="203112" progId="Equation.3">
                <p:embed/>
              </p:oleObj>
            </a:graphicData>
          </a:graphic>
        </p:graphicFrame>
      </p:grpSp>
      <p:sp>
        <p:nvSpPr>
          <p:cNvPr id="176176" name="Freeform 48"/>
          <p:cNvSpPr>
            <a:spLocks/>
          </p:cNvSpPr>
          <p:nvPr/>
        </p:nvSpPr>
        <p:spPr bwMode="auto">
          <a:xfrm>
            <a:off x="1741488" y="4294188"/>
            <a:ext cx="4338637" cy="735012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872" y="576"/>
              </a:cxn>
              <a:cxn ang="0">
                <a:pos x="3600" y="0"/>
              </a:cxn>
            </a:cxnLst>
            <a:rect l="0" t="0" r="r" b="b"/>
            <a:pathLst>
              <a:path w="3600" h="592">
                <a:moveTo>
                  <a:pt x="0" y="96"/>
                </a:moveTo>
                <a:cubicBezTo>
                  <a:pt x="636" y="344"/>
                  <a:pt x="1272" y="592"/>
                  <a:pt x="1872" y="576"/>
                </a:cubicBezTo>
                <a:cubicBezTo>
                  <a:pt x="2472" y="560"/>
                  <a:pt x="3036" y="280"/>
                  <a:pt x="3600" y="0"/>
                </a:cubicBezTo>
              </a:path>
            </a:pathLst>
          </a:cu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graphicFrame>
        <p:nvGraphicFramePr>
          <p:cNvPr id="176177" name="Object 49"/>
          <p:cNvGraphicFramePr>
            <a:graphicFrameLocks noChangeAspect="1"/>
          </p:cNvGraphicFramePr>
          <p:nvPr/>
        </p:nvGraphicFramePr>
        <p:xfrm>
          <a:off x="2324100" y="3490913"/>
          <a:ext cx="296863" cy="350837"/>
        </p:xfrm>
        <a:graphic>
          <a:graphicData uri="http://schemas.openxmlformats.org/presentationml/2006/ole">
            <p:oleObj spid="_x0000_s176177" name="Equation" r:id="rId20" imgW="139579" imgH="164957" progId="Equation.3">
              <p:embed/>
            </p:oleObj>
          </a:graphicData>
        </a:graphic>
      </p:graphicFrame>
      <p:graphicFrame>
        <p:nvGraphicFramePr>
          <p:cNvPr id="176178" name="Object 50"/>
          <p:cNvGraphicFramePr>
            <a:graphicFrameLocks noChangeAspect="1"/>
          </p:cNvGraphicFramePr>
          <p:nvPr/>
        </p:nvGraphicFramePr>
        <p:xfrm>
          <a:off x="5108575" y="3063875"/>
          <a:ext cx="323850" cy="431800"/>
        </p:xfrm>
        <a:graphic>
          <a:graphicData uri="http://schemas.openxmlformats.org/presentationml/2006/ole">
            <p:oleObj spid="_x0000_s176178" name="Equation" r:id="rId21" imgW="152268" imgH="203024" progId="Equation.3">
              <p:embed/>
            </p:oleObj>
          </a:graphicData>
        </a:graphic>
      </p:graphicFrame>
      <p:graphicFrame>
        <p:nvGraphicFramePr>
          <p:cNvPr id="176179" name="Object 51"/>
          <p:cNvGraphicFramePr>
            <a:graphicFrameLocks noChangeAspect="1"/>
          </p:cNvGraphicFramePr>
          <p:nvPr/>
        </p:nvGraphicFramePr>
        <p:xfrm>
          <a:off x="3641725" y="4575175"/>
          <a:ext cx="755650" cy="431800"/>
        </p:xfrm>
        <a:graphic>
          <a:graphicData uri="http://schemas.openxmlformats.org/presentationml/2006/ole">
            <p:oleObj spid="_x0000_s176179" name="Equation" r:id="rId22" imgW="355292" imgH="203024" progId="Equation.3">
              <p:embed/>
            </p:oleObj>
          </a:graphicData>
        </a:graphic>
      </p:graphicFrame>
      <p:grpSp>
        <p:nvGrpSpPr>
          <p:cNvPr id="176180" name="Group 52"/>
          <p:cNvGrpSpPr>
            <a:grpSpLocks/>
          </p:cNvGrpSpPr>
          <p:nvPr/>
        </p:nvGrpSpPr>
        <p:grpSpPr bwMode="auto">
          <a:xfrm>
            <a:off x="2514600" y="4035425"/>
            <a:ext cx="1373188" cy="712788"/>
            <a:chOff x="1389" y="3216"/>
            <a:chExt cx="1018" cy="528"/>
          </a:xfrm>
        </p:grpSpPr>
        <p:graphicFrame>
          <p:nvGraphicFramePr>
            <p:cNvPr id="176181" name="Object 53"/>
            <p:cNvGraphicFramePr>
              <a:graphicFrameLocks noChangeAspect="1"/>
            </p:cNvGraphicFramePr>
            <p:nvPr/>
          </p:nvGraphicFramePr>
          <p:xfrm>
            <a:off x="1389" y="3425"/>
            <a:ext cx="579" cy="319"/>
          </p:xfrm>
          <a:graphic>
            <a:graphicData uri="http://schemas.openxmlformats.org/presentationml/2006/ole">
              <p:oleObj spid="_x0000_s176181" name="Equation" r:id="rId23" imgW="368140" imgH="203112" progId="Equation.3">
                <p:embed/>
              </p:oleObj>
            </a:graphicData>
          </a:graphic>
        </p:graphicFrame>
        <p:grpSp>
          <p:nvGrpSpPr>
            <p:cNvPr id="176182" name="Group 54"/>
            <p:cNvGrpSpPr>
              <a:grpSpLocks/>
            </p:cNvGrpSpPr>
            <p:nvPr/>
          </p:nvGrpSpPr>
          <p:grpSpPr bwMode="auto">
            <a:xfrm>
              <a:off x="1920" y="3216"/>
              <a:ext cx="487" cy="391"/>
              <a:chOff x="3840" y="2393"/>
              <a:chExt cx="487" cy="391"/>
            </a:xfrm>
          </p:grpSpPr>
          <p:sp>
            <p:nvSpPr>
              <p:cNvPr id="176183" name="Line 55"/>
              <p:cNvSpPr>
                <a:spLocks noChangeShapeType="1"/>
              </p:cNvSpPr>
              <p:nvPr/>
            </p:nvSpPr>
            <p:spPr bwMode="auto">
              <a:xfrm flipV="1">
                <a:off x="3840" y="2496"/>
                <a:ext cx="288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76184" name="Line 56"/>
              <p:cNvSpPr>
                <a:spLocks noChangeShapeType="1"/>
              </p:cNvSpPr>
              <p:nvPr/>
            </p:nvSpPr>
            <p:spPr bwMode="auto">
              <a:xfrm flipV="1">
                <a:off x="4032" y="2393"/>
                <a:ext cx="295" cy="29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76185" name="Line 57"/>
              <p:cNvSpPr>
                <a:spLocks noChangeShapeType="1"/>
              </p:cNvSpPr>
              <p:nvPr/>
            </p:nvSpPr>
            <p:spPr bwMode="auto">
              <a:xfrm flipH="1">
                <a:off x="4032" y="2496"/>
                <a:ext cx="96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</p:grpSp>
      <p:pic>
        <p:nvPicPr>
          <p:cNvPr id="176186" name="Picture 58" descr="返回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902575" y="6376988"/>
            <a:ext cx="355600" cy="287337"/>
          </a:xfrm>
          <a:prstGeom prst="rect">
            <a:avLst/>
          </a:prstGeom>
          <a:noFill/>
        </p:spPr>
      </p:pic>
      <p:pic>
        <p:nvPicPr>
          <p:cNvPr id="176187" name="Picture 59" descr="机动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231A93"/>
              </a:clrFrom>
              <a:clrTo>
                <a:srgbClr val="231A9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5375" y="6376988"/>
            <a:ext cx="355600" cy="287337"/>
          </a:xfrm>
          <a:prstGeom prst="rect">
            <a:avLst/>
          </a:prstGeom>
          <a:noFill/>
        </p:spPr>
      </p:pic>
      <p:pic>
        <p:nvPicPr>
          <p:cNvPr id="176188" name="Picture 60" descr="上一页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7038975" y="6376988"/>
            <a:ext cx="355600" cy="287337"/>
          </a:xfrm>
          <a:prstGeom prst="rect">
            <a:avLst/>
          </a:prstGeom>
          <a:noFill/>
        </p:spPr>
      </p:pic>
      <p:pic>
        <p:nvPicPr>
          <p:cNvPr id="176189" name="Picture 61" descr="退出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8348663" y="6376988"/>
            <a:ext cx="355600" cy="287337"/>
          </a:xfrm>
          <a:prstGeom prst="rect">
            <a:avLst/>
          </a:prstGeom>
          <a:noFill/>
        </p:spPr>
      </p:pic>
      <p:pic>
        <p:nvPicPr>
          <p:cNvPr id="176190" name="Picture 62" descr="下一页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7470775" y="6376988"/>
            <a:ext cx="355600" cy="287337"/>
          </a:xfrm>
          <a:prstGeom prst="rect">
            <a:avLst/>
          </a:prstGeom>
          <a:noFill/>
        </p:spPr>
      </p:pic>
      <p:sp>
        <p:nvSpPr>
          <p:cNvPr id="176191" name="Text Box 63"/>
          <p:cNvSpPr txBox="1">
            <a:spLocks noChangeArrowheads="1"/>
          </p:cNvSpPr>
          <p:nvPr/>
        </p:nvSpPr>
        <p:spPr bwMode="auto">
          <a:xfrm>
            <a:off x="6130925" y="6600825"/>
            <a:ext cx="272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000">
                <a:latin typeface="楷体_GB2312" pitchFamily="49" charset="-122"/>
                <a:ea typeface="楷体_GB2312" pitchFamily="49" charset="-122"/>
              </a:rPr>
              <a:t>机动   目录   上页   下页   返回   结束 </a:t>
            </a:r>
          </a:p>
        </p:txBody>
      </p:sp>
      <p:pic>
        <p:nvPicPr>
          <p:cNvPr id="176192" name="Picture 64" descr="目录">
            <a:hlinkClick r:id="rId29" action="ppaction://hlinksldjump"/>
          </p:cNvPr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6607175" y="6376988"/>
            <a:ext cx="355600" cy="287337"/>
          </a:xfrm>
          <a:prstGeom prst="rect">
            <a:avLst/>
          </a:prstGeom>
          <a:noFill/>
        </p:spPr>
      </p:pic>
      <p:sp>
        <p:nvSpPr>
          <p:cNvPr id="176193" name="Text Box 65"/>
          <p:cNvSpPr txBox="1">
            <a:spLocks noChangeArrowheads="1"/>
          </p:cNvSpPr>
          <p:nvPr/>
        </p:nvSpPr>
        <p:spPr bwMode="auto">
          <a:xfrm>
            <a:off x="609600" y="5191125"/>
            <a:ext cx="4371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注意</a:t>
            </a:r>
            <a:r>
              <a:rPr kumimoji="1" lang="en-US" altLang="zh-CN" sz="2800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: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构成复合映射的条件 </a:t>
            </a:r>
          </a:p>
        </p:txBody>
      </p:sp>
      <p:graphicFrame>
        <p:nvGraphicFramePr>
          <p:cNvPr id="176194" name="Object 66"/>
          <p:cNvGraphicFramePr>
            <a:graphicFrameLocks noChangeAspect="1"/>
          </p:cNvGraphicFramePr>
          <p:nvPr/>
        </p:nvGraphicFramePr>
        <p:xfrm>
          <a:off x="4876800" y="5191125"/>
          <a:ext cx="1625600" cy="495300"/>
        </p:xfrm>
        <a:graphic>
          <a:graphicData uri="http://schemas.openxmlformats.org/presentationml/2006/ole">
            <p:oleObj spid="_x0000_s176194" name="Equation" r:id="rId31" imgW="1624895" imgH="495085" progId="Equation.3">
              <p:embed/>
            </p:oleObj>
          </a:graphicData>
        </a:graphic>
      </p:graphicFrame>
      <p:sp>
        <p:nvSpPr>
          <p:cNvPr id="176195" name="Text Box 67"/>
          <p:cNvSpPr txBox="1">
            <a:spLocks noChangeArrowheads="1"/>
          </p:cNvSpPr>
          <p:nvPr/>
        </p:nvSpPr>
        <p:spPr bwMode="auto">
          <a:xfrm>
            <a:off x="6508750" y="5119688"/>
            <a:ext cx="13398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不可少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.</a:t>
            </a:r>
          </a:p>
        </p:txBody>
      </p:sp>
      <p:sp>
        <p:nvSpPr>
          <p:cNvPr id="176196" name="Text Box 68"/>
          <p:cNvSpPr txBox="1">
            <a:spLocks noChangeArrowheads="1"/>
          </p:cNvSpPr>
          <p:nvPr/>
        </p:nvSpPr>
        <p:spPr bwMode="auto">
          <a:xfrm>
            <a:off x="609600" y="5800725"/>
            <a:ext cx="5962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以上定义也可推广到多个映射的情形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6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6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6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6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76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76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76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76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7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7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7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7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76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76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7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7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7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7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7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17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7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17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17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17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17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17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176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17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17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176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43" grpId="0" autoUpdateAnimBg="0"/>
      <p:bldP spid="176145" grpId="0" autoUpdateAnimBg="0"/>
      <p:bldP spid="176148" grpId="0" autoUpdateAnimBg="0"/>
      <p:bldP spid="176149" grpId="0" build="p" autoUpdateAnimBg="0"/>
      <p:bldP spid="176151" grpId="0" build="p" autoUpdateAnimBg="0" advAuto="0"/>
      <p:bldP spid="176152" grpId="0" build="p" autoUpdateAnimBg="0" advAuto="0"/>
      <p:bldP spid="176153" grpId="0" build="p" autoUpdateAnimBg="0"/>
      <p:bldP spid="176164" grpId="0" animBg="1"/>
      <p:bldP spid="176171" grpId="0" animBg="1"/>
      <p:bldP spid="176172" grpId="0" animBg="1"/>
      <p:bldP spid="176176" grpId="0" animBg="1"/>
      <p:bldP spid="176193" grpId="0" build="p" autoUpdateAnimBg="0"/>
      <p:bldP spid="176195" grpId="0" build="p" autoUpdateAnimBg="0" advAuto="0"/>
      <p:bldP spid="176196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6" name="Text Box 4"/>
          <p:cNvSpPr txBox="1">
            <a:spLocks noChangeArrowheads="1"/>
          </p:cNvSpPr>
          <p:nvPr/>
        </p:nvSpPr>
        <p:spPr bwMode="auto">
          <a:xfrm>
            <a:off x="898525" y="958850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altLang="zh-CN" sz="2800"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177157" name="Text Box 5"/>
          <p:cNvSpPr txBox="1">
            <a:spLocks noChangeArrowheads="1"/>
          </p:cNvSpPr>
          <p:nvPr/>
        </p:nvSpPr>
        <p:spPr bwMode="auto">
          <a:xfrm>
            <a:off x="539750" y="765175"/>
            <a:ext cx="289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>
                <a:latin typeface="Times New Roman" pitchFamily="18" charset="0"/>
                <a:ea typeface="楷体_GB2312" pitchFamily="49" charset="-122"/>
              </a:rPr>
              <a:t>例</a:t>
            </a:r>
            <a:r>
              <a:rPr kumimoji="1" lang="en-US" altLang="zh-CN" sz="2800" b="1">
                <a:latin typeface="Times New Roman" pitchFamily="18" charset="0"/>
                <a:ea typeface="楷体_GB2312" pitchFamily="49" charset="-122"/>
              </a:rPr>
              <a:t>5.   </a:t>
            </a:r>
            <a:r>
              <a:rPr kumimoji="1" lang="zh-CN" altLang="en-US" sz="2800" b="1">
                <a:latin typeface="Times New Roman" pitchFamily="18" charset="0"/>
                <a:ea typeface="楷体_GB2312" pitchFamily="49" charset="-122"/>
              </a:rPr>
              <a:t>设有映射 </a:t>
            </a:r>
          </a:p>
        </p:txBody>
      </p:sp>
      <p:graphicFrame>
        <p:nvGraphicFramePr>
          <p:cNvPr id="177159" name="Object 7"/>
          <p:cNvGraphicFramePr>
            <a:graphicFrameLocks noChangeAspect="1"/>
          </p:cNvGraphicFramePr>
          <p:nvPr/>
        </p:nvGraphicFramePr>
        <p:xfrm>
          <a:off x="1331913" y="1341438"/>
          <a:ext cx="2232025" cy="476250"/>
        </p:xfrm>
        <a:graphic>
          <a:graphicData uri="http://schemas.openxmlformats.org/presentationml/2006/ole">
            <p:oleObj spid="_x0000_s177159" name="公式" r:id="rId3" imgW="952087" imgH="203112" progId="Equation.3">
              <p:embed/>
            </p:oleObj>
          </a:graphicData>
        </a:graphic>
      </p:graphicFrame>
      <p:sp>
        <p:nvSpPr>
          <p:cNvPr id="177160" name="Text Box 8"/>
          <p:cNvSpPr txBox="1">
            <a:spLocks noChangeArrowheads="1"/>
          </p:cNvSpPr>
          <p:nvPr/>
        </p:nvSpPr>
        <p:spPr bwMode="auto">
          <a:xfrm>
            <a:off x="3635375" y="1341438"/>
            <a:ext cx="1250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对每个</a:t>
            </a:r>
          </a:p>
        </p:txBody>
      </p:sp>
      <p:graphicFrame>
        <p:nvGraphicFramePr>
          <p:cNvPr id="177161" name="Object 9"/>
          <p:cNvGraphicFramePr>
            <a:graphicFrameLocks noChangeAspect="1"/>
          </p:cNvGraphicFramePr>
          <p:nvPr/>
        </p:nvGraphicFramePr>
        <p:xfrm>
          <a:off x="4787900" y="1412875"/>
          <a:ext cx="935038" cy="468313"/>
        </p:xfrm>
        <a:graphic>
          <a:graphicData uri="http://schemas.openxmlformats.org/presentationml/2006/ole">
            <p:oleObj spid="_x0000_s177161" name="公式" r:id="rId4" imgW="406048" imgH="203024" progId="Equation.3">
              <p:embed/>
            </p:oleObj>
          </a:graphicData>
        </a:graphic>
      </p:graphicFrame>
      <p:sp>
        <p:nvSpPr>
          <p:cNvPr id="177162" name="Text Box 10"/>
          <p:cNvSpPr txBox="1">
            <a:spLocks noChangeArrowheads="1"/>
          </p:cNvSpPr>
          <p:nvPr/>
        </p:nvSpPr>
        <p:spPr bwMode="auto">
          <a:xfrm>
            <a:off x="5651500" y="1341438"/>
            <a:ext cx="6492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有</a:t>
            </a:r>
          </a:p>
        </p:txBody>
      </p:sp>
      <p:sp>
        <p:nvSpPr>
          <p:cNvPr id="177163" name="Text Box 11"/>
          <p:cNvSpPr txBox="1">
            <a:spLocks noChangeArrowheads="1"/>
          </p:cNvSpPr>
          <p:nvPr/>
        </p:nvSpPr>
        <p:spPr bwMode="auto">
          <a:xfrm>
            <a:off x="611188" y="1916113"/>
            <a:ext cx="16954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以及映射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</a:t>
            </a:r>
          </a:p>
        </p:txBody>
      </p:sp>
      <p:graphicFrame>
        <p:nvGraphicFramePr>
          <p:cNvPr id="177165" name="Object 13"/>
          <p:cNvGraphicFramePr>
            <a:graphicFrameLocks noChangeAspect="1"/>
          </p:cNvGraphicFramePr>
          <p:nvPr/>
        </p:nvGraphicFramePr>
        <p:xfrm>
          <a:off x="539750" y="2349500"/>
          <a:ext cx="8064500" cy="647700"/>
        </p:xfrm>
        <a:graphic>
          <a:graphicData uri="http://schemas.openxmlformats.org/presentationml/2006/ole">
            <p:oleObj spid="_x0000_s177165" name="公式" r:id="rId5" imgW="3327400" imgH="266700" progId="Equation.3">
              <p:embed/>
            </p:oleObj>
          </a:graphicData>
        </a:graphic>
      </p:graphicFrame>
      <p:pic>
        <p:nvPicPr>
          <p:cNvPr id="177189" name="Picture 37" descr="返回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02575" y="6376988"/>
            <a:ext cx="355600" cy="287337"/>
          </a:xfrm>
          <a:prstGeom prst="rect">
            <a:avLst/>
          </a:prstGeom>
          <a:noFill/>
        </p:spPr>
      </p:pic>
      <p:pic>
        <p:nvPicPr>
          <p:cNvPr id="177190" name="Picture 38" descr="机动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231A93"/>
              </a:clrFrom>
              <a:clrTo>
                <a:srgbClr val="231A9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5375" y="6376988"/>
            <a:ext cx="355600" cy="287337"/>
          </a:xfrm>
          <a:prstGeom prst="rect">
            <a:avLst/>
          </a:prstGeom>
          <a:noFill/>
        </p:spPr>
      </p:pic>
      <p:pic>
        <p:nvPicPr>
          <p:cNvPr id="177191" name="Picture 39" descr="上一页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38975" y="6376988"/>
            <a:ext cx="355600" cy="287337"/>
          </a:xfrm>
          <a:prstGeom prst="rect">
            <a:avLst/>
          </a:prstGeom>
          <a:noFill/>
        </p:spPr>
      </p:pic>
      <p:pic>
        <p:nvPicPr>
          <p:cNvPr id="177192" name="Picture 40" descr="退出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48663" y="6376988"/>
            <a:ext cx="355600" cy="287337"/>
          </a:xfrm>
          <a:prstGeom prst="rect">
            <a:avLst/>
          </a:prstGeom>
          <a:noFill/>
        </p:spPr>
      </p:pic>
      <p:pic>
        <p:nvPicPr>
          <p:cNvPr id="177193" name="Picture 41" descr="下一页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70775" y="6376988"/>
            <a:ext cx="355600" cy="287337"/>
          </a:xfrm>
          <a:prstGeom prst="rect">
            <a:avLst/>
          </a:prstGeom>
          <a:noFill/>
        </p:spPr>
      </p:pic>
      <p:sp>
        <p:nvSpPr>
          <p:cNvPr id="177194" name="Text Box 42"/>
          <p:cNvSpPr txBox="1">
            <a:spLocks noChangeArrowheads="1"/>
          </p:cNvSpPr>
          <p:nvPr/>
        </p:nvSpPr>
        <p:spPr bwMode="auto">
          <a:xfrm>
            <a:off x="6130925" y="6600825"/>
            <a:ext cx="272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000">
                <a:latin typeface="楷体_GB2312" pitchFamily="49" charset="-122"/>
                <a:ea typeface="楷体_GB2312" pitchFamily="49" charset="-122"/>
              </a:rPr>
              <a:t>机动   目录   上页   下页   返回   结束 </a:t>
            </a:r>
          </a:p>
        </p:txBody>
      </p:sp>
      <p:pic>
        <p:nvPicPr>
          <p:cNvPr id="177195" name="Picture 43" descr="目录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07175" y="6376988"/>
            <a:ext cx="355600" cy="287337"/>
          </a:xfrm>
          <a:prstGeom prst="rect">
            <a:avLst/>
          </a:prstGeom>
          <a:noFill/>
        </p:spPr>
      </p:pic>
      <p:graphicFrame>
        <p:nvGraphicFramePr>
          <p:cNvPr id="177199" name="Object 47"/>
          <p:cNvGraphicFramePr>
            <a:graphicFrameLocks noChangeAspect="1"/>
          </p:cNvGraphicFramePr>
          <p:nvPr>
            <p:ph/>
          </p:nvPr>
        </p:nvGraphicFramePr>
        <p:xfrm>
          <a:off x="6084888" y="1412875"/>
          <a:ext cx="1600200" cy="406400"/>
        </p:xfrm>
        <a:graphic>
          <a:graphicData uri="http://schemas.openxmlformats.org/presentationml/2006/ole">
            <p:oleObj spid="_x0000_s177199" name="公式" r:id="rId13" imgW="799753" imgH="203112" progId="Equation.3">
              <p:embed/>
            </p:oleObj>
          </a:graphicData>
        </a:graphic>
      </p:graphicFrame>
      <p:graphicFrame>
        <p:nvGraphicFramePr>
          <p:cNvPr id="177201" name="Object 49"/>
          <p:cNvGraphicFramePr>
            <a:graphicFrameLocks noChangeAspect="1"/>
          </p:cNvGraphicFramePr>
          <p:nvPr/>
        </p:nvGraphicFramePr>
        <p:xfrm>
          <a:off x="971550" y="3141663"/>
          <a:ext cx="3213100" cy="536575"/>
        </p:xfrm>
        <a:graphic>
          <a:graphicData uri="http://schemas.openxmlformats.org/presentationml/2006/ole">
            <p:oleObj spid="_x0000_s177201" name="公式" r:id="rId14" imgW="1397000" imgH="241300" progId="Equation.3">
              <p:embed/>
            </p:oleObj>
          </a:graphicData>
        </a:graphic>
      </p:graphicFrame>
      <p:graphicFrame>
        <p:nvGraphicFramePr>
          <p:cNvPr id="177204" name="Object 52"/>
          <p:cNvGraphicFramePr>
            <a:graphicFrameLocks noChangeAspect="1"/>
          </p:cNvGraphicFramePr>
          <p:nvPr/>
        </p:nvGraphicFramePr>
        <p:xfrm>
          <a:off x="900113" y="3716338"/>
          <a:ext cx="5832475" cy="508000"/>
        </p:xfrm>
        <a:graphic>
          <a:graphicData uri="http://schemas.openxmlformats.org/presentationml/2006/ole">
            <p:oleObj spid="_x0000_s177204" name="公式" r:id="rId15" imgW="2336800" imgH="203200" progId="Equation.3">
              <p:embed/>
            </p:oleObj>
          </a:graphicData>
        </a:graphic>
      </p:graphicFrame>
      <p:graphicFrame>
        <p:nvGraphicFramePr>
          <p:cNvPr id="177207" name="Object 55"/>
          <p:cNvGraphicFramePr>
            <a:graphicFrameLocks noChangeAspect="1"/>
          </p:cNvGraphicFramePr>
          <p:nvPr/>
        </p:nvGraphicFramePr>
        <p:xfrm>
          <a:off x="971550" y="4292600"/>
          <a:ext cx="5903913" cy="627063"/>
        </p:xfrm>
        <a:graphic>
          <a:graphicData uri="http://schemas.openxmlformats.org/presentationml/2006/ole">
            <p:oleObj spid="_x0000_s177207" name="公式" r:id="rId16" imgW="2286000" imgH="266700" progId="Equation.3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21" name="AutoShape 45"/>
          <p:cNvSpPr>
            <a:spLocks noChangeArrowheads="1"/>
          </p:cNvSpPr>
          <p:nvPr/>
        </p:nvSpPr>
        <p:spPr bwMode="auto">
          <a:xfrm>
            <a:off x="5410200" y="2286000"/>
            <a:ext cx="1447800" cy="533400"/>
          </a:xfrm>
          <a:prstGeom prst="wedgeRectCallout">
            <a:avLst>
              <a:gd name="adj1" fmla="val -92106"/>
              <a:gd name="adj2" fmla="val 72023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定义域</a:t>
            </a:r>
          </a:p>
        </p:txBody>
      </p:sp>
      <p:sp>
        <p:nvSpPr>
          <p:cNvPr id="127020" name="Rectangle 44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2736850" cy="685800"/>
          </a:xfrm>
        </p:spPr>
        <p:txBody>
          <a:bodyPr/>
          <a:lstStyle/>
          <a:p>
            <a:pPr algn="l"/>
            <a:r>
              <a:rPr lang="en-US" altLang="zh-CN" sz="3200" b="1">
                <a:solidFill>
                  <a:schemeClr val="tx1"/>
                </a:solidFill>
                <a:ea typeface="楷体_GB2312" pitchFamily="49" charset="-122"/>
              </a:rPr>
              <a:t>3. </a:t>
            </a:r>
            <a:r>
              <a:rPr lang="zh-CN" altLang="en-US" sz="3200" b="1">
                <a:solidFill>
                  <a:schemeClr val="tx1"/>
                </a:solidFill>
                <a:ea typeface="楷体_GB2312" pitchFamily="49" charset="-122"/>
              </a:rPr>
              <a:t>函数的概念</a:t>
            </a:r>
            <a:r>
              <a:rPr lang="zh-CN" altLang="en-US" sz="40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27019" name="Text Box 43"/>
          <p:cNvSpPr txBox="1">
            <a:spLocks noChangeArrowheads="1"/>
          </p:cNvSpPr>
          <p:nvPr/>
        </p:nvSpPr>
        <p:spPr bwMode="auto">
          <a:xfrm>
            <a:off x="898525" y="958850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altLang="zh-CN" sz="2800"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127017" name="Text Box 41"/>
          <p:cNvSpPr txBox="1">
            <a:spLocks noChangeArrowheads="1"/>
          </p:cNvSpPr>
          <p:nvPr/>
        </p:nvSpPr>
        <p:spPr bwMode="auto">
          <a:xfrm>
            <a:off x="533400" y="1649413"/>
            <a:ext cx="2743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定义</a:t>
            </a:r>
            <a:r>
              <a:rPr kumimoji="1" lang="en-US" altLang="zh-CN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7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 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设数集</a:t>
            </a:r>
          </a:p>
        </p:txBody>
      </p:sp>
      <p:graphicFrame>
        <p:nvGraphicFramePr>
          <p:cNvPr id="127016" name="Object 40"/>
          <p:cNvGraphicFramePr>
            <a:graphicFrameLocks noChangeAspect="1"/>
          </p:cNvGraphicFramePr>
          <p:nvPr/>
        </p:nvGraphicFramePr>
        <p:xfrm>
          <a:off x="2914650" y="1752600"/>
          <a:ext cx="1143000" cy="393700"/>
        </p:xfrm>
        <a:graphic>
          <a:graphicData uri="http://schemas.openxmlformats.org/presentationml/2006/ole">
            <p:oleObj spid="_x0000_s127016" name="Equation" r:id="rId3" imgW="1143000" imgH="393700" progId="Equation.3">
              <p:embed/>
            </p:oleObj>
          </a:graphicData>
        </a:graphic>
      </p:graphicFrame>
      <p:sp>
        <p:nvSpPr>
          <p:cNvPr id="127015" name="Text Box 39"/>
          <p:cNvSpPr txBox="1">
            <a:spLocks noChangeArrowheads="1"/>
          </p:cNvSpPr>
          <p:nvPr/>
        </p:nvSpPr>
        <p:spPr bwMode="auto">
          <a:xfrm>
            <a:off x="4100513" y="1633538"/>
            <a:ext cx="1606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则称映射</a:t>
            </a:r>
          </a:p>
        </p:txBody>
      </p:sp>
      <p:graphicFrame>
        <p:nvGraphicFramePr>
          <p:cNvPr id="127014" name="Object 38"/>
          <p:cNvGraphicFramePr>
            <a:graphicFrameLocks noChangeAspect="1"/>
          </p:cNvGraphicFramePr>
          <p:nvPr/>
        </p:nvGraphicFramePr>
        <p:xfrm>
          <a:off x="5619750" y="1727200"/>
          <a:ext cx="1587500" cy="406400"/>
        </p:xfrm>
        <a:graphic>
          <a:graphicData uri="http://schemas.openxmlformats.org/presentationml/2006/ole">
            <p:oleObj spid="_x0000_s127014" name="Equation" r:id="rId4" imgW="1586811" imgH="406224" progId="Equation.3">
              <p:embed/>
            </p:oleObj>
          </a:graphicData>
        </a:graphic>
      </p:graphicFrame>
      <p:sp>
        <p:nvSpPr>
          <p:cNvPr id="127013" name="Text Box 37"/>
          <p:cNvSpPr txBox="1">
            <a:spLocks noChangeArrowheads="1"/>
          </p:cNvSpPr>
          <p:nvPr/>
        </p:nvSpPr>
        <p:spPr bwMode="auto">
          <a:xfrm>
            <a:off x="7162800" y="1633538"/>
            <a:ext cx="1606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为定义在</a:t>
            </a:r>
          </a:p>
        </p:txBody>
      </p:sp>
      <p:sp>
        <p:nvSpPr>
          <p:cNvPr id="127012" name="Text Box 36"/>
          <p:cNvSpPr txBox="1">
            <a:spLocks noChangeArrowheads="1"/>
          </p:cNvSpPr>
          <p:nvPr/>
        </p:nvSpPr>
        <p:spPr bwMode="auto">
          <a:xfrm>
            <a:off x="231775" y="2201863"/>
            <a:ext cx="21304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D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上的函数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</a:t>
            </a:r>
          </a:p>
        </p:txBody>
      </p:sp>
      <p:sp>
        <p:nvSpPr>
          <p:cNvPr id="127011" name="Text Box 35"/>
          <p:cNvSpPr txBox="1">
            <a:spLocks noChangeArrowheads="1"/>
          </p:cNvSpPr>
          <p:nvPr/>
        </p:nvSpPr>
        <p:spPr bwMode="auto">
          <a:xfrm>
            <a:off x="2286000" y="2224088"/>
            <a:ext cx="895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记为</a:t>
            </a:r>
          </a:p>
        </p:txBody>
      </p:sp>
      <p:graphicFrame>
        <p:nvGraphicFramePr>
          <p:cNvPr id="127010" name="Object 34"/>
          <p:cNvGraphicFramePr>
            <a:graphicFrameLocks noChangeAspect="1"/>
          </p:cNvGraphicFramePr>
          <p:nvPr/>
        </p:nvGraphicFramePr>
        <p:xfrm>
          <a:off x="2362200" y="2819400"/>
          <a:ext cx="2362200" cy="406400"/>
        </p:xfrm>
        <a:graphic>
          <a:graphicData uri="http://schemas.openxmlformats.org/presentationml/2006/ole">
            <p:oleObj spid="_x0000_s127010" name="Equation" r:id="rId5" imgW="2362200" imgH="406400" progId="Equation.3">
              <p:embed/>
            </p:oleObj>
          </a:graphicData>
        </a:graphic>
      </p:graphicFrame>
      <p:sp>
        <p:nvSpPr>
          <p:cNvPr id="127009" name="Text Box 33"/>
          <p:cNvSpPr txBox="1">
            <a:spLocks noChangeArrowheads="1"/>
          </p:cNvSpPr>
          <p:nvPr/>
        </p:nvSpPr>
        <p:spPr bwMode="auto">
          <a:xfrm>
            <a:off x="847725" y="4191000"/>
            <a:ext cx="2733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 f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( 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D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 )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称为值域 </a:t>
            </a:r>
          </a:p>
        </p:txBody>
      </p:sp>
      <p:sp>
        <p:nvSpPr>
          <p:cNvPr id="127008" name="Text Box 32"/>
          <p:cNvSpPr txBox="1">
            <a:spLocks noChangeArrowheads="1"/>
          </p:cNvSpPr>
          <p:nvPr/>
        </p:nvSpPr>
        <p:spPr bwMode="auto">
          <a:xfrm>
            <a:off x="477838" y="4837113"/>
            <a:ext cx="2286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>
                <a:latin typeface="Times New Roman" pitchFamily="18" charset="0"/>
                <a:ea typeface="楷体_GB2312" pitchFamily="49" charset="-122"/>
              </a:rPr>
              <a:t>函数图形</a:t>
            </a:r>
            <a:r>
              <a:rPr kumimoji="1" lang="en-US" altLang="zh-CN" sz="2800" b="1">
                <a:latin typeface="Times New Roman" pitchFamily="18" charset="0"/>
                <a:ea typeface="楷体_GB2312" pitchFamily="49" charset="-122"/>
              </a:rPr>
              <a:t>:</a:t>
            </a:r>
          </a:p>
        </p:txBody>
      </p:sp>
      <p:graphicFrame>
        <p:nvGraphicFramePr>
          <p:cNvPr id="127007" name="Object 31"/>
          <p:cNvGraphicFramePr>
            <a:graphicFrameLocks noChangeAspect="1"/>
          </p:cNvGraphicFramePr>
          <p:nvPr/>
        </p:nvGraphicFramePr>
        <p:xfrm>
          <a:off x="1004888" y="5572125"/>
          <a:ext cx="4572000" cy="469900"/>
        </p:xfrm>
        <a:graphic>
          <a:graphicData uri="http://schemas.openxmlformats.org/presentationml/2006/ole">
            <p:oleObj spid="_x0000_s127007" name="Equation" r:id="rId6" imgW="4572000" imgH="469900" progId="Equation.3">
              <p:embed/>
            </p:oleObj>
          </a:graphicData>
        </a:graphic>
      </p:graphicFrame>
      <p:graphicFrame>
        <p:nvGraphicFramePr>
          <p:cNvPr id="127006" name="Object 30"/>
          <p:cNvGraphicFramePr>
            <a:graphicFrameLocks noChangeAspect="1"/>
          </p:cNvGraphicFramePr>
          <p:nvPr/>
        </p:nvGraphicFramePr>
        <p:xfrm>
          <a:off x="4427538" y="5661025"/>
          <a:ext cx="850900" cy="317500"/>
        </p:xfrm>
        <a:graphic>
          <a:graphicData uri="http://schemas.openxmlformats.org/presentationml/2006/ole">
            <p:oleObj spid="_x0000_s127006" name="Equation" r:id="rId7" imgW="850531" imgH="317362" progId="Equation.3">
              <p:embed/>
            </p:oleObj>
          </a:graphicData>
        </a:graphic>
      </p:graphicFrame>
      <p:graphicFrame>
        <p:nvGraphicFramePr>
          <p:cNvPr id="127005" name="Object 29"/>
          <p:cNvGraphicFramePr>
            <a:graphicFrameLocks noChangeAspect="1"/>
          </p:cNvGraphicFramePr>
          <p:nvPr/>
        </p:nvGraphicFramePr>
        <p:xfrm>
          <a:off x="2909888" y="5629275"/>
          <a:ext cx="1485900" cy="406400"/>
        </p:xfrm>
        <a:graphic>
          <a:graphicData uri="http://schemas.openxmlformats.org/presentationml/2006/ole">
            <p:oleObj spid="_x0000_s127005" name="Equation" r:id="rId8" imgW="1485255" imgH="406224" progId="Equation.3">
              <p:embed/>
            </p:oleObj>
          </a:graphicData>
        </a:graphic>
      </p:graphicFrame>
      <p:sp>
        <p:nvSpPr>
          <p:cNvPr id="127004" name="Line 28"/>
          <p:cNvSpPr>
            <a:spLocks noChangeShapeType="1"/>
          </p:cNvSpPr>
          <p:nvPr/>
        </p:nvSpPr>
        <p:spPr bwMode="auto">
          <a:xfrm>
            <a:off x="5943600" y="5270500"/>
            <a:ext cx="2743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27003" name="Line 27"/>
          <p:cNvSpPr>
            <a:spLocks noChangeShapeType="1"/>
          </p:cNvSpPr>
          <p:nvPr/>
        </p:nvSpPr>
        <p:spPr bwMode="auto">
          <a:xfrm flipV="1">
            <a:off x="6172200" y="3822700"/>
            <a:ext cx="0" cy="175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AU"/>
          </a:p>
        </p:txBody>
      </p:sp>
      <p:graphicFrame>
        <p:nvGraphicFramePr>
          <p:cNvPr id="127002" name="Object 26"/>
          <p:cNvGraphicFramePr>
            <a:graphicFrameLocks noChangeAspect="1"/>
          </p:cNvGraphicFramePr>
          <p:nvPr/>
        </p:nvGraphicFramePr>
        <p:xfrm>
          <a:off x="8534400" y="5334000"/>
          <a:ext cx="228600" cy="241300"/>
        </p:xfrm>
        <a:graphic>
          <a:graphicData uri="http://schemas.openxmlformats.org/presentationml/2006/ole">
            <p:oleObj spid="_x0000_s127002" name="Equation" r:id="rId9" imgW="228600" imgH="241300" progId="Equation.3">
              <p:embed/>
            </p:oleObj>
          </a:graphicData>
        </a:graphic>
      </p:graphicFrame>
      <p:graphicFrame>
        <p:nvGraphicFramePr>
          <p:cNvPr id="127001" name="Object 25"/>
          <p:cNvGraphicFramePr>
            <a:graphicFrameLocks noChangeAspect="1"/>
          </p:cNvGraphicFramePr>
          <p:nvPr/>
        </p:nvGraphicFramePr>
        <p:xfrm>
          <a:off x="5854700" y="3733800"/>
          <a:ext cx="241300" cy="317500"/>
        </p:xfrm>
        <a:graphic>
          <a:graphicData uri="http://schemas.openxmlformats.org/presentationml/2006/ole">
            <p:oleObj spid="_x0000_s127001" name="Equation" r:id="rId10" imgW="241091" imgH="317225" progId="Equation.3">
              <p:embed/>
            </p:oleObj>
          </a:graphicData>
        </a:graphic>
      </p:graphicFrame>
      <p:graphicFrame>
        <p:nvGraphicFramePr>
          <p:cNvPr id="127000" name="Object 24"/>
          <p:cNvGraphicFramePr>
            <a:graphicFrameLocks noChangeAspect="1"/>
          </p:cNvGraphicFramePr>
          <p:nvPr/>
        </p:nvGraphicFramePr>
        <p:xfrm>
          <a:off x="6477000" y="5651500"/>
          <a:ext cx="1689100" cy="406400"/>
        </p:xfrm>
        <a:graphic>
          <a:graphicData uri="http://schemas.openxmlformats.org/presentationml/2006/ole">
            <p:oleObj spid="_x0000_s127000" name="Equation" r:id="rId11" imgW="1930400" imgH="406400" progId="Equation.3">
              <p:embed/>
            </p:oleObj>
          </a:graphicData>
        </a:graphic>
      </p:graphicFrame>
      <p:graphicFrame>
        <p:nvGraphicFramePr>
          <p:cNvPr id="126999" name="Object 23"/>
          <p:cNvGraphicFramePr>
            <a:graphicFrameLocks noChangeAspect="1"/>
          </p:cNvGraphicFramePr>
          <p:nvPr/>
        </p:nvGraphicFramePr>
        <p:xfrm>
          <a:off x="6553200" y="5334000"/>
          <a:ext cx="228600" cy="241300"/>
        </p:xfrm>
        <a:graphic>
          <a:graphicData uri="http://schemas.openxmlformats.org/presentationml/2006/ole">
            <p:oleObj spid="_x0000_s126999" name="Equation" r:id="rId12" imgW="228600" imgH="241300" progId="Equation.3">
              <p:embed/>
            </p:oleObj>
          </a:graphicData>
        </a:graphic>
      </p:graphicFrame>
      <p:graphicFrame>
        <p:nvGraphicFramePr>
          <p:cNvPr id="126998" name="Object 22"/>
          <p:cNvGraphicFramePr>
            <a:graphicFrameLocks noChangeAspect="1"/>
          </p:cNvGraphicFramePr>
          <p:nvPr/>
        </p:nvGraphicFramePr>
        <p:xfrm>
          <a:off x="7937500" y="5270500"/>
          <a:ext cx="215900" cy="330200"/>
        </p:xfrm>
        <a:graphic>
          <a:graphicData uri="http://schemas.openxmlformats.org/presentationml/2006/ole">
            <p:oleObj spid="_x0000_s126998" name="Equation" r:id="rId13" imgW="215806" imgH="330057" progId="Equation.3">
              <p:embed/>
            </p:oleObj>
          </a:graphicData>
        </a:graphic>
      </p:graphicFrame>
      <p:sp>
        <p:nvSpPr>
          <p:cNvPr id="126997" name="Line 21"/>
          <p:cNvSpPr>
            <a:spLocks noChangeShapeType="1"/>
          </p:cNvSpPr>
          <p:nvPr/>
        </p:nvSpPr>
        <p:spPr bwMode="auto">
          <a:xfrm>
            <a:off x="6629400" y="4889500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26996" name="Line 20"/>
          <p:cNvSpPr>
            <a:spLocks noChangeShapeType="1"/>
          </p:cNvSpPr>
          <p:nvPr/>
        </p:nvSpPr>
        <p:spPr bwMode="auto">
          <a:xfrm>
            <a:off x="8001000" y="3975100"/>
            <a:ext cx="0" cy="12954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graphicFrame>
        <p:nvGraphicFramePr>
          <p:cNvPr id="126995" name="Object 19"/>
          <p:cNvGraphicFramePr>
            <a:graphicFrameLocks noChangeAspect="1"/>
          </p:cNvGraphicFramePr>
          <p:nvPr/>
        </p:nvGraphicFramePr>
        <p:xfrm>
          <a:off x="7162800" y="5334000"/>
          <a:ext cx="228600" cy="241300"/>
        </p:xfrm>
        <a:graphic>
          <a:graphicData uri="http://schemas.openxmlformats.org/presentationml/2006/ole">
            <p:oleObj spid="_x0000_s126995" name="Equation" r:id="rId14" imgW="228600" imgH="241300" progId="Equation.3">
              <p:embed/>
            </p:oleObj>
          </a:graphicData>
        </a:graphic>
      </p:graphicFrame>
      <p:sp>
        <p:nvSpPr>
          <p:cNvPr id="126994" name="Line 18"/>
          <p:cNvSpPr>
            <a:spLocks noChangeShapeType="1"/>
          </p:cNvSpPr>
          <p:nvPr/>
        </p:nvSpPr>
        <p:spPr bwMode="auto">
          <a:xfrm flipV="1">
            <a:off x="7239000" y="4203700"/>
            <a:ext cx="0" cy="10668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26993" name="Line 17"/>
          <p:cNvSpPr>
            <a:spLocks noChangeShapeType="1"/>
          </p:cNvSpPr>
          <p:nvPr/>
        </p:nvSpPr>
        <p:spPr bwMode="auto">
          <a:xfrm flipH="1">
            <a:off x="6159500" y="4210050"/>
            <a:ext cx="10795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graphicFrame>
        <p:nvGraphicFramePr>
          <p:cNvPr id="126992" name="Object 16"/>
          <p:cNvGraphicFramePr>
            <a:graphicFrameLocks noChangeAspect="1"/>
          </p:cNvGraphicFramePr>
          <p:nvPr/>
        </p:nvGraphicFramePr>
        <p:xfrm>
          <a:off x="5854700" y="4114800"/>
          <a:ext cx="241300" cy="317500"/>
        </p:xfrm>
        <a:graphic>
          <a:graphicData uri="http://schemas.openxmlformats.org/presentationml/2006/ole">
            <p:oleObj spid="_x0000_s126992" name="Equation" r:id="rId15" imgW="241091" imgH="317225" progId="Equation.3">
              <p:embed/>
            </p:oleObj>
          </a:graphicData>
        </a:graphic>
      </p:graphicFrame>
      <p:grpSp>
        <p:nvGrpSpPr>
          <p:cNvPr id="126989" name="Group 13"/>
          <p:cNvGrpSpPr>
            <a:grpSpLocks/>
          </p:cNvGrpSpPr>
          <p:nvPr/>
        </p:nvGrpSpPr>
        <p:grpSpPr bwMode="auto">
          <a:xfrm>
            <a:off x="6629400" y="5218113"/>
            <a:ext cx="1371600" cy="76200"/>
            <a:chOff x="4032" y="3456"/>
            <a:chExt cx="864" cy="48"/>
          </a:xfrm>
        </p:grpSpPr>
        <p:sp>
          <p:nvSpPr>
            <p:cNvPr id="126991" name="Line 15"/>
            <p:cNvSpPr>
              <a:spLocks noChangeShapeType="1"/>
            </p:cNvSpPr>
            <p:nvPr/>
          </p:nvSpPr>
          <p:spPr bwMode="auto">
            <a:xfrm>
              <a:off x="4032" y="345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26990" name="Line 14"/>
            <p:cNvSpPr>
              <a:spLocks noChangeShapeType="1"/>
            </p:cNvSpPr>
            <p:nvPr/>
          </p:nvSpPr>
          <p:spPr bwMode="auto">
            <a:xfrm>
              <a:off x="4896" y="345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126987" name="Freeform 11"/>
          <p:cNvSpPr>
            <a:spLocks/>
          </p:cNvSpPr>
          <p:nvPr/>
        </p:nvSpPr>
        <p:spPr bwMode="auto">
          <a:xfrm>
            <a:off x="6629400" y="3937000"/>
            <a:ext cx="1371600" cy="952500"/>
          </a:xfrm>
          <a:custGeom>
            <a:avLst/>
            <a:gdLst/>
            <a:ahLst/>
            <a:cxnLst>
              <a:cxn ang="0">
                <a:pos x="0" y="600"/>
              </a:cxn>
              <a:cxn ang="0">
                <a:pos x="144" y="72"/>
              </a:cxn>
              <a:cxn ang="0">
                <a:pos x="384" y="168"/>
              </a:cxn>
              <a:cxn ang="0">
                <a:pos x="672" y="504"/>
              </a:cxn>
              <a:cxn ang="0">
                <a:pos x="864" y="24"/>
              </a:cxn>
            </a:cxnLst>
            <a:rect l="0" t="0" r="r" b="b"/>
            <a:pathLst>
              <a:path w="864" h="600">
                <a:moveTo>
                  <a:pt x="0" y="600"/>
                </a:moveTo>
                <a:cubicBezTo>
                  <a:pt x="40" y="372"/>
                  <a:pt x="80" y="144"/>
                  <a:pt x="144" y="72"/>
                </a:cubicBezTo>
                <a:cubicBezTo>
                  <a:pt x="208" y="0"/>
                  <a:pt x="296" y="96"/>
                  <a:pt x="384" y="168"/>
                </a:cubicBezTo>
                <a:cubicBezTo>
                  <a:pt x="472" y="240"/>
                  <a:pt x="592" y="528"/>
                  <a:pt x="672" y="504"/>
                </a:cubicBezTo>
                <a:cubicBezTo>
                  <a:pt x="752" y="480"/>
                  <a:pt x="808" y="252"/>
                  <a:pt x="864" y="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pic>
        <p:nvPicPr>
          <p:cNvPr id="126986" name="Picture 10" descr="返回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902575" y="6376988"/>
            <a:ext cx="355600" cy="287337"/>
          </a:xfrm>
          <a:prstGeom prst="rect">
            <a:avLst/>
          </a:prstGeom>
          <a:noFill/>
        </p:spPr>
      </p:pic>
      <p:pic>
        <p:nvPicPr>
          <p:cNvPr id="126985" name="Picture 9" descr="机动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231A93"/>
              </a:clrFrom>
              <a:clrTo>
                <a:srgbClr val="231A9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5375" y="6376988"/>
            <a:ext cx="355600" cy="287337"/>
          </a:xfrm>
          <a:prstGeom prst="rect">
            <a:avLst/>
          </a:prstGeom>
          <a:noFill/>
        </p:spPr>
      </p:pic>
      <p:pic>
        <p:nvPicPr>
          <p:cNvPr id="126984" name="Picture 8" descr="上一页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038975" y="6376988"/>
            <a:ext cx="355600" cy="287337"/>
          </a:xfrm>
          <a:prstGeom prst="rect">
            <a:avLst/>
          </a:prstGeom>
          <a:noFill/>
        </p:spPr>
      </p:pic>
      <p:pic>
        <p:nvPicPr>
          <p:cNvPr id="126983" name="Picture 7" descr="退出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348663" y="6376988"/>
            <a:ext cx="355600" cy="287337"/>
          </a:xfrm>
          <a:prstGeom prst="rect">
            <a:avLst/>
          </a:prstGeom>
          <a:noFill/>
        </p:spPr>
      </p:pic>
      <p:pic>
        <p:nvPicPr>
          <p:cNvPr id="126982" name="Picture 6" descr="下一页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470775" y="6376988"/>
            <a:ext cx="355600" cy="287337"/>
          </a:xfrm>
          <a:prstGeom prst="rect">
            <a:avLst/>
          </a:prstGeom>
          <a:noFill/>
        </p:spPr>
      </p:pic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6130925" y="6600825"/>
            <a:ext cx="272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000">
                <a:latin typeface="楷体_GB2312" pitchFamily="49" charset="-122"/>
                <a:ea typeface="楷体_GB2312" pitchFamily="49" charset="-122"/>
              </a:rPr>
              <a:t>机动   目录   上页   下页   返回   结束 </a:t>
            </a:r>
          </a:p>
        </p:txBody>
      </p:sp>
      <p:pic>
        <p:nvPicPr>
          <p:cNvPr id="126980" name="Picture 4" descr="目录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607175" y="6376988"/>
            <a:ext cx="355600" cy="287337"/>
          </a:xfrm>
          <a:prstGeom prst="rect">
            <a:avLst/>
          </a:prstGeom>
          <a:noFill/>
        </p:spPr>
      </p:pic>
      <p:sp>
        <p:nvSpPr>
          <p:cNvPr id="126979" name="AutoShape 3"/>
          <p:cNvSpPr>
            <a:spLocks noChangeArrowheads="1"/>
          </p:cNvSpPr>
          <p:nvPr/>
        </p:nvSpPr>
        <p:spPr bwMode="auto">
          <a:xfrm>
            <a:off x="3581400" y="3352800"/>
            <a:ext cx="1447800" cy="533400"/>
          </a:xfrm>
          <a:prstGeom prst="wedgeRectCallout">
            <a:avLst>
              <a:gd name="adj1" fmla="val -60528"/>
              <a:gd name="adj2" fmla="val -85120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自变量</a:t>
            </a:r>
          </a:p>
        </p:txBody>
      </p:sp>
      <p:sp>
        <p:nvSpPr>
          <p:cNvPr id="126978" name="AutoShape 2"/>
          <p:cNvSpPr>
            <a:spLocks noChangeArrowheads="1"/>
          </p:cNvSpPr>
          <p:nvPr/>
        </p:nvSpPr>
        <p:spPr bwMode="auto">
          <a:xfrm>
            <a:off x="762000" y="3429000"/>
            <a:ext cx="1447800" cy="533400"/>
          </a:xfrm>
          <a:prstGeom prst="wedgeRectCallout">
            <a:avLst>
              <a:gd name="adj1" fmla="val 56579"/>
              <a:gd name="adj2" fmla="val -92264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因变量</a:t>
            </a:r>
          </a:p>
        </p:txBody>
      </p:sp>
      <p:sp>
        <p:nvSpPr>
          <p:cNvPr id="127023" name="Rectangle 47"/>
          <p:cNvSpPr>
            <a:spLocks noChangeArrowheads="1"/>
          </p:cNvSpPr>
          <p:nvPr/>
        </p:nvSpPr>
        <p:spPr bwMode="auto">
          <a:xfrm>
            <a:off x="395288" y="908050"/>
            <a:ext cx="273685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b="1">
                <a:latin typeface="Times New Roman" pitchFamily="18" charset="0"/>
                <a:ea typeface="楷体_GB2312" pitchFamily="49" charset="-122"/>
              </a:rPr>
              <a:t>3.1 </a:t>
            </a:r>
            <a:r>
              <a:rPr kumimoji="1" lang="zh-CN" altLang="en-US" sz="2800" b="1">
                <a:latin typeface="Times New Roman" pitchFamily="18" charset="0"/>
                <a:ea typeface="楷体_GB2312" pitchFamily="49" charset="-122"/>
              </a:rPr>
              <a:t>函数的概念</a:t>
            </a:r>
            <a:r>
              <a:rPr kumimoji="1" lang="zh-CN" altLang="en-US" sz="2800">
                <a:latin typeface="Times New Roman" pitchFamily="18" charset="0"/>
                <a:ea typeface="宋体" pitchFamily="2" charset="-122"/>
              </a:rPr>
              <a:t>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7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7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7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7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7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7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7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7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7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6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27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26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7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27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27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27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27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27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27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27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27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27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26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26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26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26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126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126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26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126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126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126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21" grpId="0" animBg="1" autoUpdateAnimBg="0"/>
      <p:bldP spid="127017" grpId="0" autoUpdateAnimBg="0"/>
      <p:bldP spid="127015" grpId="0" build="p" autoUpdateAnimBg="0"/>
      <p:bldP spid="127013" grpId="0" build="p" autoUpdateAnimBg="0"/>
      <p:bldP spid="127012" grpId="0" build="p" autoUpdateAnimBg="0" advAuto="0"/>
      <p:bldP spid="127011" grpId="0" build="p" autoUpdateAnimBg="0"/>
      <p:bldP spid="127009" grpId="0" build="p" autoUpdateAnimBg="0"/>
      <p:bldP spid="127008" grpId="0" autoUpdateAnimBg="0"/>
      <p:bldP spid="127004" grpId="0" animBg="1"/>
      <p:bldP spid="127003" grpId="0" animBg="1"/>
      <p:bldP spid="126997" grpId="0" animBg="1"/>
      <p:bldP spid="126996" grpId="0" animBg="1"/>
      <p:bldP spid="126994" grpId="0" animBg="1"/>
      <p:bldP spid="126993" grpId="0" animBg="1"/>
      <p:bldP spid="126987" grpId="0" animBg="1"/>
      <p:bldP spid="126979" grpId="0" animBg="1" autoUpdateAnimBg="0"/>
      <p:bldP spid="126978" grpId="0" animBg="1" autoUpdateAnimBg="0"/>
      <p:bldP spid="1270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498" name="Group 2"/>
          <p:cNvGrpSpPr>
            <a:grpSpLocks/>
          </p:cNvGrpSpPr>
          <p:nvPr/>
        </p:nvGrpSpPr>
        <p:grpSpPr bwMode="auto">
          <a:xfrm>
            <a:off x="1381125" y="152400"/>
            <a:ext cx="7489825" cy="738188"/>
            <a:chOff x="870" y="48"/>
            <a:chExt cx="4718" cy="465"/>
          </a:xfrm>
        </p:grpSpPr>
        <p:graphicFrame>
          <p:nvGraphicFramePr>
            <p:cNvPr id="106499" name="Object 3"/>
            <p:cNvGraphicFramePr>
              <a:graphicFrameLocks noChangeAspect="1"/>
            </p:cNvGraphicFramePr>
            <p:nvPr/>
          </p:nvGraphicFramePr>
          <p:xfrm>
            <a:off x="870" y="186"/>
            <a:ext cx="800" cy="320"/>
          </p:xfrm>
          <a:graphic>
            <a:graphicData uri="http://schemas.openxmlformats.org/presentationml/2006/ole">
              <p:oleObj spid="_x0000_s106499" name="Equation" r:id="rId3" imgW="507780" imgH="203112" progId="Equation.3">
                <p:embed/>
              </p:oleObj>
            </a:graphicData>
          </a:graphic>
        </p:graphicFrame>
        <p:grpSp>
          <p:nvGrpSpPr>
            <p:cNvPr id="106500" name="Group 4"/>
            <p:cNvGrpSpPr>
              <a:grpSpLocks/>
            </p:cNvGrpSpPr>
            <p:nvPr/>
          </p:nvGrpSpPr>
          <p:grpSpPr bwMode="auto">
            <a:xfrm>
              <a:off x="1734" y="48"/>
              <a:ext cx="680" cy="378"/>
              <a:chOff x="1392" y="65"/>
              <a:chExt cx="680" cy="378"/>
            </a:xfrm>
          </p:grpSpPr>
          <p:sp>
            <p:nvSpPr>
              <p:cNvPr id="106501" name="Line 5"/>
              <p:cNvSpPr>
                <a:spLocks noChangeShapeType="1"/>
              </p:cNvSpPr>
              <p:nvPr/>
            </p:nvSpPr>
            <p:spPr bwMode="auto">
              <a:xfrm flipV="1">
                <a:off x="1392" y="371"/>
                <a:ext cx="6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06502" name="Line 6"/>
              <p:cNvSpPr>
                <a:spLocks noChangeShapeType="1"/>
              </p:cNvSpPr>
              <p:nvPr/>
            </p:nvSpPr>
            <p:spPr bwMode="auto">
              <a:xfrm>
                <a:off x="1392" y="299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graphicFrame>
            <p:nvGraphicFramePr>
              <p:cNvPr id="106503" name="Object 7"/>
              <p:cNvGraphicFramePr>
                <a:graphicFrameLocks noChangeAspect="1"/>
              </p:cNvGraphicFramePr>
              <p:nvPr/>
            </p:nvGraphicFramePr>
            <p:xfrm>
              <a:off x="1584" y="65"/>
              <a:ext cx="274" cy="319"/>
            </p:xfrm>
            <a:graphic>
              <a:graphicData uri="http://schemas.openxmlformats.org/presentationml/2006/ole">
                <p:oleObj spid="_x0000_s106503" name="Equation" r:id="rId4" imgW="152268" imgH="203024" progId="Equation.3">
                  <p:embed/>
                </p:oleObj>
              </a:graphicData>
            </a:graphic>
          </p:graphicFrame>
        </p:grpSp>
        <p:graphicFrame>
          <p:nvGraphicFramePr>
            <p:cNvPr id="106504" name="Object 8"/>
            <p:cNvGraphicFramePr>
              <a:graphicFrameLocks noChangeAspect="1"/>
            </p:cNvGraphicFramePr>
            <p:nvPr/>
          </p:nvGraphicFramePr>
          <p:xfrm>
            <a:off x="2449" y="113"/>
            <a:ext cx="3139" cy="400"/>
          </p:xfrm>
          <a:graphic>
            <a:graphicData uri="http://schemas.openxmlformats.org/presentationml/2006/ole">
              <p:oleObj spid="_x0000_s106504" name="Equation" r:id="rId5" imgW="1993900" imgH="254000" progId="Equation.3">
                <p:embed/>
              </p:oleObj>
            </a:graphicData>
          </a:graphic>
        </p:graphicFrame>
      </p:grpSp>
      <p:sp>
        <p:nvSpPr>
          <p:cNvPr id="106505" name="Text Box 9"/>
          <p:cNvSpPr txBox="1">
            <a:spLocks noChangeArrowheads="1"/>
          </p:cNvSpPr>
          <p:nvPr/>
        </p:nvSpPr>
        <p:spPr bwMode="auto">
          <a:xfrm>
            <a:off x="2514600" y="838200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(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对应规则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)</a:t>
            </a:r>
          </a:p>
        </p:txBody>
      </p:sp>
      <p:sp>
        <p:nvSpPr>
          <p:cNvPr id="106506" name="Text Box 10"/>
          <p:cNvSpPr txBox="1">
            <a:spLocks noChangeArrowheads="1"/>
          </p:cNvSpPr>
          <p:nvPr/>
        </p:nvSpPr>
        <p:spPr bwMode="auto">
          <a:xfrm>
            <a:off x="5562600" y="838200"/>
            <a:ext cx="121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(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值域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)</a:t>
            </a:r>
          </a:p>
        </p:txBody>
      </p:sp>
      <p:sp>
        <p:nvSpPr>
          <p:cNvPr id="106507" name="Text Box 11"/>
          <p:cNvSpPr txBox="1">
            <a:spLocks noChangeArrowheads="1"/>
          </p:cNvSpPr>
          <p:nvPr/>
        </p:nvSpPr>
        <p:spPr bwMode="auto">
          <a:xfrm>
            <a:off x="152400" y="838200"/>
            <a:ext cx="167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(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定义域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)</a:t>
            </a:r>
          </a:p>
        </p:txBody>
      </p:sp>
      <p:sp>
        <p:nvSpPr>
          <p:cNvPr id="106508" name="Freeform 12"/>
          <p:cNvSpPr>
            <a:spLocks/>
          </p:cNvSpPr>
          <p:nvPr/>
        </p:nvSpPr>
        <p:spPr bwMode="auto">
          <a:xfrm>
            <a:off x="1600200" y="838200"/>
            <a:ext cx="838200" cy="304800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528" y="192"/>
              </a:cxn>
              <a:cxn ang="0">
                <a:pos x="528" y="0"/>
              </a:cxn>
            </a:cxnLst>
            <a:rect l="0" t="0" r="r" b="b"/>
            <a:pathLst>
              <a:path w="528" h="192">
                <a:moveTo>
                  <a:pt x="0" y="192"/>
                </a:moveTo>
                <a:lnTo>
                  <a:pt x="528" y="192"/>
                </a:lnTo>
                <a:lnTo>
                  <a:pt x="52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06509" name="Line 13"/>
          <p:cNvSpPr>
            <a:spLocks noChangeShapeType="1"/>
          </p:cNvSpPr>
          <p:nvPr/>
        </p:nvSpPr>
        <p:spPr bwMode="auto">
          <a:xfrm>
            <a:off x="457200" y="1447800"/>
            <a:ext cx="86106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06510" name="Text Box 14"/>
          <p:cNvSpPr txBox="1">
            <a:spLocks noChangeArrowheads="1"/>
          </p:cNvSpPr>
          <p:nvPr/>
        </p:nvSpPr>
        <p:spPr bwMode="auto">
          <a:xfrm>
            <a:off x="517525" y="3200400"/>
            <a:ext cx="2851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例如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反正弦主值</a:t>
            </a:r>
          </a:p>
        </p:txBody>
      </p:sp>
      <p:graphicFrame>
        <p:nvGraphicFramePr>
          <p:cNvPr id="106511" name="Object 15"/>
          <p:cNvGraphicFramePr>
            <a:graphicFrameLocks noChangeAspect="1"/>
          </p:cNvGraphicFramePr>
          <p:nvPr/>
        </p:nvGraphicFramePr>
        <p:xfrm>
          <a:off x="3343275" y="3227388"/>
          <a:ext cx="2981325" cy="506412"/>
        </p:xfrm>
        <a:graphic>
          <a:graphicData uri="http://schemas.openxmlformats.org/presentationml/2006/ole">
            <p:oleObj spid="_x0000_s106511" name="Equation" r:id="rId6" imgW="1193800" imgH="203200" progId="Equation.3">
              <p:embed/>
            </p:oleObj>
          </a:graphicData>
        </a:graphic>
      </p:graphicFrame>
      <p:graphicFrame>
        <p:nvGraphicFramePr>
          <p:cNvPr id="106512" name="Object 16"/>
          <p:cNvGraphicFramePr>
            <a:graphicFrameLocks noChangeAspect="1"/>
          </p:cNvGraphicFramePr>
          <p:nvPr/>
        </p:nvGraphicFramePr>
        <p:xfrm>
          <a:off x="2681288" y="3889375"/>
          <a:ext cx="1966912" cy="506413"/>
        </p:xfrm>
        <a:graphic>
          <a:graphicData uri="http://schemas.openxmlformats.org/presentationml/2006/ole">
            <p:oleObj spid="_x0000_s106512" name="Equation" r:id="rId7" imgW="787058" imgH="203112" progId="Equation.3">
              <p:embed/>
            </p:oleObj>
          </a:graphicData>
        </a:graphic>
      </p:graphicFrame>
      <p:graphicFrame>
        <p:nvGraphicFramePr>
          <p:cNvPr id="106513" name="Object 17"/>
          <p:cNvGraphicFramePr>
            <a:graphicFrameLocks noChangeAspect="1"/>
          </p:cNvGraphicFramePr>
          <p:nvPr/>
        </p:nvGraphicFramePr>
        <p:xfrm>
          <a:off x="5521325" y="3735388"/>
          <a:ext cx="2632075" cy="760412"/>
        </p:xfrm>
        <a:graphic>
          <a:graphicData uri="http://schemas.openxmlformats.org/presentationml/2006/ole">
            <p:oleObj spid="_x0000_s106513" name="Equation" r:id="rId8" imgW="1054100" imgH="304800" progId="Equation.3">
              <p:embed/>
            </p:oleObj>
          </a:graphicData>
        </a:graphic>
      </p:graphicFrame>
      <p:sp>
        <p:nvSpPr>
          <p:cNvPr id="106514" name="Text Box 18"/>
          <p:cNvSpPr txBox="1">
            <a:spLocks noChangeArrowheads="1"/>
          </p:cNvSpPr>
          <p:nvPr/>
        </p:nvSpPr>
        <p:spPr bwMode="auto">
          <a:xfrm>
            <a:off x="358775" y="1543050"/>
            <a:ext cx="160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kumimoji="1" lang="en-US" altLang="zh-CN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 </a:t>
            </a: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定义域</a:t>
            </a:r>
          </a:p>
        </p:txBody>
      </p:sp>
      <p:sp>
        <p:nvSpPr>
          <p:cNvPr id="106515" name="Line 19"/>
          <p:cNvSpPr>
            <a:spLocks noChangeShapeType="1"/>
          </p:cNvSpPr>
          <p:nvPr/>
        </p:nvSpPr>
        <p:spPr bwMode="auto">
          <a:xfrm>
            <a:off x="1905000" y="183515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06516" name="Text Box 20"/>
          <p:cNvSpPr txBox="1">
            <a:spLocks noChangeArrowheads="1"/>
          </p:cNvSpPr>
          <p:nvPr/>
        </p:nvSpPr>
        <p:spPr bwMode="auto">
          <a:xfrm>
            <a:off x="358775" y="2605088"/>
            <a:ext cx="4060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kumimoji="1" lang="en-US" altLang="zh-CN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 </a:t>
            </a: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对应规律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的表示方法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:</a:t>
            </a:r>
            <a:endParaRPr kumimoji="1" lang="en-US" altLang="zh-CN" sz="2800">
              <a:solidFill>
                <a:schemeClr val="tx2"/>
              </a:solidFill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106517" name="Text Box 21"/>
          <p:cNvSpPr txBox="1">
            <a:spLocks noChangeArrowheads="1"/>
          </p:cNvSpPr>
          <p:nvPr/>
        </p:nvSpPr>
        <p:spPr bwMode="auto">
          <a:xfrm>
            <a:off x="4114800" y="2590800"/>
            <a:ext cx="144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解析法</a:t>
            </a:r>
          </a:p>
        </p:txBody>
      </p:sp>
      <p:sp>
        <p:nvSpPr>
          <p:cNvPr id="106518" name="Text Box 22"/>
          <p:cNvSpPr txBox="1">
            <a:spLocks noChangeArrowheads="1"/>
          </p:cNvSpPr>
          <p:nvPr/>
        </p:nvSpPr>
        <p:spPr bwMode="auto">
          <a:xfrm>
            <a:off x="5241925" y="2590800"/>
            <a:ext cx="1692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、图象法</a:t>
            </a:r>
          </a:p>
        </p:txBody>
      </p:sp>
      <p:sp>
        <p:nvSpPr>
          <p:cNvPr id="106519" name="Text Box 23"/>
          <p:cNvSpPr txBox="1">
            <a:spLocks noChangeArrowheads="1"/>
          </p:cNvSpPr>
          <p:nvPr/>
        </p:nvSpPr>
        <p:spPr bwMode="auto">
          <a:xfrm>
            <a:off x="6705600" y="25908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、列表法</a:t>
            </a:r>
          </a:p>
        </p:txBody>
      </p:sp>
      <p:sp>
        <p:nvSpPr>
          <p:cNvPr id="106520" name="Text Box 24"/>
          <p:cNvSpPr txBox="1">
            <a:spLocks noChangeArrowheads="1"/>
          </p:cNvSpPr>
          <p:nvPr/>
        </p:nvSpPr>
        <p:spPr bwMode="auto">
          <a:xfrm>
            <a:off x="2590800" y="1558925"/>
            <a:ext cx="622935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使表达式及实际问题都有意义的自变量</a:t>
            </a:r>
          </a:p>
          <a:p>
            <a:pPr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集合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.</a:t>
            </a:r>
          </a:p>
        </p:txBody>
      </p:sp>
      <p:sp>
        <p:nvSpPr>
          <p:cNvPr id="106521" name="Text Box 25"/>
          <p:cNvSpPr txBox="1">
            <a:spLocks noChangeArrowheads="1"/>
          </p:cNvSpPr>
          <p:nvPr/>
        </p:nvSpPr>
        <p:spPr bwMode="auto">
          <a:xfrm>
            <a:off x="1416050" y="3810000"/>
            <a:ext cx="1250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定义域</a:t>
            </a:r>
          </a:p>
        </p:txBody>
      </p:sp>
      <p:sp>
        <p:nvSpPr>
          <p:cNvPr id="106522" name="Text Box 26"/>
          <p:cNvSpPr txBox="1">
            <a:spLocks noChangeArrowheads="1"/>
          </p:cNvSpPr>
          <p:nvPr/>
        </p:nvSpPr>
        <p:spPr bwMode="auto">
          <a:xfrm>
            <a:off x="4648200" y="3810000"/>
            <a:ext cx="895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值域</a:t>
            </a:r>
          </a:p>
        </p:txBody>
      </p:sp>
      <p:grpSp>
        <p:nvGrpSpPr>
          <p:cNvPr id="106523" name="Group 27"/>
          <p:cNvGrpSpPr>
            <a:grpSpLocks/>
          </p:cNvGrpSpPr>
          <p:nvPr/>
        </p:nvGrpSpPr>
        <p:grpSpPr bwMode="auto">
          <a:xfrm>
            <a:off x="7315200" y="4724400"/>
            <a:ext cx="1752600" cy="1687513"/>
            <a:chOff x="4512" y="3065"/>
            <a:chExt cx="1104" cy="1063"/>
          </a:xfrm>
        </p:grpSpPr>
        <p:graphicFrame>
          <p:nvGraphicFramePr>
            <p:cNvPr id="106524" name="Object 28"/>
            <p:cNvGraphicFramePr>
              <a:graphicFrameLocks noChangeAspect="1"/>
            </p:cNvGraphicFramePr>
            <p:nvPr/>
          </p:nvGraphicFramePr>
          <p:xfrm>
            <a:off x="5427" y="3919"/>
            <a:ext cx="189" cy="209"/>
          </p:xfrm>
          <a:graphic>
            <a:graphicData uri="http://schemas.openxmlformats.org/presentationml/2006/ole">
              <p:oleObj spid="_x0000_s106524" name="Equation" r:id="rId9" imgW="126835" imgH="139518" progId="Equation.3">
                <p:embed/>
              </p:oleObj>
            </a:graphicData>
          </a:graphic>
        </p:graphicFrame>
        <p:sp>
          <p:nvSpPr>
            <p:cNvPr id="106525" name="Line 29"/>
            <p:cNvSpPr>
              <a:spLocks noChangeShapeType="1"/>
            </p:cNvSpPr>
            <p:nvPr/>
          </p:nvSpPr>
          <p:spPr bwMode="auto">
            <a:xfrm flipV="1">
              <a:off x="4512" y="3881"/>
              <a:ext cx="105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106526" name="Line 30"/>
            <p:cNvSpPr>
              <a:spLocks noChangeShapeType="1"/>
            </p:cNvSpPr>
            <p:nvPr/>
          </p:nvSpPr>
          <p:spPr bwMode="auto">
            <a:xfrm>
              <a:off x="4992" y="3077"/>
              <a:ext cx="0" cy="90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graphicFrame>
          <p:nvGraphicFramePr>
            <p:cNvPr id="106527" name="Object 31"/>
            <p:cNvGraphicFramePr>
              <a:graphicFrameLocks noChangeAspect="1"/>
            </p:cNvGraphicFramePr>
            <p:nvPr/>
          </p:nvGraphicFramePr>
          <p:xfrm>
            <a:off x="4783" y="3065"/>
            <a:ext cx="209" cy="247"/>
          </p:xfrm>
          <a:graphic>
            <a:graphicData uri="http://schemas.openxmlformats.org/presentationml/2006/ole">
              <p:oleObj spid="_x0000_s106527" name="Equation" r:id="rId10" imgW="139579" imgH="164957" progId="Equation.3">
                <p:embed/>
              </p:oleObj>
            </a:graphicData>
          </a:graphic>
        </p:graphicFrame>
        <p:graphicFrame>
          <p:nvGraphicFramePr>
            <p:cNvPr id="106528" name="Object 32"/>
            <p:cNvGraphicFramePr>
              <a:graphicFrameLocks noChangeAspect="1"/>
            </p:cNvGraphicFramePr>
            <p:nvPr/>
          </p:nvGraphicFramePr>
          <p:xfrm>
            <a:off x="4800" y="3871"/>
            <a:ext cx="189" cy="209"/>
          </p:xfrm>
          <a:graphic>
            <a:graphicData uri="http://schemas.openxmlformats.org/presentationml/2006/ole">
              <p:oleObj spid="_x0000_s106528" name="Equation" r:id="rId11" imgW="126835" imgH="139518" progId="Equation.3">
                <p:embed/>
              </p:oleObj>
            </a:graphicData>
          </a:graphic>
        </p:graphicFrame>
      </p:grpSp>
      <p:graphicFrame>
        <p:nvGraphicFramePr>
          <p:cNvPr id="106529" name="Object 33"/>
          <p:cNvGraphicFramePr>
            <a:graphicFrameLocks noChangeAspect="1"/>
          </p:cNvGraphicFramePr>
          <p:nvPr/>
        </p:nvGraphicFramePr>
        <p:xfrm>
          <a:off x="8107363" y="4741863"/>
          <a:ext cx="960437" cy="603250"/>
        </p:xfrm>
        <a:graphic>
          <a:graphicData uri="http://schemas.openxmlformats.org/presentationml/2006/ole">
            <p:oleObj spid="_x0000_s106529" name="Equation" r:id="rId12" imgW="406048" imgH="253780" progId="Equation.3">
              <p:embed/>
            </p:oleObj>
          </a:graphicData>
        </a:graphic>
      </p:graphicFrame>
      <p:graphicFrame>
        <p:nvGraphicFramePr>
          <p:cNvPr id="106530" name="Object 34"/>
          <p:cNvGraphicFramePr>
            <a:graphicFrameLocks noChangeAspect="1"/>
          </p:cNvGraphicFramePr>
          <p:nvPr/>
        </p:nvGraphicFramePr>
        <p:xfrm>
          <a:off x="3311525" y="4495800"/>
          <a:ext cx="2190750" cy="1012825"/>
        </p:xfrm>
        <a:graphic>
          <a:graphicData uri="http://schemas.openxmlformats.org/presentationml/2006/ole">
            <p:oleObj spid="_x0000_s106530" name="Equation" r:id="rId13" imgW="875920" imgH="406224" progId="Equation.3">
              <p:embed/>
            </p:oleObj>
          </a:graphicData>
        </a:graphic>
      </p:graphicFrame>
      <p:sp>
        <p:nvSpPr>
          <p:cNvPr id="106531" name="Text Box 35"/>
          <p:cNvSpPr txBox="1">
            <a:spLocks noChangeArrowheads="1"/>
          </p:cNvSpPr>
          <p:nvPr/>
        </p:nvSpPr>
        <p:spPr bwMode="auto">
          <a:xfrm>
            <a:off x="457200" y="4735513"/>
            <a:ext cx="2673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例</a:t>
            </a:r>
            <a:r>
              <a:rPr kumimoji="1" lang="en-US" altLang="zh-CN" sz="2800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5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绝对值函数</a:t>
            </a:r>
          </a:p>
        </p:txBody>
      </p:sp>
      <p:grpSp>
        <p:nvGrpSpPr>
          <p:cNvPr id="106532" name="Group 36"/>
          <p:cNvGrpSpPr>
            <a:grpSpLocks/>
          </p:cNvGrpSpPr>
          <p:nvPr/>
        </p:nvGrpSpPr>
        <p:grpSpPr bwMode="auto">
          <a:xfrm>
            <a:off x="7316788" y="5257800"/>
            <a:ext cx="1522412" cy="763588"/>
            <a:chOff x="4513" y="3407"/>
            <a:chExt cx="959" cy="481"/>
          </a:xfrm>
        </p:grpSpPr>
        <p:sp>
          <p:nvSpPr>
            <p:cNvPr id="106533" name="Line 37"/>
            <p:cNvSpPr>
              <a:spLocks noChangeShapeType="1"/>
            </p:cNvSpPr>
            <p:nvPr/>
          </p:nvSpPr>
          <p:spPr bwMode="auto">
            <a:xfrm flipV="1">
              <a:off x="4992" y="3407"/>
              <a:ext cx="480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106534" name="Line 38"/>
            <p:cNvSpPr>
              <a:spLocks noChangeShapeType="1"/>
            </p:cNvSpPr>
            <p:nvPr/>
          </p:nvSpPr>
          <p:spPr bwMode="auto">
            <a:xfrm flipH="1" flipV="1">
              <a:off x="4513" y="3407"/>
              <a:ext cx="481" cy="4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</p:grpSp>
      <p:graphicFrame>
        <p:nvGraphicFramePr>
          <p:cNvPr id="106535" name="Object 39"/>
          <p:cNvGraphicFramePr>
            <a:graphicFrameLocks noChangeAspect="1"/>
          </p:cNvGraphicFramePr>
          <p:nvPr/>
        </p:nvGraphicFramePr>
        <p:xfrm>
          <a:off x="5530850" y="4495800"/>
          <a:ext cx="1555750" cy="506413"/>
        </p:xfrm>
        <a:graphic>
          <a:graphicData uri="http://schemas.openxmlformats.org/presentationml/2006/ole">
            <p:oleObj spid="_x0000_s106535" name="Equation" r:id="rId14" imgW="622030" imgH="203112" progId="Equation.3">
              <p:embed/>
            </p:oleObj>
          </a:graphicData>
        </a:graphic>
      </p:graphicFrame>
      <p:graphicFrame>
        <p:nvGraphicFramePr>
          <p:cNvPr id="106536" name="Object 40"/>
          <p:cNvGraphicFramePr>
            <a:graphicFrameLocks noChangeAspect="1"/>
          </p:cNvGraphicFramePr>
          <p:nvPr/>
        </p:nvGraphicFramePr>
        <p:xfrm>
          <a:off x="5334000" y="5056188"/>
          <a:ext cx="1778000" cy="506412"/>
        </p:xfrm>
        <a:graphic>
          <a:graphicData uri="http://schemas.openxmlformats.org/presentationml/2006/ole">
            <p:oleObj spid="_x0000_s106536" name="Equation" r:id="rId15" imgW="710891" imgH="203112" progId="Equation.3">
              <p:embed/>
            </p:oleObj>
          </a:graphicData>
        </a:graphic>
      </p:graphicFrame>
      <p:sp>
        <p:nvSpPr>
          <p:cNvPr id="106537" name="Text Box 41"/>
          <p:cNvSpPr txBox="1">
            <a:spLocks noChangeArrowheads="1"/>
          </p:cNvSpPr>
          <p:nvPr/>
        </p:nvSpPr>
        <p:spPr bwMode="auto">
          <a:xfrm>
            <a:off x="1371600" y="5334000"/>
            <a:ext cx="1250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定义域</a:t>
            </a:r>
          </a:p>
        </p:txBody>
      </p:sp>
      <p:graphicFrame>
        <p:nvGraphicFramePr>
          <p:cNvPr id="106538" name="Object 42"/>
          <p:cNvGraphicFramePr>
            <a:graphicFrameLocks noChangeAspect="1"/>
          </p:cNvGraphicFramePr>
          <p:nvPr/>
        </p:nvGraphicFramePr>
        <p:xfrm>
          <a:off x="2667000" y="5400675"/>
          <a:ext cx="1079500" cy="411163"/>
        </p:xfrm>
        <a:graphic>
          <a:graphicData uri="http://schemas.openxmlformats.org/presentationml/2006/ole">
            <p:oleObj spid="_x0000_s106538" name="Equation" r:id="rId16" imgW="431613" imgH="165028" progId="Equation.3">
              <p:embed/>
            </p:oleObj>
          </a:graphicData>
        </a:graphic>
      </p:graphicFrame>
      <p:sp>
        <p:nvSpPr>
          <p:cNvPr id="106539" name="Text Box 43"/>
          <p:cNvSpPr txBox="1">
            <a:spLocks noChangeArrowheads="1"/>
          </p:cNvSpPr>
          <p:nvPr/>
        </p:nvSpPr>
        <p:spPr bwMode="auto">
          <a:xfrm>
            <a:off x="1371600" y="5888038"/>
            <a:ext cx="1250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值    域</a:t>
            </a:r>
          </a:p>
        </p:txBody>
      </p:sp>
      <p:graphicFrame>
        <p:nvGraphicFramePr>
          <p:cNvPr id="106540" name="Object 44"/>
          <p:cNvGraphicFramePr>
            <a:graphicFrameLocks noChangeAspect="1"/>
          </p:cNvGraphicFramePr>
          <p:nvPr/>
        </p:nvGraphicFramePr>
        <p:xfrm>
          <a:off x="2705100" y="5935663"/>
          <a:ext cx="2374900" cy="404812"/>
        </p:xfrm>
        <a:graphic>
          <a:graphicData uri="http://schemas.openxmlformats.org/presentationml/2006/ole">
            <p:oleObj spid="_x0000_s106540" name="Equation" r:id="rId17" imgW="2373870" imgH="406224" progId="Equation.3">
              <p:embed/>
            </p:oleObj>
          </a:graphicData>
        </a:graphic>
      </p:graphicFrame>
      <p:pic>
        <p:nvPicPr>
          <p:cNvPr id="106541" name="Picture 45" descr="返回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902575" y="6376988"/>
            <a:ext cx="355600" cy="287337"/>
          </a:xfrm>
          <a:prstGeom prst="rect">
            <a:avLst/>
          </a:prstGeom>
          <a:noFill/>
        </p:spPr>
      </p:pic>
      <p:pic>
        <p:nvPicPr>
          <p:cNvPr id="106542" name="Picture 46" descr="机动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231A93"/>
              </a:clrFrom>
              <a:clrTo>
                <a:srgbClr val="231A9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5375" y="6376988"/>
            <a:ext cx="355600" cy="287337"/>
          </a:xfrm>
          <a:prstGeom prst="rect">
            <a:avLst/>
          </a:prstGeom>
          <a:noFill/>
        </p:spPr>
      </p:pic>
      <p:pic>
        <p:nvPicPr>
          <p:cNvPr id="106543" name="Picture 47" descr="上一页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038975" y="6376988"/>
            <a:ext cx="355600" cy="287337"/>
          </a:xfrm>
          <a:prstGeom prst="rect">
            <a:avLst/>
          </a:prstGeom>
          <a:noFill/>
        </p:spPr>
      </p:pic>
      <p:pic>
        <p:nvPicPr>
          <p:cNvPr id="106544" name="Picture 48" descr="退出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8348663" y="6376988"/>
            <a:ext cx="355600" cy="287337"/>
          </a:xfrm>
          <a:prstGeom prst="rect">
            <a:avLst/>
          </a:prstGeom>
          <a:noFill/>
        </p:spPr>
      </p:pic>
      <p:pic>
        <p:nvPicPr>
          <p:cNvPr id="106545" name="Picture 49" descr="下一页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470775" y="6376988"/>
            <a:ext cx="355600" cy="287337"/>
          </a:xfrm>
          <a:prstGeom prst="rect">
            <a:avLst/>
          </a:prstGeom>
          <a:noFill/>
        </p:spPr>
      </p:pic>
      <p:sp>
        <p:nvSpPr>
          <p:cNvPr id="106546" name="Text Box 50"/>
          <p:cNvSpPr txBox="1">
            <a:spLocks noChangeArrowheads="1"/>
          </p:cNvSpPr>
          <p:nvPr/>
        </p:nvSpPr>
        <p:spPr bwMode="auto">
          <a:xfrm>
            <a:off x="6130925" y="6600825"/>
            <a:ext cx="272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000">
                <a:latin typeface="楷体_GB2312" pitchFamily="49" charset="-122"/>
                <a:ea typeface="楷体_GB2312" pitchFamily="49" charset="-122"/>
              </a:rPr>
              <a:t>机动   目录   上页   下页   返回   结束 </a:t>
            </a:r>
          </a:p>
        </p:txBody>
      </p:sp>
      <p:pic>
        <p:nvPicPr>
          <p:cNvPr id="106547" name="Picture 51" descr="目录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607175" y="6376988"/>
            <a:ext cx="355600" cy="2873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6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6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6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6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6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6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6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6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6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6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6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6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06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06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6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06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6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06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06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06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06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06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06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06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06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10" grpId="0" build="p" autoUpdateAnimBg="0"/>
      <p:bldP spid="106514" grpId="0" build="p" autoUpdateAnimBg="0"/>
      <p:bldP spid="106515" grpId="0" animBg="1"/>
      <p:bldP spid="106516" grpId="0" autoUpdateAnimBg="0"/>
      <p:bldP spid="106517" grpId="0" autoUpdateAnimBg="0"/>
      <p:bldP spid="106518" grpId="0" autoUpdateAnimBg="0"/>
      <p:bldP spid="106519" grpId="0" autoUpdateAnimBg="0"/>
      <p:bldP spid="106520" grpId="0" build="p" autoUpdateAnimBg="0" advAuto="0"/>
      <p:bldP spid="106521" grpId="0" build="p" autoUpdateAnimBg="0"/>
      <p:bldP spid="106522" grpId="0" build="p" autoUpdateAnimBg="0"/>
      <p:bldP spid="106531" grpId="0" build="p" autoUpdateAnimBg="0"/>
      <p:bldP spid="106537" grpId="0" build="p" autoUpdateAnimBg="0"/>
      <p:bldP spid="106539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7" name="Text Box 3"/>
          <p:cNvSpPr txBox="1">
            <a:spLocks noChangeArrowheads="1"/>
          </p:cNvSpPr>
          <p:nvPr/>
        </p:nvSpPr>
        <p:spPr bwMode="auto">
          <a:xfrm>
            <a:off x="358775" y="993775"/>
            <a:ext cx="243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>
                <a:latin typeface="Times New Roman" pitchFamily="18" charset="0"/>
                <a:ea typeface="楷体_GB2312" pitchFamily="49" charset="-122"/>
              </a:rPr>
              <a:t>例</a:t>
            </a:r>
            <a:r>
              <a:rPr kumimoji="1" lang="en-US" altLang="zh-CN" sz="2800" b="1">
                <a:latin typeface="Times New Roman" pitchFamily="18" charset="0"/>
                <a:ea typeface="楷体_GB2312" pitchFamily="49" charset="-122"/>
              </a:rPr>
              <a:t>6   </a:t>
            </a:r>
            <a:r>
              <a:rPr kumimoji="1" lang="zh-CN" altLang="en-US" sz="2800" b="1">
                <a:latin typeface="Times New Roman" pitchFamily="18" charset="0"/>
                <a:ea typeface="楷体_GB2312" pitchFamily="49" charset="-122"/>
              </a:rPr>
              <a:t>符号函数</a:t>
            </a:r>
          </a:p>
        </p:txBody>
      </p:sp>
      <p:graphicFrame>
        <p:nvGraphicFramePr>
          <p:cNvPr id="185348" name="Object 4"/>
          <p:cNvGraphicFramePr>
            <a:graphicFrameLocks noChangeAspect="1"/>
          </p:cNvGraphicFramePr>
          <p:nvPr/>
        </p:nvGraphicFramePr>
        <p:xfrm>
          <a:off x="1524000" y="2044700"/>
          <a:ext cx="1663700" cy="317500"/>
        </p:xfrm>
        <a:graphic>
          <a:graphicData uri="http://schemas.openxmlformats.org/presentationml/2006/ole">
            <p:oleObj spid="_x0000_s185348" name="Equation" r:id="rId3" imgW="1662978" imgH="317362" progId="Equation.3">
              <p:embed/>
            </p:oleObj>
          </a:graphicData>
        </a:graphic>
      </p:graphicFrame>
      <p:sp>
        <p:nvSpPr>
          <p:cNvPr id="185349" name="Text Box 5"/>
          <p:cNvSpPr txBox="1">
            <a:spLocks noChangeArrowheads="1"/>
          </p:cNvSpPr>
          <p:nvPr/>
        </p:nvSpPr>
        <p:spPr bwMode="auto">
          <a:xfrm>
            <a:off x="4419600" y="1247775"/>
            <a:ext cx="167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当 </a:t>
            </a:r>
            <a:r>
              <a:rPr kumimoji="1" lang="en-US" altLang="zh-CN" sz="3200" i="1">
                <a:latin typeface="Times New Roman" pitchFamily="18" charset="0"/>
                <a:ea typeface="楷体_GB2312" pitchFamily="49" charset="-122"/>
              </a:rPr>
              <a:t>x</a:t>
            </a:r>
            <a:r>
              <a:rPr kumimoji="1" lang="en-US" altLang="zh-CN" sz="3200">
                <a:latin typeface="Times New Roman" pitchFamily="18" charset="0"/>
                <a:ea typeface="楷体_GB2312" pitchFamily="49" charset="-122"/>
              </a:rPr>
              <a:t> &gt; 0</a:t>
            </a:r>
          </a:p>
        </p:txBody>
      </p:sp>
      <p:graphicFrame>
        <p:nvGraphicFramePr>
          <p:cNvPr id="185350" name="Object 6"/>
          <p:cNvGraphicFramePr>
            <a:graphicFrameLocks noChangeAspect="1"/>
          </p:cNvGraphicFramePr>
          <p:nvPr/>
        </p:nvGraphicFramePr>
        <p:xfrm>
          <a:off x="3870325" y="1425575"/>
          <a:ext cx="317500" cy="393700"/>
        </p:xfrm>
        <a:graphic>
          <a:graphicData uri="http://schemas.openxmlformats.org/presentationml/2006/ole">
            <p:oleObj spid="_x0000_s185350" name="Equation" r:id="rId4" imgW="317225" imgH="393359" progId="Equation.3">
              <p:embed/>
            </p:oleObj>
          </a:graphicData>
        </a:graphic>
      </p:graphicFrame>
      <p:sp>
        <p:nvSpPr>
          <p:cNvPr id="185351" name="Text Box 7"/>
          <p:cNvSpPr txBox="1">
            <a:spLocks noChangeArrowheads="1"/>
          </p:cNvSpPr>
          <p:nvPr/>
        </p:nvSpPr>
        <p:spPr bwMode="auto">
          <a:xfrm>
            <a:off x="4419600" y="1831975"/>
            <a:ext cx="167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当 </a:t>
            </a:r>
            <a:r>
              <a:rPr kumimoji="1" lang="en-US" altLang="zh-CN" sz="3200" i="1">
                <a:latin typeface="Times New Roman" pitchFamily="18" charset="0"/>
                <a:ea typeface="楷体_GB2312" pitchFamily="49" charset="-122"/>
              </a:rPr>
              <a:t>x</a:t>
            </a:r>
            <a:r>
              <a:rPr kumimoji="1" lang="en-US" altLang="zh-CN" sz="3200">
                <a:latin typeface="Times New Roman" pitchFamily="18" charset="0"/>
                <a:ea typeface="楷体_GB2312" pitchFamily="49" charset="-122"/>
              </a:rPr>
              <a:t> = 0</a:t>
            </a:r>
          </a:p>
        </p:txBody>
      </p:sp>
      <p:graphicFrame>
        <p:nvGraphicFramePr>
          <p:cNvPr id="185352" name="Object 8"/>
          <p:cNvGraphicFramePr>
            <a:graphicFrameLocks noChangeAspect="1"/>
          </p:cNvGraphicFramePr>
          <p:nvPr/>
        </p:nvGraphicFramePr>
        <p:xfrm>
          <a:off x="3783013" y="1997075"/>
          <a:ext cx="368300" cy="393700"/>
        </p:xfrm>
        <a:graphic>
          <a:graphicData uri="http://schemas.openxmlformats.org/presentationml/2006/ole">
            <p:oleObj spid="_x0000_s185352" name="Equation" r:id="rId5" imgW="368140" imgH="393529" progId="Equation.3">
              <p:embed/>
            </p:oleObj>
          </a:graphicData>
        </a:graphic>
      </p:graphicFrame>
      <p:sp>
        <p:nvSpPr>
          <p:cNvPr id="185353" name="Text Box 9"/>
          <p:cNvSpPr txBox="1">
            <a:spLocks noChangeArrowheads="1"/>
          </p:cNvSpPr>
          <p:nvPr/>
        </p:nvSpPr>
        <p:spPr bwMode="auto">
          <a:xfrm>
            <a:off x="4419600" y="2314575"/>
            <a:ext cx="167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当 </a:t>
            </a:r>
            <a:r>
              <a:rPr kumimoji="1" lang="en-US" altLang="zh-CN" sz="3200" i="1">
                <a:latin typeface="Times New Roman" pitchFamily="18" charset="0"/>
                <a:ea typeface="楷体_GB2312" pitchFamily="49" charset="-122"/>
              </a:rPr>
              <a:t>x</a:t>
            </a:r>
            <a:r>
              <a:rPr kumimoji="1" lang="en-US" altLang="zh-CN" sz="3200">
                <a:latin typeface="Times New Roman" pitchFamily="18" charset="0"/>
                <a:ea typeface="楷体_GB2312" pitchFamily="49" charset="-122"/>
              </a:rPr>
              <a:t> &lt; 0</a:t>
            </a:r>
          </a:p>
        </p:txBody>
      </p:sp>
      <p:graphicFrame>
        <p:nvGraphicFramePr>
          <p:cNvPr id="185354" name="Object 10"/>
          <p:cNvGraphicFramePr>
            <a:graphicFrameLocks noChangeAspect="1"/>
          </p:cNvGraphicFramePr>
          <p:nvPr/>
        </p:nvGraphicFramePr>
        <p:xfrm>
          <a:off x="3625850" y="2471738"/>
          <a:ext cx="584200" cy="393700"/>
        </p:xfrm>
        <a:graphic>
          <a:graphicData uri="http://schemas.openxmlformats.org/presentationml/2006/ole">
            <p:oleObj spid="_x0000_s185354" name="Equation" r:id="rId6" imgW="583947" imgH="393529" progId="Equation.3">
              <p:embed/>
            </p:oleObj>
          </a:graphicData>
        </a:graphic>
      </p:graphicFrame>
      <p:grpSp>
        <p:nvGrpSpPr>
          <p:cNvPr id="185355" name="Group 11"/>
          <p:cNvGrpSpPr>
            <a:grpSpLocks/>
          </p:cNvGrpSpPr>
          <p:nvPr/>
        </p:nvGrpSpPr>
        <p:grpSpPr bwMode="auto">
          <a:xfrm>
            <a:off x="6132513" y="1271588"/>
            <a:ext cx="2224087" cy="1547812"/>
            <a:chOff x="3648" y="1276"/>
            <a:chExt cx="1753" cy="1220"/>
          </a:xfrm>
        </p:grpSpPr>
        <p:sp>
          <p:nvSpPr>
            <p:cNvPr id="185356" name="Line 12"/>
            <p:cNvSpPr>
              <a:spLocks noChangeShapeType="1"/>
            </p:cNvSpPr>
            <p:nvPr/>
          </p:nvSpPr>
          <p:spPr bwMode="auto">
            <a:xfrm>
              <a:off x="3648" y="1968"/>
              <a:ext cx="17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85357" name="Line 13"/>
            <p:cNvSpPr>
              <a:spLocks noChangeShapeType="1"/>
            </p:cNvSpPr>
            <p:nvPr/>
          </p:nvSpPr>
          <p:spPr bwMode="auto">
            <a:xfrm flipV="1">
              <a:off x="4464" y="1344"/>
              <a:ext cx="0" cy="11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AU"/>
            </a:p>
          </p:txBody>
        </p:sp>
        <p:graphicFrame>
          <p:nvGraphicFramePr>
            <p:cNvPr id="185358" name="Object 14"/>
            <p:cNvGraphicFramePr>
              <a:graphicFrameLocks noChangeAspect="1"/>
            </p:cNvGraphicFramePr>
            <p:nvPr/>
          </p:nvGraphicFramePr>
          <p:xfrm>
            <a:off x="5184" y="1968"/>
            <a:ext cx="217" cy="242"/>
          </p:xfrm>
          <a:graphic>
            <a:graphicData uri="http://schemas.openxmlformats.org/presentationml/2006/ole">
              <p:oleObj spid="_x0000_s185358" name="公式" r:id="rId7" imgW="126835" imgH="139518" progId="Equation.3">
                <p:embed/>
              </p:oleObj>
            </a:graphicData>
          </a:graphic>
        </p:graphicFrame>
        <p:graphicFrame>
          <p:nvGraphicFramePr>
            <p:cNvPr id="185359" name="Object 15"/>
            <p:cNvGraphicFramePr>
              <a:graphicFrameLocks noChangeAspect="1"/>
            </p:cNvGraphicFramePr>
            <p:nvPr/>
          </p:nvGraphicFramePr>
          <p:xfrm>
            <a:off x="4212" y="1276"/>
            <a:ext cx="242" cy="283"/>
          </p:xfrm>
          <a:graphic>
            <a:graphicData uri="http://schemas.openxmlformats.org/presentationml/2006/ole">
              <p:oleObj spid="_x0000_s185359" name="公式" r:id="rId8" imgW="139579" imgH="164957" progId="Equation.3">
                <p:embed/>
              </p:oleObj>
            </a:graphicData>
          </a:graphic>
        </p:graphicFrame>
        <p:graphicFrame>
          <p:nvGraphicFramePr>
            <p:cNvPr id="185360" name="Object 16"/>
            <p:cNvGraphicFramePr>
              <a:graphicFrameLocks noChangeAspect="1"/>
            </p:cNvGraphicFramePr>
            <p:nvPr/>
          </p:nvGraphicFramePr>
          <p:xfrm>
            <a:off x="4247" y="1920"/>
            <a:ext cx="217" cy="241"/>
          </p:xfrm>
          <a:graphic>
            <a:graphicData uri="http://schemas.openxmlformats.org/presentationml/2006/ole">
              <p:oleObj spid="_x0000_s185360" name="公式" r:id="rId9" imgW="126835" imgH="139518" progId="Equation.3">
                <p:embed/>
              </p:oleObj>
            </a:graphicData>
          </a:graphic>
        </p:graphicFrame>
      </p:grpSp>
      <p:sp>
        <p:nvSpPr>
          <p:cNvPr id="185361" name="Oval 17"/>
          <p:cNvSpPr>
            <a:spLocks noChangeArrowheads="1"/>
          </p:cNvSpPr>
          <p:nvPr/>
        </p:nvSpPr>
        <p:spPr bwMode="auto">
          <a:xfrm>
            <a:off x="7143750" y="2116138"/>
            <a:ext cx="52388" cy="52387"/>
          </a:xfrm>
          <a:prstGeom prst="ellipse">
            <a:avLst/>
          </a:prstGeom>
          <a:solidFill>
            <a:srgbClr val="66FF66"/>
          </a:solidFill>
          <a:ln w="19050">
            <a:solidFill>
              <a:srgbClr val="66F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grpSp>
        <p:nvGrpSpPr>
          <p:cNvPr id="185362" name="Group 18"/>
          <p:cNvGrpSpPr>
            <a:grpSpLocks/>
          </p:cNvGrpSpPr>
          <p:nvPr/>
        </p:nvGrpSpPr>
        <p:grpSpPr bwMode="auto">
          <a:xfrm>
            <a:off x="6950075" y="1539875"/>
            <a:ext cx="1009650" cy="304800"/>
            <a:chOff x="4292" y="1488"/>
            <a:chExt cx="796" cy="240"/>
          </a:xfrm>
        </p:grpSpPr>
        <p:grpSp>
          <p:nvGrpSpPr>
            <p:cNvPr id="185363" name="Group 19"/>
            <p:cNvGrpSpPr>
              <a:grpSpLocks/>
            </p:cNvGrpSpPr>
            <p:nvPr/>
          </p:nvGrpSpPr>
          <p:grpSpPr bwMode="auto">
            <a:xfrm>
              <a:off x="4445" y="1614"/>
              <a:ext cx="643" cy="41"/>
              <a:chOff x="4445" y="1614"/>
              <a:chExt cx="643" cy="41"/>
            </a:xfrm>
          </p:grpSpPr>
          <p:sp>
            <p:nvSpPr>
              <p:cNvPr id="185364" name="Line 20"/>
              <p:cNvSpPr>
                <a:spLocks noChangeShapeType="1"/>
              </p:cNvSpPr>
              <p:nvPr/>
            </p:nvSpPr>
            <p:spPr bwMode="auto">
              <a:xfrm>
                <a:off x="4464" y="1632"/>
                <a:ext cx="624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85365" name="Oval 21"/>
              <p:cNvSpPr>
                <a:spLocks noChangeArrowheads="1"/>
              </p:cNvSpPr>
              <p:nvPr/>
            </p:nvSpPr>
            <p:spPr bwMode="auto">
              <a:xfrm>
                <a:off x="4445" y="1614"/>
                <a:ext cx="41" cy="41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graphicFrame>
          <p:nvGraphicFramePr>
            <p:cNvPr id="185366" name="Object 22"/>
            <p:cNvGraphicFramePr>
              <a:graphicFrameLocks noChangeAspect="1"/>
            </p:cNvGraphicFramePr>
            <p:nvPr/>
          </p:nvGraphicFramePr>
          <p:xfrm>
            <a:off x="4292" y="1488"/>
            <a:ext cx="128" cy="240"/>
          </p:xfrm>
          <a:graphic>
            <a:graphicData uri="http://schemas.openxmlformats.org/presentationml/2006/ole">
              <p:oleObj spid="_x0000_s185366" name="公式" r:id="rId10" imgW="88707" imgH="164742" progId="Equation.3">
                <p:embed/>
              </p:oleObj>
            </a:graphicData>
          </a:graphic>
        </p:graphicFrame>
      </p:grpSp>
      <p:grpSp>
        <p:nvGrpSpPr>
          <p:cNvPr id="185367" name="Group 23"/>
          <p:cNvGrpSpPr>
            <a:grpSpLocks/>
          </p:cNvGrpSpPr>
          <p:nvPr/>
        </p:nvGrpSpPr>
        <p:grpSpPr bwMode="auto">
          <a:xfrm>
            <a:off x="6375400" y="2430463"/>
            <a:ext cx="1182688" cy="266700"/>
            <a:chOff x="3840" y="2189"/>
            <a:chExt cx="932" cy="211"/>
          </a:xfrm>
        </p:grpSpPr>
        <p:grpSp>
          <p:nvGrpSpPr>
            <p:cNvPr id="185368" name="Group 24"/>
            <p:cNvGrpSpPr>
              <a:grpSpLocks/>
            </p:cNvGrpSpPr>
            <p:nvPr/>
          </p:nvGrpSpPr>
          <p:grpSpPr bwMode="auto">
            <a:xfrm>
              <a:off x="3840" y="2285"/>
              <a:ext cx="646" cy="41"/>
              <a:chOff x="3840" y="2285"/>
              <a:chExt cx="646" cy="41"/>
            </a:xfrm>
          </p:grpSpPr>
          <p:sp>
            <p:nvSpPr>
              <p:cNvPr id="185369" name="Line 25"/>
              <p:cNvSpPr>
                <a:spLocks noChangeShapeType="1"/>
              </p:cNvSpPr>
              <p:nvPr/>
            </p:nvSpPr>
            <p:spPr bwMode="auto">
              <a:xfrm>
                <a:off x="3840" y="2304"/>
                <a:ext cx="624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85370" name="Oval 26"/>
              <p:cNvSpPr>
                <a:spLocks noChangeArrowheads="1"/>
              </p:cNvSpPr>
              <p:nvPr/>
            </p:nvSpPr>
            <p:spPr bwMode="auto">
              <a:xfrm>
                <a:off x="4445" y="2285"/>
                <a:ext cx="41" cy="41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graphicFrame>
          <p:nvGraphicFramePr>
            <p:cNvPr id="185371" name="Object 27"/>
            <p:cNvGraphicFramePr>
              <a:graphicFrameLocks noChangeAspect="1"/>
            </p:cNvGraphicFramePr>
            <p:nvPr/>
          </p:nvGraphicFramePr>
          <p:xfrm>
            <a:off x="4512" y="2189"/>
            <a:ext cx="260" cy="211"/>
          </p:xfrm>
          <a:graphic>
            <a:graphicData uri="http://schemas.openxmlformats.org/presentationml/2006/ole">
              <p:oleObj spid="_x0000_s185371" name="公式" r:id="rId11" imgW="203024" imgH="164957" progId="Equation.3">
                <p:embed/>
              </p:oleObj>
            </a:graphicData>
          </a:graphic>
        </p:graphicFrame>
      </p:grpSp>
      <p:sp>
        <p:nvSpPr>
          <p:cNvPr id="185372" name="Text Box 28"/>
          <p:cNvSpPr txBox="1">
            <a:spLocks noChangeArrowheads="1"/>
          </p:cNvSpPr>
          <p:nvPr/>
        </p:nvSpPr>
        <p:spPr bwMode="auto">
          <a:xfrm>
            <a:off x="358775" y="2938463"/>
            <a:ext cx="23415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>
                <a:latin typeface="Times New Roman" pitchFamily="18" charset="0"/>
                <a:ea typeface="楷体_GB2312" pitchFamily="49" charset="-122"/>
              </a:rPr>
              <a:t>例</a:t>
            </a:r>
            <a:r>
              <a:rPr kumimoji="1" lang="en-US" altLang="zh-CN" sz="2800" b="1">
                <a:latin typeface="Times New Roman" pitchFamily="18" charset="0"/>
                <a:ea typeface="楷体_GB2312" pitchFamily="49" charset="-122"/>
              </a:rPr>
              <a:t>7  </a:t>
            </a:r>
            <a:r>
              <a:rPr kumimoji="1" lang="zh-CN" altLang="en-US" sz="2800" b="1">
                <a:latin typeface="Times New Roman" pitchFamily="18" charset="0"/>
                <a:ea typeface="楷体_GB2312" pitchFamily="49" charset="-122"/>
              </a:rPr>
              <a:t>取整函数</a:t>
            </a:r>
          </a:p>
        </p:txBody>
      </p:sp>
      <p:graphicFrame>
        <p:nvGraphicFramePr>
          <p:cNvPr id="185373" name="Object 29"/>
          <p:cNvGraphicFramePr>
            <a:graphicFrameLocks noChangeAspect="1"/>
          </p:cNvGraphicFramePr>
          <p:nvPr/>
        </p:nvGraphicFramePr>
        <p:xfrm>
          <a:off x="1422400" y="3581400"/>
          <a:ext cx="1016000" cy="393700"/>
        </p:xfrm>
        <a:graphic>
          <a:graphicData uri="http://schemas.openxmlformats.org/presentationml/2006/ole">
            <p:oleObj spid="_x0000_s185373" name="Equation" r:id="rId12" imgW="1016000" imgH="393700" progId="Equation.3">
              <p:embed/>
            </p:oleObj>
          </a:graphicData>
        </a:graphic>
      </p:graphicFrame>
      <p:sp>
        <p:nvSpPr>
          <p:cNvPr id="185374" name="Text Box 30"/>
          <p:cNvSpPr txBox="1">
            <a:spLocks noChangeArrowheads="1"/>
          </p:cNvSpPr>
          <p:nvPr/>
        </p:nvSpPr>
        <p:spPr bwMode="auto">
          <a:xfrm>
            <a:off x="3200400" y="3471863"/>
            <a:ext cx="1143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当</a:t>
            </a:r>
          </a:p>
        </p:txBody>
      </p:sp>
      <p:graphicFrame>
        <p:nvGraphicFramePr>
          <p:cNvPr id="185375" name="Object 31"/>
          <p:cNvGraphicFramePr>
            <a:graphicFrameLocks noChangeAspect="1"/>
          </p:cNvGraphicFramePr>
          <p:nvPr/>
        </p:nvGraphicFramePr>
        <p:xfrm>
          <a:off x="3733800" y="3614738"/>
          <a:ext cx="2832100" cy="393700"/>
        </p:xfrm>
        <a:graphic>
          <a:graphicData uri="http://schemas.openxmlformats.org/presentationml/2006/ole">
            <p:oleObj spid="_x0000_s185375" name="Equation" r:id="rId13" imgW="2832100" imgH="393700" progId="Equation.3">
              <p:embed/>
            </p:oleObj>
          </a:graphicData>
        </a:graphic>
      </p:graphicFrame>
      <p:graphicFrame>
        <p:nvGraphicFramePr>
          <p:cNvPr id="185376" name="Object 32"/>
          <p:cNvGraphicFramePr>
            <a:graphicFrameLocks noChangeAspect="1"/>
          </p:cNvGraphicFramePr>
          <p:nvPr/>
        </p:nvGraphicFramePr>
        <p:xfrm>
          <a:off x="2509838" y="3657600"/>
          <a:ext cx="673100" cy="317500"/>
        </p:xfrm>
        <a:graphic>
          <a:graphicData uri="http://schemas.openxmlformats.org/presentationml/2006/ole">
            <p:oleObj spid="_x0000_s185376" name="Equation" r:id="rId14" imgW="672808" imgH="317362" progId="Equation.3">
              <p:embed/>
            </p:oleObj>
          </a:graphicData>
        </a:graphic>
      </p:graphicFrame>
      <p:grpSp>
        <p:nvGrpSpPr>
          <p:cNvPr id="185377" name="Group 33"/>
          <p:cNvGrpSpPr>
            <a:grpSpLocks/>
          </p:cNvGrpSpPr>
          <p:nvPr/>
        </p:nvGrpSpPr>
        <p:grpSpPr bwMode="auto">
          <a:xfrm>
            <a:off x="2590800" y="4213225"/>
            <a:ext cx="3141663" cy="1847850"/>
            <a:chOff x="1584" y="2597"/>
            <a:chExt cx="2473" cy="1455"/>
          </a:xfrm>
        </p:grpSpPr>
        <p:grpSp>
          <p:nvGrpSpPr>
            <p:cNvPr id="185378" name="Group 34"/>
            <p:cNvGrpSpPr>
              <a:grpSpLocks/>
            </p:cNvGrpSpPr>
            <p:nvPr/>
          </p:nvGrpSpPr>
          <p:grpSpPr bwMode="auto">
            <a:xfrm>
              <a:off x="1584" y="2597"/>
              <a:ext cx="2473" cy="1455"/>
              <a:chOff x="1584" y="2597"/>
              <a:chExt cx="2473" cy="1455"/>
            </a:xfrm>
          </p:grpSpPr>
          <p:sp>
            <p:nvSpPr>
              <p:cNvPr id="185379" name="Line 35"/>
              <p:cNvSpPr>
                <a:spLocks noChangeShapeType="1"/>
              </p:cNvSpPr>
              <p:nvPr/>
            </p:nvSpPr>
            <p:spPr bwMode="auto">
              <a:xfrm>
                <a:off x="1584" y="3527"/>
                <a:ext cx="244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85380" name="Line 36"/>
              <p:cNvSpPr>
                <a:spLocks noChangeShapeType="1"/>
              </p:cNvSpPr>
              <p:nvPr/>
            </p:nvSpPr>
            <p:spPr bwMode="auto">
              <a:xfrm flipV="1">
                <a:off x="2400" y="2640"/>
                <a:ext cx="0" cy="141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graphicFrame>
            <p:nvGraphicFramePr>
              <p:cNvPr id="185381" name="Object 37"/>
              <p:cNvGraphicFramePr>
                <a:graphicFrameLocks noChangeAspect="1"/>
              </p:cNvGraphicFramePr>
              <p:nvPr/>
            </p:nvGraphicFramePr>
            <p:xfrm>
              <a:off x="3840" y="3552"/>
              <a:ext cx="217" cy="242"/>
            </p:xfrm>
            <a:graphic>
              <a:graphicData uri="http://schemas.openxmlformats.org/presentationml/2006/ole">
                <p:oleObj spid="_x0000_s185381" name="公式" r:id="rId15" imgW="126835" imgH="139518" progId="Equation.3">
                  <p:embed/>
                </p:oleObj>
              </a:graphicData>
            </a:graphic>
          </p:graphicFrame>
          <p:graphicFrame>
            <p:nvGraphicFramePr>
              <p:cNvPr id="185382" name="Object 38"/>
              <p:cNvGraphicFramePr>
                <a:graphicFrameLocks noChangeAspect="1"/>
              </p:cNvGraphicFramePr>
              <p:nvPr/>
            </p:nvGraphicFramePr>
            <p:xfrm>
              <a:off x="2148" y="2597"/>
              <a:ext cx="242" cy="283"/>
            </p:xfrm>
            <a:graphic>
              <a:graphicData uri="http://schemas.openxmlformats.org/presentationml/2006/ole">
                <p:oleObj spid="_x0000_s185382" name="公式" r:id="rId16" imgW="139579" imgH="164957" progId="Equation.3">
                  <p:embed/>
                </p:oleObj>
              </a:graphicData>
            </a:graphic>
          </p:graphicFrame>
        </p:grpSp>
        <p:graphicFrame>
          <p:nvGraphicFramePr>
            <p:cNvPr id="185383" name="Object 39"/>
            <p:cNvGraphicFramePr>
              <a:graphicFrameLocks noChangeAspect="1"/>
            </p:cNvGraphicFramePr>
            <p:nvPr/>
          </p:nvGraphicFramePr>
          <p:xfrm>
            <a:off x="2231" y="3503"/>
            <a:ext cx="217" cy="241"/>
          </p:xfrm>
          <a:graphic>
            <a:graphicData uri="http://schemas.openxmlformats.org/presentationml/2006/ole">
              <p:oleObj spid="_x0000_s185383" name="公式" r:id="rId17" imgW="126835" imgH="139518" progId="Equation.3">
                <p:embed/>
              </p:oleObj>
            </a:graphicData>
          </a:graphic>
        </p:graphicFrame>
      </p:grpSp>
      <p:grpSp>
        <p:nvGrpSpPr>
          <p:cNvPr id="185384" name="Group 40"/>
          <p:cNvGrpSpPr>
            <a:grpSpLocks/>
          </p:cNvGrpSpPr>
          <p:nvPr/>
        </p:nvGrpSpPr>
        <p:grpSpPr bwMode="auto">
          <a:xfrm>
            <a:off x="3627438" y="5373688"/>
            <a:ext cx="419100" cy="319087"/>
            <a:chOff x="2400" y="3511"/>
            <a:chExt cx="330" cy="252"/>
          </a:xfrm>
        </p:grpSpPr>
        <p:grpSp>
          <p:nvGrpSpPr>
            <p:cNvPr id="185385" name="Group 41"/>
            <p:cNvGrpSpPr>
              <a:grpSpLocks/>
            </p:cNvGrpSpPr>
            <p:nvPr/>
          </p:nvGrpSpPr>
          <p:grpSpPr bwMode="auto">
            <a:xfrm>
              <a:off x="2400" y="3511"/>
              <a:ext cx="281" cy="41"/>
              <a:chOff x="2400" y="3511"/>
              <a:chExt cx="281" cy="41"/>
            </a:xfrm>
          </p:grpSpPr>
          <p:sp>
            <p:nvSpPr>
              <p:cNvPr id="185386" name="Line 42"/>
              <p:cNvSpPr>
                <a:spLocks noChangeShapeType="1"/>
              </p:cNvSpPr>
              <p:nvPr/>
            </p:nvSpPr>
            <p:spPr bwMode="auto">
              <a:xfrm>
                <a:off x="2400" y="3530"/>
                <a:ext cx="272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85387" name="Oval 43"/>
              <p:cNvSpPr>
                <a:spLocks noChangeArrowheads="1"/>
              </p:cNvSpPr>
              <p:nvPr/>
            </p:nvSpPr>
            <p:spPr bwMode="auto">
              <a:xfrm>
                <a:off x="2640" y="3511"/>
                <a:ext cx="41" cy="41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graphicFrame>
          <p:nvGraphicFramePr>
            <p:cNvPr id="185388" name="Object 44"/>
            <p:cNvGraphicFramePr>
              <a:graphicFrameLocks noChangeAspect="1"/>
            </p:cNvGraphicFramePr>
            <p:nvPr/>
          </p:nvGraphicFramePr>
          <p:xfrm>
            <a:off x="2618" y="3552"/>
            <a:ext cx="112" cy="211"/>
          </p:xfrm>
          <a:graphic>
            <a:graphicData uri="http://schemas.openxmlformats.org/presentationml/2006/ole">
              <p:oleObj spid="_x0000_s185388" name="公式" r:id="rId18" imgW="88707" imgH="164742" progId="Equation.3">
                <p:embed/>
              </p:oleObj>
            </a:graphicData>
          </a:graphic>
        </p:graphicFrame>
      </p:grpSp>
      <p:grpSp>
        <p:nvGrpSpPr>
          <p:cNvPr id="185389" name="Group 45"/>
          <p:cNvGrpSpPr>
            <a:grpSpLocks/>
          </p:cNvGrpSpPr>
          <p:nvPr/>
        </p:nvGrpSpPr>
        <p:grpSpPr bwMode="auto">
          <a:xfrm>
            <a:off x="4330700" y="4633913"/>
            <a:ext cx="457200" cy="1069975"/>
            <a:chOff x="2953" y="2928"/>
            <a:chExt cx="360" cy="843"/>
          </a:xfrm>
        </p:grpSpPr>
        <p:sp>
          <p:nvSpPr>
            <p:cNvPr id="185390" name="Line 46"/>
            <p:cNvSpPr>
              <a:spLocks noChangeShapeType="1"/>
            </p:cNvSpPr>
            <p:nvPr/>
          </p:nvSpPr>
          <p:spPr bwMode="auto">
            <a:xfrm>
              <a:off x="2953" y="2951"/>
              <a:ext cx="0" cy="57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grpSp>
          <p:nvGrpSpPr>
            <p:cNvPr id="185391" name="Group 47"/>
            <p:cNvGrpSpPr>
              <a:grpSpLocks/>
            </p:cNvGrpSpPr>
            <p:nvPr/>
          </p:nvGrpSpPr>
          <p:grpSpPr bwMode="auto">
            <a:xfrm>
              <a:off x="2976" y="2928"/>
              <a:ext cx="281" cy="41"/>
              <a:chOff x="2400" y="3511"/>
              <a:chExt cx="281" cy="41"/>
            </a:xfrm>
          </p:grpSpPr>
          <p:sp>
            <p:nvSpPr>
              <p:cNvPr id="185392" name="Line 48"/>
              <p:cNvSpPr>
                <a:spLocks noChangeShapeType="1"/>
              </p:cNvSpPr>
              <p:nvPr/>
            </p:nvSpPr>
            <p:spPr bwMode="auto">
              <a:xfrm>
                <a:off x="2400" y="3530"/>
                <a:ext cx="272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85393" name="Oval 49"/>
              <p:cNvSpPr>
                <a:spLocks noChangeArrowheads="1"/>
              </p:cNvSpPr>
              <p:nvPr/>
            </p:nvSpPr>
            <p:spPr bwMode="auto">
              <a:xfrm>
                <a:off x="2640" y="3511"/>
                <a:ext cx="41" cy="41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graphicFrame>
          <p:nvGraphicFramePr>
            <p:cNvPr id="185394" name="Object 50"/>
            <p:cNvGraphicFramePr>
              <a:graphicFrameLocks noChangeAspect="1"/>
            </p:cNvGraphicFramePr>
            <p:nvPr/>
          </p:nvGraphicFramePr>
          <p:xfrm>
            <a:off x="3168" y="3544"/>
            <a:ext cx="145" cy="227"/>
          </p:xfrm>
          <a:graphic>
            <a:graphicData uri="http://schemas.openxmlformats.org/presentationml/2006/ole">
              <p:oleObj spid="_x0000_s185394" name="公式" r:id="rId19" imgW="114102" imgH="177492" progId="Equation.3">
                <p:embed/>
              </p:oleObj>
            </a:graphicData>
          </a:graphic>
        </p:graphicFrame>
      </p:grpSp>
      <p:grpSp>
        <p:nvGrpSpPr>
          <p:cNvPr id="185395" name="Group 51"/>
          <p:cNvGrpSpPr>
            <a:grpSpLocks/>
          </p:cNvGrpSpPr>
          <p:nvPr/>
        </p:nvGrpSpPr>
        <p:grpSpPr bwMode="auto">
          <a:xfrm>
            <a:off x="4716463" y="4292600"/>
            <a:ext cx="477837" cy="1425575"/>
            <a:chOff x="3241" y="2640"/>
            <a:chExt cx="376" cy="1123"/>
          </a:xfrm>
        </p:grpSpPr>
        <p:grpSp>
          <p:nvGrpSpPr>
            <p:cNvPr id="185396" name="Group 52"/>
            <p:cNvGrpSpPr>
              <a:grpSpLocks/>
            </p:cNvGrpSpPr>
            <p:nvPr/>
          </p:nvGrpSpPr>
          <p:grpSpPr bwMode="auto">
            <a:xfrm>
              <a:off x="3271" y="2640"/>
              <a:ext cx="281" cy="41"/>
              <a:chOff x="2400" y="3511"/>
              <a:chExt cx="281" cy="41"/>
            </a:xfrm>
          </p:grpSpPr>
          <p:sp>
            <p:nvSpPr>
              <p:cNvPr id="185397" name="Line 53"/>
              <p:cNvSpPr>
                <a:spLocks noChangeShapeType="1"/>
              </p:cNvSpPr>
              <p:nvPr/>
            </p:nvSpPr>
            <p:spPr bwMode="auto">
              <a:xfrm>
                <a:off x="2400" y="3530"/>
                <a:ext cx="272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85398" name="Oval 54"/>
              <p:cNvSpPr>
                <a:spLocks noChangeArrowheads="1"/>
              </p:cNvSpPr>
              <p:nvPr/>
            </p:nvSpPr>
            <p:spPr bwMode="auto">
              <a:xfrm>
                <a:off x="2640" y="3511"/>
                <a:ext cx="41" cy="4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graphicFrame>
          <p:nvGraphicFramePr>
            <p:cNvPr id="185399" name="Object 55"/>
            <p:cNvGraphicFramePr>
              <a:graphicFrameLocks noChangeAspect="1"/>
            </p:cNvGraphicFramePr>
            <p:nvPr/>
          </p:nvGraphicFramePr>
          <p:xfrm>
            <a:off x="3456" y="3552"/>
            <a:ext cx="161" cy="211"/>
          </p:xfrm>
          <a:graphic>
            <a:graphicData uri="http://schemas.openxmlformats.org/presentationml/2006/ole">
              <p:oleObj spid="_x0000_s185399" name="公式" r:id="rId20" imgW="126780" imgH="164814" progId="Equation.3">
                <p:embed/>
              </p:oleObj>
            </a:graphicData>
          </a:graphic>
        </p:graphicFrame>
        <p:sp>
          <p:nvSpPr>
            <p:cNvPr id="185400" name="Line 56"/>
            <p:cNvSpPr>
              <a:spLocks noChangeShapeType="1"/>
            </p:cNvSpPr>
            <p:nvPr/>
          </p:nvSpPr>
          <p:spPr bwMode="auto">
            <a:xfrm>
              <a:off x="3527" y="2688"/>
              <a:ext cx="0" cy="864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85401" name="Line 57"/>
            <p:cNvSpPr>
              <a:spLocks noChangeShapeType="1"/>
            </p:cNvSpPr>
            <p:nvPr/>
          </p:nvSpPr>
          <p:spPr bwMode="auto">
            <a:xfrm>
              <a:off x="3241" y="2675"/>
              <a:ext cx="0" cy="86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</p:grpSp>
      <p:grpSp>
        <p:nvGrpSpPr>
          <p:cNvPr id="185402" name="Group 58"/>
          <p:cNvGrpSpPr>
            <a:grpSpLocks/>
          </p:cNvGrpSpPr>
          <p:nvPr/>
        </p:nvGrpSpPr>
        <p:grpSpPr bwMode="auto">
          <a:xfrm>
            <a:off x="3957638" y="5013325"/>
            <a:ext cx="511175" cy="693738"/>
            <a:chOff x="2663" y="3216"/>
            <a:chExt cx="402" cy="547"/>
          </a:xfrm>
        </p:grpSpPr>
        <p:grpSp>
          <p:nvGrpSpPr>
            <p:cNvPr id="185403" name="Group 59"/>
            <p:cNvGrpSpPr>
              <a:grpSpLocks/>
            </p:cNvGrpSpPr>
            <p:nvPr/>
          </p:nvGrpSpPr>
          <p:grpSpPr bwMode="auto">
            <a:xfrm>
              <a:off x="2688" y="3216"/>
              <a:ext cx="281" cy="41"/>
              <a:chOff x="2400" y="3511"/>
              <a:chExt cx="281" cy="41"/>
            </a:xfrm>
          </p:grpSpPr>
          <p:sp>
            <p:nvSpPr>
              <p:cNvPr id="185404" name="Line 60"/>
              <p:cNvSpPr>
                <a:spLocks noChangeShapeType="1"/>
              </p:cNvSpPr>
              <p:nvPr/>
            </p:nvSpPr>
            <p:spPr bwMode="auto">
              <a:xfrm>
                <a:off x="2400" y="3530"/>
                <a:ext cx="272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85405" name="Oval 61"/>
              <p:cNvSpPr>
                <a:spLocks noChangeArrowheads="1"/>
              </p:cNvSpPr>
              <p:nvPr/>
            </p:nvSpPr>
            <p:spPr bwMode="auto">
              <a:xfrm>
                <a:off x="2640" y="3511"/>
                <a:ext cx="41" cy="41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graphicFrame>
          <p:nvGraphicFramePr>
            <p:cNvPr id="185406" name="Object 62"/>
            <p:cNvGraphicFramePr>
              <a:graphicFrameLocks noChangeAspect="1"/>
            </p:cNvGraphicFramePr>
            <p:nvPr/>
          </p:nvGraphicFramePr>
          <p:xfrm>
            <a:off x="2904" y="3552"/>
            <a:ext cx="161" cy="211"/>
          </p:xfrm>
          <a:graphic>
            <a:graphicData uri="http://schemas.openxmlformats.org/presentationml/2006/ole">
              <p:oleObj spid="_x0000_s185406" name="公式" r:id="rId21" imgW="126780" imgH="164814" progId="Equation.3">
                <p:embed/>
              </p:oleObj>
            </a:graphicData>
          </a:graphic>
        </p:graphicFrame>
        <p:sp>
          <p:nvSpPr>
            <p:cNvPr id="185407" name="Line 63"/>
            <p:cNvSpPr>
              <a:spLocks noChangeShapeType="1"/>
            </p:cNvSpPr>
            <p:nvPr/>
          </p:nvSpPr>
          <p:spPr bwMode="auto">
            <a:xfrm>
              <a:off x="2663" y="3228"/>
              <a:ext cx="0" cy="2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</p:grpSp>
      <p:grpSp>
        <p:nvGrpSpPr>
          <p:cNvPr id="185408" name="Group 64"/>
          <p:cNvGrpSpPr>
            <a:grpSpLocks/>
          </p:cNvGrpSpPr>
          <p:nvPr/>
        </p:nvGrpSpPr>
        <p:grpSpPr bwMode="auto">
          <a:xfrm>
            <a:off x="2717800" y="5394325"/>
            <a:ext cx="930275" cy="701675"/>
            <a:chOff x="1684" y="3527"/>
            <a:chExt cx="732" cy="553"/>
          </a:xfrm>
        </p:grpSpPr>
        <p:grpSp>
          <p:nvGrpSpPr>
            <p:cNvPr id="185409" name="Group 65"/>
            <p:cNvGrpSpPr>
              <a:grpSpLocks/>
            </p:cNvGrpSpPr>
            <p:nvPr/>
          </p:nvGrpSpPr>
          <p:grpSpPr bwMode="auto">
            <a:xfrm>
              <a:off x="1996" y="3533"/>
              <a:ext cx="420" cy="307"/>
              <a:chOff x="1996" y="3533"/>
              <a:chExt cx="420" cy="307"/>
            </a:xfrm>
          </p:grpSpPr>
          <p:graphicFrame>
            <p:nvGraphicFramePr>
              <p:cNvPr id="185410" name="Object 66"/>
              <p:cNvGraphicFramePr>
                <a:graphicFrameLocks noChangeAspect="1"/>
              </p:cNvGraphicFramePr>
              <p:nvPr/>
            </p:nvGraphicFramePr>
            <p:xfrm>
              <a:off x="1996" y="3533"/>
              <a:ext cx="260" cy="211"/>
            </p:xfrm>
            <a:graphic>
              <a:graphicData uri="http://schemas.openxmlformats.org/presentationml/2006/ole">
                <p:oleObj spid="_x0000_s185410" name="公式" r:id="rId22" imgW="203024" imgH="164957" progId="Equation.3">
                  <p:embed/>
                </p:oleObj>
              </a:graphicData>
            </a:graphic>
          </p:graphicFrame>
          <p:grpSp>
            <p:nvGrpSpPr>
              <p:cNvPr id="185411" name="Group 67"/>
              <p:cNvGrpSpPr>
                <a:grpSpLocks/>
              </p:cNvGrpSpPr>
              <p:nvPr/>
            </p:nvGrpSpPr>
            <p:grpSpPr bwMode="auto">
              <a:xfrm>
                <a:off x="2135" y="3799"/>
                <a:ext cx="281" cy="41"/>
                <a:chOff x="2400" y="3511"/>
                <a:chExt cx="281" cy="41"/>
              </a:xfrm>
            </p:grpSpPr>
            <p:sp>
              <p:nvSpPr>
                <p:cNvPr id="185412" name="Line 68"/>
                <p:cNvSpPr>
                  <a:spLocks noChangeShapeType="1"/>
                </p:cNvSpPr>
                <p:nvPr/>
              </p:nvSpPr>
              <p:spPr bwMode="auto">
                <a:xfrm>
                  <a:off x="2400" y="3530"/>
                  <a:ext cx="272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185413" name="Oval 69"/>
                <p:cNvSpPr>
                  <a:spLocks noChangeArrowheads="1"/>
                </p:cNvSpPr>
                <p:nvPr/>
              </p:nvSpPr>
              <p:spPr bwMode="auto">
                <a:xfrm>
                  <a:off x="2640" y="3511"/>
                  <a:ext cx="41" cy="41"/>
                </a:xfrm>
                <a:prstGeom prst="ellipse">
                  <a:avLst/>
                </a:prstGeom>
                <a:solidFill>
                  <a:schemeClr val="bg1"/>
                </a:solidFill>
                <a:ln w="222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</p:grpSp>
        </p:grpSp>
        <p:grpSp>
          <p:nvGrpSpPr>
            <p:cNvPr id="185414" name="Group 70"/>
            <p:cNvGrpSpPr>
              <a:grpSpLocks/>
            </p:cNvGrpSpPr>
            <p:nvPr/>
          </p:nvGrpSpPr>
          <p:grpSpPr bwMode="auto">
            <a:xfrm>
              <a:off x="1684" y="3527"/>
              <a:ext cx="469" cy="553"/>
              <a:chOff x="1684" y="3527"/>
              <a:chExt cx="469" cy="553"/>
            </a:xfrm>
          </p:grpSpPr>
          <p:grpSp>
            <p:nvGrpSpPr>
              <p:cNvPr id="185415" name="Group 71"/>
              <p:cNvGrpSpPr>
                <a:grpSpLocks/>
              </p:cNvGrpSpPr>
              <p:nvPr/>
            </p:nvGrpSpPr>
            <p:grpSpPr bwMode="auto">
              <a:xfrm>
                <a:off x="1872" y="4039"/>
                <a:ext cx="281" cy="41"/>
                <a:chOff x="2400" y="3511"/>
                <a:chExt cx="281" cy="41"/>
              </a:xfrm>
            </p:grpSpPr>
            <p:sp>
              <p:nvSpPr>
                <p:cNvPr id="185416" name="Line 72"/>
                <p:cNvSpPr>
                  <a:spLocks noChangeShapeType="1"/>
                </p:cNvSpPr>
                <p:nvPr/>
              </p:nvSpPr>
              <p:spPr bwMode="auto">
                <a:xfrm>
                  <a:off x="2400" y="3530"/>
                  <a:ext cx="272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185417" name="Oval 73"/>
                <p:cNvSpPr>
                  <a:spLocks noChangeArrowheads="1"/>
                </p:cNvSpPr>
                <p:nvPr/>
              </p:nvSpPr>
              <p:spPr bwMode="auto">
                <a:xfrm>
                  <a:off x="2640" y="3511"/>
                  <a:ext cx="41" cy="4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</p:grpSp>
          <p:sp>
            <p:nvSpPr>
              <p:cNvPr id="185418" name="Line 74"/>
              <p:cNvSpPr>
                <a:spLocks noChangeShapeType="1"/>
              </p:cNvSpPr>
              <p:nvPr/>
            </p:nvSpPr>
            <p:spPr bwMode="auto">
              <a:xfrm>
                <a:off x="2135" y="3527"/>
                <a:ext cx="0" cy="553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graphicFrame>
            <p:nvGraphicFramePr>
              <p:cNvPr id="185419" name="Object 75"/>
              <p:cNvGraphicFramePr>
                <a:graphicFrameLocks noChangeAspect="1"/>
              </p:cNvGraphicFramePr>
              <p:nvPr/>
            </p:nvGraphicFramePr>
            <p:xfrm>
              <a:off x="1684" y="3533"/>
              <a:ext cx="309" cy="211"/>
            </p:xfrm>
            <a:graphic>
              <a:graphicData uri="http://schemas.openxmlformats.org/presentationml/2006/ole">
                <p:oleObj spid="_x0000_s185419" name="公式" r:id="rId23" imgW="241091" imgH="164957" progId="Equation.3">
                  <p:embed/>
                </p:oleObj>
              </a:graphicData>
            </a:graphic>
          </p:graphicFrame>
        </p:grpSp>
      </p:grpSp>
      <p:pic>
        <p:nvPicPr>
          <p:cNvPr id="185420" name="Picture 76" descr="返回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902575" y="6376988"/>
            <a:ext cx="355600" cy="287337"/>
          </a:xfrm>
          <a:prstGeom prst="rect">
            <a:avLst/>
          </a:prstGeom>
          <a:noFill/>
        </p:spPr>
      </p:pic>
      <p:pic>
        <p:nvPicPr>
          <p:cNvPr id="185421" name="Picture 77" descr="机动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231A93"/>
              </a:clrFrom>
              <a:clrTo>
                <a:srgbClr val="231A9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5375" y="6376988"/>
            <a:ext cx="355600" cy="287337"/>
          </a:xfrm>
          <a:prstGeom prst="rect">
            <a:avLst/>
          </a:prstGeom>
          <a:noFill/>
        </p:spPr>
      </p:pic>
      <p:pic>
        <p:nvPicPr>
          <p:cNvPr id="185422" name="Picture 78" descr="上一页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7038975" y="6376988"/>
            <a:ext cx="355600" cy="287337"/>
          </a:xfrm>
          <a:prstGeom prst="rect">
            <a:avLst/>
          </a:prstGeom>
          <a:noFill/>
        </p:spPr>
      </p:pic>
      <p:pic>
        <p:nvPicPr>
          <p:cNvPr id="185423" name="Picture 79" descr="退出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8348663" y="6376988"/>
            <a:ext cx="355600" cy="287337"/>
          </a:xfrm>
          <a:prstGeom prst="rect">
            <a:avLst/>
          </a:prstGeom>
          <a:noFill/>
        </p:spPr>
      </p:pic>
      <p:pic>
        <p:nvPicPr>
          <p:cNvPr id="185424" name="Picture 80" descr="下一页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7470775" y="6376988"/>
            <a:ext cx="355600" cy="287337"/>
          </a:xfrm>
          <a:prstGeom prst="rect">
            <a:avLst/>
          </a:prstGeom>
          <a:noFill/>
        </p:spPr>
      </p:pic>
      <p:sp>
        <p:nvSpPr>
          <p:cNvPr id="185425" name="Text Box 81"/>
          <p:cNvSpPr txBox="1">
            <a:spLocks noChangeArrowheads="1"/>
          </p:cNvSpPr>
          <p:nvPr/>
        </p:nvSpPr>
        <p:spPr bwMode="auto">
          <a:xfrm>
            <a:off x="6130925" y="6600825"/>
            <a:ext cx="272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000">
                <a:latin typeface="楷体_GB2312" pitchFamily="49" charset="-122"/>
                <a:ea typeface="楷体_GB2312" pitchFamily="49" charset="-122"/>
              </a:rPr>
              <a:t>机动   目录   上页   下页   返回   结束 </a:t>
            </a:r>
          </a:p>
        </p:txBody>
      </p:sp>
      <p:pic>
        <p:nvPicPr>
          <p:cNvPr id="185426" name="Picture 82" descr="目录">
            <a:hlinkClick r:id="rId29" action="ppaction://hlinksldjump"/>
          </p:cNvPr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6607175" y="6376988"/>
            <a:ext cx="355600" cy="287337"/>
          </a:xfrm>
          <a:prstGeom prst="rect">
            <a:avLst/>
          </a:prstGeom>
          <a:noFill/>
        </p:spPr>
      </p:pic>
      <p:sp>
        <p:nvSpPr>
          <p:cNvPr id="185427" name="AutoShape 83"/>
          <p:cNvSpPr>
            <a:spLocks/>
          </p:cNvSpPr>
          <p:nvPr/>
        </p:nvSpPr>
        <p:spPr bwMode="auto">
          <a:xfrm>
            <a:off x="3352800" y="1524000"/>
            <a:ext cx="152400" cy="1219200"/>
          </a:xfrm>
          <a:prstGeom prst="leftBrace">
            <a:avLst>
              <a:gd name="adj1" fmla="val 66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5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5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5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5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5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5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5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5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5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5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8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8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8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8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8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8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8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8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85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85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8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85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7" grpId="0" autoUpdateAnimBg="0"/>
      <p:bldP spid="185349" grpId="0" autoUpdateAnimBg="0"/>
      <p:bldP spid="185351" grpId="0" autoUpdateAnimBg="0"/>
      <p:bldP spid="185353" grpId="0" autoUpdateAnimBg="0"/>
      <p:bldP spid="185361" grpId="0" animBg="1"/>
      <p:bldP spid="185372" grpId="0" autoUpdateAnimBg="0"/>
      <p:bldP spid="185374" grpId="0" autoUpdateAnimBg="0"/>
      <p:bldP spid="1854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83" name="Rectangle 31"/>
          <p:cNvSpPr>
            <a:spLocks noGrp="1" noChangeArrowheads="1"/>
          </p:cNvSpPr>
          <p:nvPr>
            <p:ph type="title"/>
          </p:nvPr>
        </p:nvSpPr>
        <p:spPr>
          <a:xfrm>
            <a:off x="569913" y="454025"/>
            <a:ext cx="3198812" cy="596900"/>
          </a:xfrm>
        </p:spPr>
        <p:txBody>
          <a:bodyPr/>
          <a:lstStyle/>
          <a:p>
            <a:pPr algn="l"/>
            <a:r>
              <a:rPr lang="zh-CN" altLang="en-US" sz="2800" b="1">
                <a:ea typeface="楷体_GB2312" pitchFamily="49" charset="-122"/>
              </a:rPr>
              <a:t>例</a:t>
            </a:r>
            <a:r>
              <a:rPr lang="en-US" altLang="zh-CN" sz="2800" b="1">
                <a:ea typeface="楷体_GB2312" pitchFamily="49" charset="-122"/>
              </a:rPr>
              <a:t>8   </a:t>
            </a:r>
            <a:r>
              <a:rPr lang="zh-CN" altLang="en-US" sz="2800">
                <a:solidFill>
                  <a:schemeClr val="tx1"/>
                </a:solidFill>
                <a:ea typeface="楷体_GB2312" pitchFamily="49" charset="-122"/>
              </a:rPr>
              <a:t>已知函数</a:t>
            </a:r>
            <a:endParaRPr lang="zh-CN" altLang="en-US" sz="2800" b="1">
              <a:solidFill>
                <a:schemeClr val="tx1"/>
              </a:solidFill>
              <a:ea typeface="楷体_GB2312" pitchFamily="49" charset="-122"/>
            </a:endParaRPr>
          </a:p>
        </p:txBody>
      </p:sp>
      <p:graphicFrame>
        <p:nvGraphicFramePr>
          <p:cNvPr id="125982" name="Object 30"/>
          <p:cNvGraphicFramePr>
            <a:graphicFrameLocks noChangeAspect="1"/>
          </p:cNvGraphicFramePr>
          <p:nvPr/>
        </p:nvGraphicFramePr>
        <p:xfrm>
          <a:off x="2984500" y="292100"/>
          <a:ext cx="4330700" cy="927100"/>
        </p:xfrm>
        <a:graphic>
          <a:graphicData uri="http://schemas.openxmlformats.org/presentationml/2006/ole">
            <p:oleObj spid="_x0000_s125982" name="Equation" r:id="rId3" imgW="4330700" imgH="927100" progId="Equation.3">
              <p:embed/>
            </p:oleObj>
          </a:graphicData>
        </a:graphic>
      </p:graphicFrame>
      <p:sp>
        <p:nvSpPr>
          <p:cNvPr id="125981" name="Text Box 29"/>
          <p:cNvSpPr txBox="1">
            <a:spLocks noChangeArrowheads="1"/>
          </p:cNvSpPr>
          <p:nvPr/>
        </p:nvSpPr>
        <p:spPr bwMode="auto">
          <a:xfrm>
            <a:off x="228600" y="1462088"/>
            <a:ext cx="990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求 </a:t>
            </a:r>
          </a:p>
        </p:txBody>
      </p:sp>
      <p:graphicFrame>
        <p:nvGraphicFramePr>
          <p:cNvPr id="125980" name="Object 28"/>
          <p:cNvGraphicFramePr>
            <a:graphicFrameLocks noChangeAspect="1"/>
          </p:cNvGraphicFramePr>
          <p:nvPr/>
        </p:nvGraphicFramePr>
        <p:xfrm>
          <a:off x="685800" y="1498600"/>
          <a:ext cx="774700" cy="508000"/>
        </p:xfrm>
        <a:graphic>
          <a:graphicData uri="http://schemas.openxmlformats.org/presentationml/2006/ole">
            <p:oleObj spid="_x0000_s125980" name="Equation" r:id="rId4" imgW="774364" imgH="507780" progId="Equation.3">
              <p:embed/>
            </p:oleObj>
          </a:graphicData>
        </a:graphic>
      </p:graphicFrame>
      <p:sp>
        <p:nvSpPr>
          <p:cNvPr id="125979" name="Text Box 27"/>
          <p:cNvSpPr txBox="1">
            <a:spLocks noChangeArrowheads="1"/>
          </p:cNvSpPr>
          <p:nvPr/>
        </p:nvSpPr>
        <p:spPr bwMode="auto">
          <a:xfrm>
            <a:off x="1524000" y="1462088"/>
            <a:ext cx="1066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及</a:t>
            </a:r>
          </a:p>
        </p:txBody>
      </p:sp>
      <p:graphicFrame>
        <p:nvGraphicFramePr>
          <p:cNvPr id="125978" name="Object 26"/>
          <p:cNvGraphicFramePr>
            <a:graphicFrameLocks noChangeAspect="1"/>
          </p:cNvGraphicFramePr>
          <p:nvPr/>
        </p:nvGraphicFramePr>
        <p:xfrm>
          <a:off x="2057400" y="1517650"/>
          <a:ext cx="850900" cy="508000"/>
        </p:xfrm>
        <a:graphic>
          <a:graphicData uri="http://schemas.openxmlformats.org/presentationml/2006/ole">
            <p:oleObj spid="_x0000_s125978" name="Equation" r:id="rId5" imgW="850900" imgH="508000" progId="Equation.3">
              <p:embed/>
            </p:oleObj>
          </a:graphicData>
        </a:graphic>
      </p:graphicFrame>
      <p:sp>
        <p:nvSpPr>
          <p:cNvPr id="125977" name="Text Box 25"/>
          <p:cNvSpPr txBox="1">
            <a:spLocks noChangeArrowheads="1"/>
          </p:cNvSpPr>
          <p:nvPr/>
        </p:nvSpPr>
        <p:spPr bwMode="auto">
          <a:xfrm>
            <a:off x="609600" y="2316163"/>
            <a:ext cx="1066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解</a:t>
            </a:r>
            <a:r>
              <a:rPr kumimoji="1" lang="en-US" altLang="zh-CN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:</a:t>
            </a:r>
          </a:p>
        </p:txBody>
      </p:sp>
      <p:graphicFrame>
        <p:nvGraphicFramePr>
          <p:cNvPr id="125976" name="Object 24"/>
          <p:cNvGraphicFramePr>
            <a:graphicFrameLocks noChangeAspect="1"/>
          </p:cNvGraphicFramePr>
          <p:nvPr/>
        </p:nvGraphicFramePr>
        <p:xfrm>
          <a:off x="1262063" y="2286000"/>
          <a:ext cx="1816100" cy="558800"/>
        </p:xfrm>
        <a:graphic>
          <a:graphicData uri="http://schemas.openxmlformats.org/presentationml/2006/ole">
            <p:oleObj spid="_x0000_s125976" name="Equation" r:id="rId6" imgW="1816100" imgH="558800" progId="Equation.3">
              <p:embed/>
            </p:oleObj>
          </a:graphicData>
        </a:graphic>
      </p:graphicFrame>
      <p:graphicFrame>
        <p:nvGraphicFramePr>
          <p:cNvPr id="125975" name="Object 23"/>
          <p:cNvGraphicFramePr>
            <a:graphicFrameLocks noChangeAspect="1"/>
          </p:cNvGraphicFramePr>
          <p:nvPr/>
        </p:nvGraphicFramePr>
        <p:xfrm>
          <a:off x="3213100" y="2301875"/>
          <a:ext cx="825500" cy="469900"/>
        </p:xfrm>
        <a:graphic>
          <a:graphicData uri="http://schemas.openxmlformats.org/presentationml/2006/ole">
            <p:oleObj spid="_x0000_s125975" name="Equation" r:id="rId7" imgW="825500" imgH="469900" progId="Equation.3">
              <p:embed/>
            </p:oleObj>
          </a:graphicData>
        </a:graphic>
      </p:graphicFrame>
      <p:graphicFrame>
        <p:nvGraphicFramePr>
          <p:cNvPr id="125974" name="Object 22"/>
          <p:cNvGraphicFramePr>
            <a:graphicFrameLocks noChangeAspect="1"/>
          </p:cNvGraphicFramePr>
          <p:nvPr/>
        </p:nvGraphicFramePr>
        <p:xfrm>
          <a:off x="1371600" y="3776663"/>
          <a:ext cx="1016000" cy="508000"/>
        </p:xfrm>
        <a:graphic>
          <a:graphicData uri="http://schemas.openxmlformats.org/presentationml/2006/ole">
            <p:oleObj spid="_x0000_s125974" name="Equation" r:id="rId8" imgW="1016000" imgH="508000" progId="Equation.3">
              <p:embed/>
            </p:oleObj>
          </a:graphicData>
        </a:graphic>
      </p:graphicFrame>
      <p:graphicFrame>
        <p:nvGraphicFramePr>
          <p:cNvPr id="125973" name="Object 21"/>
          <p:cNvGraphicFramePr>
            <a:graphicFrameLocks noChangeAspect="1"/>
          </p:cNvGraphicFramePr>
          <p:nvPr/>
        </p:nvGraphicFramePr>
        <p:xfrm>
          <a:off x="4254500" y="3313113"/>
          <a:ext cx="1155700" cy="317500"/>
        </p:xfrm>
        <a:graphic>
          <a:graphicData uri="http://schemas.openxmlformats.org/presentationml/2006/ole">
            <p:oleObj spid="_x0000_s125973" name="Equation" r:id="rId9" imgW="1155199" imgH="317362" progId="Equation.3">
              <p:embed/>
            </p:oleObj>
          </a:graphicData>
        </a:graphic>
      </p:graphicFrame>
      <p:graphicFrame>
        <p:nvGraphicFramePr>
          <p:cNvPr id="125972" name="Object 20"/>
          <p:cNvGraphicFramePr>
            <a:graphicFrameLocks noChangeAspect="1"/>
          </p:cNvGraphicFramePr>
          <p:nvPr/>
        </p:nvGraphicFramePr>
        <p:xfrm>
          <a:off x="2882900" y="3048000"/>
          <a:ext cx="876300" cy="850900"/>
        </p:xfrm>
        <a:graphic>
          <a:graphicData uri="http://schemas.openxmlformats.org/presentationml/2006/ole">
            <p:oleObj spid="_x0000_s125972" name="Equation" r:id="rId10" imgW="876300" imgH="850900" progId="Equation.3">
              <p:embed/>
            </p:oleObj>
          </a:graphicData>
        </a:graphic>
      </p:graphicFrame>
      <p:graphicFrame>
        <p:nvGraphicFramePr>
          <p:cNvPr id="125971" name="Object 19"/>
          <p:cNvGraphicFramePr>
            <a:graphicFrameLocks noChangeAspect="1"/>
          </p:cNvGraphicFramePr>
          <p:nvPr/>
        </p:nvGraphicFramePr>
        <p:xfrm>
          <a:off x="4191000" y="4267200"/>
          <a:ext cx="622300" cy="317500"/>
        </p:xfrm>
        <a:graphic>
          <a:graphicData uri="http://schemas.openxmlformats.org/presentationml/2006/ole">
            <p:oleObj spid="_x0000_s125971" name="Equation" r:id="rId11" imgW="622030" imgH="317362" progId="Equation.3">
              <p:embed/>
            </p:oleObj>
          </a:graphicData>
        </a:graphic>
      </p:graphicFrame>
      <p:graphicFrame>
        <p:nvGraphicFramePr>
          <p:cNvPr id="125970" name="Object 18"/>
          <p:cNvGraphicFramePr>
            <a:graphicFrameLocks noChangeAspect="1"/>
          </p:cNvGraphicFramePr>
          <p:nvPr/>
        </p:nvGraphicFramePr>
        <p:xfrm>
          <a:off x="2667000" y="4038600"/>
          <a:ext cx="698500" cy="863600"/>
        </p:xfrm>
        <a:graphic>
          <a:graphicData uri="http://schemas.openxmlformats.org/presentationml/2006/ole">
            <p:oleObj spid="_x0000_s125970" name="Equation" r:id="rId12" imgW="698197" imgH="863225" progId="Equation.3">
              <p:embed/>
            </p:oleObj>
          </a:graphicData>
        </a:graphic>
      </p:graphicFrame>
      <p:graphicFrame>
        <p:nvGraphicFramePr>
          <p:cNvPr id="125969" name="Object 17"/>
          <p:cNvGraphicFramePr>
            <a:graphicFrameLocks noChangeAspect="1"/>
          </p:cNvGraphicFramePr>
          <p:nvPr/>
        </p:nvGraphicFramePr>
        <p:xfrm>
          <a:off x="6659563" y="3455988"/>
          <a:ext cx="1262062" cy="557212"/>
        </p:xfrm>
        <a:graphic>
          <a:graphicData uri="http://schemas.openxmlformats.org/presentationml/2006/ole">
            <p:oleObj spid="_x0000_s125969" name="Equation" r:id="rId13" imgW="482181" imgH="215713" progId="Equation.3">
              <p:embed/>
            </p:oleObj>
          </a:graphicData>
        </a:graphic>
      </p:graphicFrame>
      <p:sp>
        <p:nvSpPr>
          <p:cNvPr id="125968" name="Text Box 16"/>
          <p:cNvSpPr txBox="1">
            <a:spLocks noChangeArrowheads="1"/>
          </p:cNvSpPr>
          <p:nvPr/>
        </p:nvSpPr>
        <p:spPr bwMode="auto">
          <a:xfrm>
            <a:off x="6477000" y="3900488"/>
            <a:ext cx="2133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函数无定义</a:t>
            </a:r>
          </a:p>
        </p:txBody>
      </p:sp>
      <p:sp>
        <p:nvSpPr>
          <p:cNvPr id="125967" name="Text Box 15"/>
          <p:cNvSpPr txBox="1">
            <a:spLocks noChangeArrowheads="1"/>
          </p:cNvSpPr>
          <p:nvPr/>
        </p:nvSpPr>
        <p:spPr bwMode="auto">
          <a:xfrm>
            <a:off x="2971800" y="1438275"/>
            <a:ext cx="3651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并写出定义域及值域 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.</a:t>
            </a:r>
          </a:p>
        </p:txBody>
      </p:sp>
      <p:sp>
        <p:nvSpPr>
          <p:cNvPr id="125966" name="Rectangle 14"/>
          <p:cNvSpPr>
            <a:spLocks noChangeArrowheads="1"/>
          </p:cNvSpPr>
          <p:nvPr/>
        </p:nvSpPr>
        <p:spPr bwMode="auto">
          <a:xfrm>
            <a:off x="6400800" y="3429000"/>
            <a:ext cx="2133600" cy="1066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25965" name="Text Box 13"/>
          <p:cNvSpPr txBox="1">
            <a:spLocks noChangeArrowheads="1"/>
          </p:cNvSpPr>
          <p:nvPr/>
        </p:nvSpPr>
        <p:spPr bwMode="auto">
          <a:xfrm>
            <a:off x="1203325" y="4953000"/>
            <a:ext cx="1339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定义域 </a:t>
            </a:r>
          </a:p>
        </p:txBody>
      </p:sp>
      <p:graphicFrame>
        <p:nvGraphicFramePr>
          <p:cNvPr id="125964" name="Object 12"/>
          <p:cNvGraphicFramePr>
            <a:graphicFrameLocks noChangeAspect="1"/>
          </p:cNvGraphicFramePr>
          <p:nvPr/>
        </p:nvGraphicFramePr>
        <p:xfrm>
          <a:off x="2573338" y="5073650"/>
          <a:ext cx="1828800" cy="406400"/>
        </p:xfrm>
        <a:graphic>
          <a:graphicData uri="http://schemas.openxmlformats.org/presentationml/2006/ole">
            <p:oleObj spid="_x0000_s125964" name="Equation" r:id="rId14" imgW="1828800" imgH="406400" progId="Equation.3">
              <p:embed/>
            </p:oleObj>
          </a:graphicData>
        </a:graphic>
      </p:graphicFrame>
      <p:sp>
        <p:nvSpPr>
          <p:cNvPr id="125963" name="Text Box 11"/>
          <p:cNvSpPr txBox="1">
            <a:spLocks noChangeArrowheads="1"/>
          </p:cNvSpPr>
          <p:nvPr/>
        </p:nvSpPr>
        <p:spPr bwMode="auto">
          <a:xfrm>
            <a:off x="1219200" y="5638800"/>
            <a:ext cx="12890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值    域 </a:t>
            </a:r>
          </a:p>
        </p:txBody>
      </p:sp>
      <p:graphicFrame>
        <p:nvGraphicFramePr>
          <p:cNvPr id="125962" name="Object 10"/>
          <p:cNvGraphicFramePr>
            <a:graphicFrameLocks noChangeAspect="1"/>
          </p:cNvGraphicFramePr>
          <p:nvPr/>
        </p:nvGraphicFramePr>
        <p:xfrm>
          <a:off x="2540000" y="5734050"/>
          <a:ext cx="2336800" cy="406400"/>
        </p:xfrm>
        <a:graphic>
          <a:graphicData uri="http://schemas.openxmlformats.org/presentationml/2006/ole">
            <p:oleObj spid="_x0000_s125962" name="Equation" r:id="rId15" imgW="2336800" imgH="406400" progId="Equation.3">
              <p:embed/>
            </p:oleObj>
          </a:graphicData>
        </a:graphic>
      </p:graphicFrame>
      <p:sp>
        <p:nvSpPr>
          <p:cNvPr id="125961" name="AutoShape 9"/>
          <p:cNvSpPr>
            <a:spLocks/>
          </p:cNvSpPr>
          <p:nvPr/>
        </p:nvSpPr>
        <p:spPr bwMode="auto">
          <a:xfrm>
            <a:off x="2514600" y="3352800"/>
            <a:ext cx="152400" cy="1295400"/>
          </a:xfrm>
          <a:prstGeom prst="leftBrace">
            <a:avLst>
              <a:gd name="adj1" fmla="val 70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pic>
        <p:nvPicPr>
          <p:cNvPr id="125960" name="Picture 8" descr="返回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902575" y="6376988"/>
            <a:ext cx="355600" cy="287337"/>
          </a:xfrm>
          <a:prstGeom prst="rect">
            <a:avLst/>
          </a:prstGeom>
          <a:noFill/>
        </p:spPr>
      </p:pic>
      <p:pic>
        <p:nvPicPr>
          <p:cNvPr id="125959" name="Picture 7" descr="机动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231A93"/>
              </a:clrFrom>
              <a:clrTo>
                <a:srgbClr val="231A9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5375" y="6376988"/>
            <a:ext cx="355600" cy="287337"/>
          </a:xfrm>
          <a:prstGeom prst="rect">
            <a:avLst/>
          </a:prstGeom>
          <a:noFill/>
        </p:spPr>
      </p:pic>
      <p:pic>
        <p:nvPicPr>
          <p:cNvPr id="125958" name="Picture 6" descr="上一页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038975" y="6376988"/>
            <a:ext cx="355600" cy="287337"/>
          </a:xfrm>
          <a:prstGeom prst="rect">
            <a:avLst/>
          </a:prstGeom>
          <a:noFill/>
        </p:spPr>
      </p:pic>
      <p:pic>
        <p:nvPicPr>
          <p:cNvPr id="125957" name="Picture 5" descr="退出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348663" y="6376988"/>
            <a:ext cx="355600" cy="287337"/>
          </a:xfrm>
          <a:prstGeom prst="rect">
            <a:avLst/>
          </a:prstGeom>
          <a:noFill/>
        </p:spPr>
      </p:pic>
      <p:pic>
        <p:nvPicPr>
          <p:cNvPr id="125956" name="Picture 4" descr="下一页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470775" y="6376988"/>
            <a:ext cx="355600" cy="287337"/>
          </a:xfrm>
          <a:prstGeom prst="rect">
            <a:avLst/>
          </a:prstGeom>
          <a:noFill/>
        </p:spPr>
      </p:pic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6130925" y="6600825"/>
            <a:ext cx="272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000">
                <a:latin typeface="楷体_GB2312" pitchFamily="49" charset="-122"/>
                <a:ea typeface="楷体_GB2312" pitchFamily="49" charset="-122"/>
              </a:rPr>
              <a:t>机动   目录   上页   下页   返回   结束 </a:t>
            </a:r>
          </a:p>
        </p:txBody>
      </p:sp>
      <p:pic>
        <p:nvPicPr>
          <p:cNvPr id="125954" name="Picture 2" descr="目录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607175" y="6376988"/>
            <a:ext cx="355600" cy="2873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5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5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5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5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5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5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5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5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5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5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25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5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5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25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25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25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25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25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25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25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25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25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81" grpId="0" autoUpdateAnimBg="0"/>
      <p:bldP spid="125979" grpId="0" autoUpdateAnimBg="0"/>
      <p:bldP spid="125977" grpId="0" autoUpdateAnimBg="0"/>
      <p:bldP spid="125968" grpId="0" autoUpdateAnimBg="0"/>
      <p:bldP spid="125967" grpId="0" build="p" autoUpdateAnimBg="0"/>
      <p:bldP spid="125966" grpId="0" animBg="1"/>
      <p:bldP spid="125965" grpId="0" build="p" autoUpdateAnimBg="0"/>
      <p:bldP spid="125963" grpId="0" build="p" autoUpdateAnimBg="0"/>
      <p:bldP spid="1259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150" name="Object 70"/>
          <p:cNvGraphicFramePr>
            <a:graphicFrameLocks noChangeAspect="1"/>
          </p:cNvGraphicFramePr>
          <p:nvPr/>
        </p:nvGraphicFramePr>
        <p:xfrm>
          <a:off x="381000" y="4038600"/>
          <a:ext cx="2362200" cy="2133600"/>
        </p:xfrm>
        <a:graphic>
          <a:graphicData uri="http://schemas.openxmlformats.org/presentationml/2006/ole">
            <p:oleObj spid="_x0000_s46150" name="BMP 图象" r:id="rId3" imgW="3390476" imgH="3409524" progId="Paint.Picture">
              <p:embed/>
            </p:oleObj>
          </a:graphicData>
        </a:graphic>
      </p:graphicFrame>
      <p:sp>
        <p:nvSpPr>
          <p:cNvPr id="46151" name="Rectangle 71"/>
          <p:cNvSpPr>
            <a:spLocks noChangeArrowheads="1"/>
          </p:cNvSpPr>
          <p:nvPr/>
        </p:nvSpPr>
        <p:spPr bwMode="auto">
          <a:xfrm>
            <a:off x="0" y="0"/>
            <a:ext cx="9144000" cy="2362200"/>
          </a:xfrm>
          <a:prstGeom prst="rect">
            <a:avLst/>
          </a:prstGeom>
          <a:gradFill rotWithShape="0">
            <a:gsLst>
              <a:gs pos="0">
                <a:srgbClr val="00009B"/>
              </a:gs>
              <a:gs pos="100000">
                <a:srgbClr val="0000FF"/>
              </a:gs>
            </a:gsLst>
            <a:lin ang="5400000" scaled="1"/>
          </a:gradFill>
          <a:ln w="38100" cmpd="dbl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46152" name="Text Box 72"/>
          <p:cNvSpPr txBox="1">
            <a:spLocks noChangeArrowheads="1"/>
          </p:cNvSpPr>
          <p:nvPr/>
        </p:nvSpPr>
        <p:spPr bwMode="auto">
          <a:xfrm>
            <a:off x="7489825" y="250825"/>
            <a:ext cx="1438275" cy="5286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Times New Roman" pitchFamily="18" charset="0"/>
                <a:ea typeface="楷体_GB2312" pitchFamily="49" charset="-122"/>
              </a:rPr>
              <a:t> </a:t>
            </a:r>
            <a:r>
              <a:rPr lang="zh-CN" altLang="en-US" sz="2800">
                <a:latin typeface="Times New Roman" pitchFamily="18" charset="0"/>
                <a:ea typeface="楷体_GB2312" pitchFamily="49" charset="-122"/>
              </a:rPr>
              <a:t>第一章 </a:t>
            </a:r>
          </a:p>
        </p:txBody>
      </p:sp>
      <p:sp>
        <p:nvSpPr>
          <p:cNvPr id="46125" name="Text Box 4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132138" y="2420938"/>
            <a:ext cx="32226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09600" indent="-609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200" b="1">
                <a:latin typeface="Times New Roman" pitchFamily="18" charset="0"/>
                <a:ea typeface="楷体_GB2312" pitchFamily="49" charset="-122"/>
              </a:rPr>
              <a:t>二、映射与函数 </a:t>
            </a:r>
          </a:p>
        </p:txBody>
      </p:sp>
      <p:sp>
        <p:nvSpPr>
          <p:cNvPr id="46126" name="Text Box 46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3132138" y="3141663"/>
            <a:ext cx="38893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200" b="1">
                <a:latin typeface="Times New Roman" pitchFamily="18" charset="0"/>
                <a:ea typeface="楷体_GB2312" pitchFamily="49" charset="-122"/>
              </a:rPr>
              <a:t>三、函数的几种特性 </a:t>
            </a:r>
          </a:p>
        </p:txBody>
      </p:sp>
      <p:sp>
        <p:nvSpPr>
          <p:cNvPr id="46087" name="Text Box 7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3132138" y="1701800"/>
            <a:ext cx="32400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3200" b="1">
                <a:latin typeface="Times New Roman" pitchFamily="18" charset="0"/>
                <a:ea typeface="楷体_GB2312" pitchFamily="49" charset="-122"/>
              </a:rPr>
              <a:t>一、区间与邻域</a:t>
            </a:r>
          </a:p>
        </p:txBody>
      </p:sp>
      <p:sp>
        <p:nvSpPr>
          <p:cNvPr id="46136" name="AutoShape 56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11863" y="1628775"/>
            <a:ext cx="2514600" cy="457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>
          <a:xfrm>
            <a:off x="2051050" y="765175"/>
            <a:ext cx="2286000" cy="949325"/>
          </a:xfrm>
          <a:noFill/>
          <a:ln/>
        </p:spPr>
        <p:txBody>
          <a:bodyPr/>
          <a:lstStyle/>
          <a:p>
            <a:pPr algn="l"/>
            <a:r>
              <a:rPr lang="zh-CN" altLang="en-US" sz="4800">
                <a:latin typeface="华文行楷" pitchFamily="2" charset="-122"/>
                <a:ea typeface="华文行楷" pitchFamily="2" charset="-122"/>
              </a:rPr>
              <a:t>第一节</a:t>
            </a:r>
          </a:p>
        </p:txBody>
      </p:sp>
      <p:pic>
        <p:nvPicPr>
          <p:cNvPr id="46127" name="Picture 47" descr="返回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02575" y="6376988"/>
            <a:ext cx="355600" cy="287337"/>
          </a:xfrm>
          <a:prstGeom prst="rect">
            <a:avLst/>
          </a:prstGeom>
          <a:noFill/>
        </p:spPr>
      </p:pic>
      <p:pic>
        <p:nvPicPr>
          <p:cNvPr id="46128" name="Picture 48" descr="机动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231A93"/>
              </a:clrFrom>
              <a:clrTo>
                <a:srgbClr val="231A9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5375" y="6376988"/>
            <a:ext cx="355600" cy="287337"/>
          </a:xfrm>
          <a:prstGeom prst="rect">
            <a:avLst/>
          </a:prstGeom>
          <a:noFill/>
        </p:spPr>
      </p:pic>
      <p:pic>
        <p:nvPicPr>
          <p:cNvPr id="46130" name="Picture 50" descr="上一页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38975" y="6376988"/>
            <a:ext cx="355600" cy="287337"/>
          </a:xfrm>
          <a:prstGeom prst="rect">
            <a:avLst/>
          </a:prstGeom>
          <a:noFill/>
        </p:spPr>
      </p:pic>
      <p:pic>
        <p:nvPicPr>
          <p:cNvPr id="46131" name="Picture 51" descr="退出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48663" y="6376988"/>
            <a:ext cx="355600" cy="287337"/>
          </a:xfrm>
          <a:prstGeom prst="rect">
            <a:avLst/>
          </a:prstGeom>
          <a:noFill/>
        </p:spPr>
      </p:pic>
      <p:pic>
        <p:nvPicPr>
          <p:cNvPr id="46132" name="Picture 52" descr="下一页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70775" y="6376988"/>
            <a:ext cx="355600" cy="287337"/>
          </a:xfrm>
          <a:prstGeom prst="rect">
            <a:avLst/>
          </a:prstGeom>
          <a:noFill/>
        </p:spPr>
      </p:pic>
      <p:sp>
        <p:nvSpPr>
          <p:cNvPr id="46133" name="Text Box 53"/>
          <p:cNvSpPr txBox="1">
            <a:spLocks noChangeArrowheads="1"/>
          </p:cNvSpPr>
          <p:nvPr/>
        </p:nvSpPr>
        <p:spPr bwMode="auto">
          <a:xfrm>
            <a:off x="6130925" y="6600825"/>
            <a:ext cx="272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000">
                <a:latin typeface="楷体_GB2312" pitchFamily="49" charset="-122"/>
                <a:ea typeface="楷体_GB2312" pitchFamily="49" charset="-122"/>
              </a:rPr>
              <a:t>机动   目录   上页   下页   返回   结束 </a:t>
            </a:r>
          </a:p>
        </p:txBody>
      </p:sp>
      <p:pic>
        <p:nvPicPr>
          <p:cNvPr id="46134" name="Picture 54" descr="目录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07175" y="6376988"/>
            <a:ext cx="355600" cy="287337"/>
          </a:xfrm>
          <a:prstGeom prst="rect">
            <a:avLst/>
          </a:prstGeom>
          <a:noFill/>
        </p:spPr>
      </p:pic>
      <p:sp>
        <p:nvSpPr>
          <p:cNvPr id="46142" name="Text Box 62"/>
          <p:cNvSpPr txBox="1">
            <a:spLocks noChangeArrowheads="1"/>
          </p:cNvSpPr>
          <p:nvPr/>
        </p:nvSpPr>
        <p:spPr bwMode="auto">
          <a:xfrm>
            <a:off x="4643438" y="836613"/>
            <a:ext cx="14033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4800">
                <a:solidFill>
                  <a:schemeClr val="tx2"/>
                </a:solidFill>
                <a:latin typeface="华文行楷" pitchFamily="2" charset="-122"/>
                <a:ea typeface="华文行楷" pitchFamily="2" charset="-122"/>
              </a:rPr>
              <a:t>函数</a:t>
            </a:r>
          </a:p>
        </p:txBody>
      </p:sp>
      <p:sp>
        <p:nvSpPr>
          <p:cNvPr id="46153" name="Text Box 73">
            <a:hlinkClick r:id="rId15" action="ppaction://hlinksldjump"/>
          </p:cNvPr>
          <p:cNvSpPr txBox="1">
            <a:spLocks noChangeArrowheads="1"/>
          </p:cNvSpPr>
          <p:nvPr/>
        </p:nvSpPr>
        <p:spPr bwMode="auto">
          <a:xfrm>
            <a:off x="3205163" y="3789363"/>
            <a:ext cx="45354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200" b="1">
                <a:latin typeface="Times New Roman" pitchFamily="18" charset="0"/>
                <a:ea typeface="楷体_GB2312" pitchFamily="49" charset="-122"/>
              </a:rPr>
              <a:t>四、复合函数和反函数</a:t>
            </a:r>
          </a:p>
        </p:txBody>
      </p:sp>
      <p:sp>
        <p:nvSpPr>
          <p:cNvPr id="46154" name="Text Box 74">
            <a:hlinkClick r:id="rId16" action="ppaction://hlinksldjump"/>
          </p:cNvPr>
          <p:cNvSpPr txBox="1">
            <a:spLocks noChangeArrowheads="1"/>
          </p:cNvSpPr>
          <p:nvPr/>
        </p:nvSpPr>
        <p:spPr bwMode="auto">
          <a:xfrm>
            <a:off x="3205163" y="4510088"/>
            <a:ext cx="53276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200" b="1">
                <a:latin typeface="Times New Roman" pitchFamily="18" charset="0"/>
                <a:ea typeface="楷体_GB2312" pitchFamily="49" charset="-122"/>
              </a:rPr>
              <a:t>五、基本初等函数与</a:t>
            </a:r>
            <a:r>
              <a:rPr kumimoji="1" lang="zh-CN" altLang="en-US" sz="2800" b="1">
                <a:latin typeface="Times New Roman" pitchFamily="18" charset="0"/>
                <a:ea typeface="楷体_GB2312" pitchFamily="49" charset="-122"/>
              </a:rPr>
              <a:t>初等函数</a:t>
            </a:r>
          </a:p>
        </p:txBody>
      </p:sp>
      <p:sp>
        <p:nvSpPr>
          <p:cNvPr id="46155" name="Text Box 75">
            <a:hlinkClick r:id="rId17" action="ppaction://hlinksldjump"/>
          </p:cNvPr>
          <p:cNvSpPr txBox="1">
            <a:spLocks noChangeArrowheads="1"/>
          </p:cNvSpPr>
          <p:nvPr/>
        </p:nvSpPr>
        <p:spPr bwMode="auto">
          <a:xfrm>
            <a:off x="3132138" y="5157788"/>
            <a:ext cx="36718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200" b="1">
                <a:latin typeface="Times New Roman" pitchFamily="18" charset="0"/>
                <a:ea typeface="楷体_GB2312" pitchFamily="49" charset="-122"/>
              </a:rPr>
              <a:t>六、建立函数关系</a:t>
            </a:r>
            <a:endParaRPr kumimoji="1" lang="zh-CN" altLang="en-US" sz="2800" b="1">
              <a:latin typeface="Times New Roman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188913"/>
            <a:ext cx="6551612" cy="792162"/>
          </a:xfrm>
        </p:spPr>
        <p:txBody>
          <a:bodyPr/>
          <a:lstStyle/>
          <a:p>
            <a:r>
              <a:rPr lang="zh-CN" altLang="en-US" sz="3200" b="1">
                <a:solidFill>
                  <a:schemeClr val="tx1"/>
                </a:solidFill>
                <a:ea typeface="楷体_GB2312" pitchFamily="49" charset="-122"/>
              </a:rPr>
              <a:t>生物学中几个重要的函数</a:t>
            </a:r>
          </a:p>
        </p:txBody>
      </p:sp>
      <p:pic>
        <p:nvPicPr>
          <p:cNvPr id="186372" name="Picture 4" descr="返回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2575" y="6376988"/>
            <a:ext cx="355600" cy="287337"/>
          </a:xfrm>
          <a:prstGeom prst="rect">
            <a:avLst/>
          </a:prstGeom>
          <a:noFill/>
        </p:spPr>
      </p:pic>
      <p:pic>
        <p:nvPicPr>
          <p:cNvPr id="186373" name="Picture 5" descr="机动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231A93"/>
              </a:clrFrom>
              <a:clrTo>
                <a:srgbClr val="231A9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5375" y="6376988"/>
            <a:ext cx="355600" cy="287337"/>
          </a:xfrm>
          <a:prstGeom prst="rect">
            <a:avLst/>
          </a:prstGeom>
          <a:noFill/>
        </p:spPr>
      </p:pic>
      <p:pic>
        <p:nvPicPr>
          <p:cNvPr id="186374" name="Picture 6" descr="上一页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38975" y="6376988"/>
            <a:ext cx="355600" cy="287337"/>
          </a:xfrm>
          <a:prstGeom prst="rect">
            <a:avLst/>
          </a:prstGeom>
          <a:noFill/>
        </p:spPr>
      </p:pic>
      <p:pic>
        <p:nvPicPr>
          <p:cNvPr id="186375" name="Picture 7" descr="退出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48663" y="6376988"/>
            <a:ext cx="355600" cy="287337"/>
          </a:xfrm>
          <a:prstGeom prst="rect">
            <a:avLst/>
          </a:prstGeom>
          <a:noFill/>
        </p:spPr>
      </p:pic>
      <p:pic>
        <p:nvPicPr>
          <p:cNvPr id="186376" name="Picture 8" descr="下一页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70775" y="6376988"/>
            <a:ext cx="355600" cy="287337"/>
          </a:xfrm>
          <a:prstGeom prst="rect">
            <a:avLst/>
          </a:prstGeom>
          <a:noFill/>
        </p:spPr>
      </p:pic>
      <p:sp>
        <p:nvSpPr>
          <p:cNvPr id="186377" name="Text Box 9"/>
          <p:cNvSpPr txBox="1">
            <a:spLocks noChangeArrowheads="1"/>
          </p:cNvSpPr>
          <p:nvPr/>
        </p:nvSpPr>
        <p:spPr bwMode="auto">
          <a:xfrm>
            <a:off x="6130925" y="6600825"/>
            <a:ext cx="272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000">
                <a:latin typeface="楷体_GB2312" pitchFamily="49" charset="-122"/>
                <a:ea typeface="楷体_GB2312" pitchFamily="49" charset="-122"/>
              </a:rPr>
              <a:t>机动   目录   上页   下页   返回   结束 </a:t>
            </a:r>
          </a:p>
        </p:txBody>
      </p:sp>
      <p:pic>
        <p:nvPicPr>
          <p:cNvPr id="186378" name="Picture 10" descr="目录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07175" y="6376988"/>
            <a:ext cx="355600" cy="287337"/>
          </a:xfrm>
          <a:prstGeom prst="rect">
            <a:avLst/>
          </a:prstGeom>
          <a:noFill/>
        </p:spPr>
      </p:pic>
      <p:graphicFrame>
        <p:nvGraphicFramePr>
          <p:cNvPr id="186379" name="Object 11"/>
          <p:cNvGraphicFramePr>
            <a:graphicFrameLocks noChangeAspect="1"/>
          </p:cNvGraphicFramePr>
          <p:nvPr>
            <p:ph idx="1"/>
          </p:nvPr>
        </p:nvGraphicFramePr>
        <p:xfrm>
          <a:off x="323850" y="908050"/>
          <a:ext cx="3095625" cy="495300"/>
        </p:xfrm>
        <a:graphic>
          <a:graphicData uri="http://schemas.openxmlformats.org/presentationml/2006/ole">
            <p:oleObj spid="_x0000_s186379" name="公式" r:id="rId10" imgW="1155700" imgH="203200" progId="Equation.3">
              <p:embed/>
            </p:oleObj>
          </a:graphicData>
        </a:graphic>
      </p:graphicFrame>
      <p:sp>
        <p:nvSpPr>
          <p:cNvPr id="186381" name="Rectangle 13"/>
          <p:cNvSpPr>
            <a:spLocks noChangeArrowheads="1"/>
          </p:cNvSpPr>
          <p:nvPr/>
        </p:nvSpPr>
        <p:spPr bwMode="auto">
          <a:xfrm>
            <a:off x="395288" y="1557338"/>
            <a:ext cx="84978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     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生命物质的化学反应几乎都是在酶的参与下进行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</a:t>
            </a:r>
            <a:r>
              <a:rPr kumimoji="1" lang="en-US" altLang="zh-CN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rPr>
              <a:t/>
            </a:r>
            <a:br>
              <a:rPr kumimoji="1" lang="en-US" altLang="zh-CN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rPr>
            </a:b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酶在反应过程中起催化作用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成为某种化学反应的必</a:t>
            </a:r>
            <a:r>
              <a:rPr kumimoji="1" lang="zh-CN" altLang="en-US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rPr>
              <a:t/>
            </a:r>
            <a:br>
              <a:rPr kumimoji="1" lang="zh-CN" altLang="en-US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rPr>
            </a:b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要条件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.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在酶动力学研究中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酶的反应速度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y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是基底浓度</a:t>
            </a:r>
            <a:r>
              <a:rPr kumimoji="1" lang="zh-CN" altLang="en-US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rPr>
              <a:t/>
            </a:r>
            <a:br>
              <a:rPr kumimoji="1" lang="zh-CN" altLang="en-US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rPr>
            </a:b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x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的函数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.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描述这一关系的是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Michaelis-Meten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模型</a:t>
            </a:r>
          </a:p>
        </p:txBody>
      </p:sp>
      <p:graphicFrame>
        <p:nvGraphicFramePr>
          <p:cNvPr id="186382" name="Object 14"/>
          <p:cNvGraphicFramePr>
            <a:graphicFrameLocks noChangeAspect="1"/>
          </p:cNvGraphicFramePr>
          <p:nvPr/>
        </p:nvGraphicFramePr>
        <p:xfrm>
          <a:off x="3708400" y="3429000"/>
          <a:ext cx="1582738" cy="1082675"/>
        </p:xfrm>
        <a:graphic>
          <a:graphicData uri="http://schemas.openxmlformats.org/presentationml/2006/ole">
            <p:oleObj spid="_x0000_s186382" name="公式" r:id="rId11" imgW="660113" imgH="431613" progId="Equation.3">
              <p:embed/>
            </p:oleObj>
          </a:graphicData>
        </a:graphic>
      </p:graphicFrame>
      <p:graphicFrame>
        <p:nvGraphicFramePr>
          <p:cNvPr id="186384" name="Object 16"/>
          <p:cNvGraphicFramePr>
            <a:graphicFrameLocks noChangeAspect="1"/>
          </p:cNvGraphicFramePr>
          <p:nvPr/>
        </p:nvGraphicFramePr>
        <p:xfrm>
          <a:off x="395288" y="4508500"/>
          <a:ext cx="8569325" cy="1589088"/>
        </p:xfrm>
        <a:graphic>
          <a:graphicData uri="http://schemas.openxmlformats.org/presentationml/2006/ole">
            <p:oleObj spid="_x0000_s186384" name="公式" r:id="rId12" imgW="3619500" imgH="673100" progId="Equation.3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6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86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86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6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8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188913"/>
            <a:ext cx="6551612" cy="792162"/>
          </a:xfrm>
        </p:spPr>
        <p:txBody>
          <a:bodyPr/>
          <a:lstStyle/>
          <a:p>
            <a:r>
              <a:rPr lang="zh-CN" altLang="en-US" sz="3200" b="1">
                <a:solidFill>
                  <a:schemeClr val="tx1"/>
                </a:solidFill>
                <a:ea typeface="楷体_GB2312" pitchFamily="49" charset="-122"/>
              </a:rPr>
              <a:t>生物学中几个重要的函数</a:t>
            </a:r>
          </a:p>
        </p:txBody>
      </p:sp>
      <p:pic>
        <p:nvPicPr>
          <p:cNvPr id="192515" name="Picture 3" descr="返回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2575" y="6376988"/>
            <a:ext cx="355600" cy="287337"/>
          </a:xfrm>
          <a:prstGeom prst="rect">
            <a:avLst/>
          </a:prstGeom>
          <a:noFill/>
        </p:spPr>
      </p:pic>
      <p:pic>
        <p:nvPicPr>
          <p:cNvPr id="192516" name="Picture 4" descr="机动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231A93"/>
              </a:clrFrom>
              <a:clrTo>
                <a:srgbClr val="231A9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5375" y="6376988"/>
            <a:ext cx="355600" cy="287337"/>
          </a:xfrm>
          <a:prstGeom prst="rect">
            <a:avLst/>
          </a:prstGeom>
          <a:noFill/>
        </p:spPr>
      </p:pic>
      <p:pic>
        <p:nvPicPr>
          <p:cNvPr id="192517" name="Picture 5" descr="上一页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38975" y="6376988"/>
            <a:ext cx="355600" cy="287337"/>
          </a:xfrm>
          <a:prstGeom prst="rect">
            <a:avLst/>
          </a:prstGeom>
          <a:noFill/>
        </p:spPr>
      </p:pic>
      <p:pic>
        <p:nvPicPr>
          <p:cNvPr id="192518" name="Picture 6" descr="退出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48663" y="6376988"/>
            <a:ext cx="355600" cy="287337"/>
          </a:xfrm>
          <a:prstGeom prst="rect">
            <a:avLst/>
          </a:prstGeom>
          <a:noFill/>
        </p:spPr>
      </p:pic>
      <p:pic>
        <p:nvPicPr>
          <p:cNvPr id="192519" name="Picture 7" descr="下一页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70775" y="6376988"/>
            <a:ext cx="355600" cy="287337"/>
          </a:xfrm>
          <a:prstGeom prst="rect">
            <a:avLst/>
          </a:prstGeom>
          <a:noFill/>
        </p:spPr>
      </p:pic>
      <p:sp>
        <p:nvSpPr>
          <p:cNvPr id="192520" name="Text Box 8"/>
          <p:cNvSpPr txBox="1">
            <a:spLocks noChangeArrowheads="1"/>
          </p:cNvSpPr>
          <p:nvPr/>
        </p:nvSpPr>
        <p:spPr bwMode="auto">
          <a:xfrm>
            <a:off x="6130925" y="6600825"/>
            <a:ext cx="272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000">
                <a:latin typeface="楷体_GB2312" pitchFamily="49" charset="-122"/>
                <a:ea typeface="楷体_GB2312" pitchFamily="49" charset="-122"/>
              </a:rPr>
              <a:t>机动   目录   上页   下页   返回   结束 </a:t>
            </a:r>
          </a:p>
        </p:txBody>
      </p:sp>
      <p:pic>
        <p:nvPicPr>
          <p:cNvPr id="192521" name="Picture 9" descr="目录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07175" y="6376988"/>
            <a:ext cx="355600" cy="287337"/>
          </a:xfrm>
          <a:prstGeom prst="rect">
            <a:avLst/>
          </a:prstGeom>
          <a:noFill/>
        </p:spPr>
      </p:pic>
      <p:graphicFrame>
        <p:nvGraphicFramePr>
          <p:cNvPr id="192522" name="Object 10"/>
          <p:cNvGraphicFramePr>
            <a:graphicFrameLocks noChangeAspect="1"/>
          </p:cNvGraphicFramePr>
          <p:nvPr>
            <p:ph idx="1"/>
          </p:nvPr>
        </p:nvGraphicFramePr>
        <p:xfrm>
          <a:off x="379413" y="884238"/>
          <a:ext cx="3705225" cy="466725"/>
        </p:xfrm>
        <a:graphic>
          <a:graphicData uri="http://schemas.openxmlformats.org/presentationml/2006/ole">
            <p:oleObj spid="_x0000_s192522" name="公式" r:id="rId10" imgW="1612900" imgH="203200" progId="Equation.3">
              <p:embed/>
            </p:oleObj>
          </a:graphicData>
        </a:graphic>
      </p:graphicFrame>
      <p:sp>
        <p:nvSpPr>
          <p:cNvPr id="192523" name="Rectangle 11"/>
          <p:cNvSpPr>
            <a:spLocks noChangeArrowheads="1"/>
          </p:cNvSpPr>
          <p:nvPr/>
        </p:nvSpPr>
        <p:spPr bwMode="auto">
          <a:xfrm>
            <a:off x="395288" y="1196975"/>
            <a:ext cx="84248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     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当自然资源和环境对种群增长起阻滞作用时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,Logistic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曲线是描述种群增长的理想模型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.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物种从现在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(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t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=0,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y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=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y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(0))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起到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t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时刻后的数量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y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可表示为</a:t>
            </a:r>
          </a:p>
        </p:txBody>
      </p:sp>
      <p:graphicFrame>
        <p:nvGraphicFramePr>
          <p:cNvPr id="192524" name="Object 12"/>
          <p:cNvGraphicFramePr>
            <a:graphicFrameLocks noChangeAspect="1"/>
          </p:cNvGraphicFramePr>
          <p:nvPr/>
        </p:nvGraphicFramePr>
        <p:xfrm>
          <a:off x="2843213" y="2781300"/>
          <a:ext cx="3856037" cy="1052513"/>
        </p:xfrm>
        <a:graphic>
          <a:graphicData uri="http://schemas.openxmlformats.org/presentationml/2006/ole">
            <p:oleObj spid="_x0000_s192524" name="公式" r:id="rId11" imgW="1231366" imgH="393529" progId="Equation.3">
              <p:embed/>
            </p:oleObj>
          </a:graphicData>
        </a:graphic>
      </p:graphicFrame>
      <p:graphicFrame>
        <p:nvGraphicFramePr>
          <p:cNvPr id="192525" name="Object 13"/>
          <p:cNvGraphicFramePr>
            <a:graphicFrameLocks noChangeAspect="1"/>
          </p:cNvGraphicFramePr>
          <p:nvPr/>
        </p:nvGraphicFramePr>
        <p:xfrm>
          <a:off x="323850" y="3789363"/>
          <a:ext cx="8509000" cy="2578100"/>
        </p:xfrm>
        <a:graphic>
          <a:graphicData uri="http://schemas.openxmlformats.org/presentationml/2006/ole">
            <p:oleObj spid="_x0000_s192525" name="公式" r:id="rId12" imgW="3594100" imgH="1092200" progId="Equation.3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92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92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2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60350"/>
            <a:ext cx="6551612" cy="792163"/>
          </a:xfrm>
        </p:spPr>
        <p:txBody>
          <a:bodyPr/>
          <a:lstStyle/>
          <a:p>
            <a:r>
              <a:rPr lang="zh-CN" altLang="en-US" sz="3200" b="1">
                <a:solidFill>
                  <a:schemeClr val="tx1"/>
                </a:solidFill>
                <a:ea typeface="楷体_GB2312" pitchFamily="49" charset="-122"/>
              </a:rPr>
              <a:t>生物学中几个重要的函数</a:t>
            </a:r>
          </a:p>
        </p:txBody>
      </p:sp>
      <p:pic>
        <p:nvPicPr>
          <p:cNvPr id="193539" name="Picture 3" descr="返回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2575" y="6376988"/>
            <a:ext cx="355600" cy="287337"/>
          </a:xfrm>
          <a:prstGeom prst="rect">
            <a:avLst/>
          </a:prstGeom>
          <a:noFill/>
        </p:spPr>
      </p:pic>
      <p:pic>
        <p:nvPicPr>
          <p:cNvPr id="193540" name="Picture 4" descr="机动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231A93"/>
              </a:clrFrom>
              <a:clrTo>
                <a:srgbClr val="231A9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5375" y="6376988"/>
            <a:ext cx="355600" cy="287337"/>
          </a:xfrm>
          <a:prstGeom prst="rect">
            <a:avLst/>
          </a:prstGeom>
          <a:noFill/>
        </p:spPr>
      </p:pic>
      <p:pic>
        <p:nvPicPr>
          <p:cNvPr id="193541" name="Picture 5" descr="上一页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38975" y="6376988"/>
            <a:ext cx="355600" cy="287337"/>
          </a:xfrm>
          <a:prstGeom prst="rect">
            <a:avLst/>
          </a:prstGeom>
          <a:noFill/>
        </p:spPr>
      </p:pic>
      <p:pic>
        <p:nvPicPr>
          <p:cNvPr id="193542" name="Picture 6" descr="退出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48663" y="6376988"/>
            <a:ext cx="355600" cy="287337"/>
          </a:xfrm>
          <a:prstGeom prst="rect">
            <a:avLst/>
          </a:prstGeom>
          <a:noFill/>
        </p:spPr>
      </p:pic>
      <p:pic>
        <p:nvPicPr>
          <p:cNvPr id="193543" name="Picture 7" descr="下一页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70775" y="6376988"/>
            <a:ext cx="355600" cy="287337"/>
          </a:xfrm>
          <a:prstGeom prst="rect">
            <a:avLst/>
          </a:prstGeom>
          <a:noFill/>
        </p:spPr>
      </p:pic>
      <p:sp>
        <p:nvSpPr>
          <p:cNvPr id="193544" name="Text Box 8"/>
          <p:cNvSpPr txBox="1">
            <a:spLocks noChangeArrowheads="1"/>
          </p:cNvSpPr>
          <p:nvPr/>
        </p:nvSpPr>
        <p:spPr bwMode="auto">
          <a:xfrm>
            <a:off x="6130925" y="6600825"/>
            <a:ext cx="272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000">
                <a:latin typeface="楷体_GB2312" pitchFamily="49" charset="-122"/>
                <a:ea typeface="楷体_GB2312" pitchFamily="49" charset="-122"/>
              </a:rPr>
              <a:t>机动   目录   上页   下页   返回   结束 </a:t>
            </a:r>
          </a:p>
        </p:txBody>
      </p:sp>
      <p:pic>
        <p:nvPicPr>
          <p:cNvPr id="193545" name="Picture 9" descr="目录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07175" y="6376988"/>
            <a:ext cx="355600" cy="287337"/>
          </a:xfrm>
          <a:prstGeom prst="rect">
            <a:avLst/>
          </a:prstGeom>
          <a:noFill/>
        </p:spPr>
      </p:pic>
      <p:graphicFrame>
        <p:nvGraphicFramePr>
          <p:cNvPr id="193546" name="Object 10"/>
          <p:cNvGraphicFramePr>
            <a:graphicFrameLocks noChangeAspect="1"/>
          </p:cNvGraphicFramePr>
          <p:nvPr>
            <p:ph idx="1"/>
          </p:nvPr>
        </p:nvGraphicFramePr>
        <p:xfrm>
          <a:off x="395288" y="1196975"/>
          <a:ext cx="7993062" cy="538163"/>
        </p:xfrm>
        <a:graphic>
          <a:graphicData uri="http://schemas.openxmlformats.org/presentationml/2006/ole">
            <p:oleObj spid="_x0000_s193546" name="公式" r:id="rId10" imgW="3213100" imgH="215900" progId="Equation.3">
              <p:embed/>
            </p:oleObj>
          </a:graphicData>
        </a:graphic>
      </p:graphicFrame>
      <p:sp>
        <p:nvSpPr>
          <p:cNvPr id="193547" name="Rectangle 11"/>
          <p:cNvSpPr>
            <a:spLocks noChangeArrowheads="1"/>
          </p:cNvSpPr>
          <p:nvPr/>
        </p:nvSpPr>
        <p:spPr bwMode="auto">
          <a:xfrm>
            <a:off x="323850" y="1773238"/>
            <a:ext cx="842486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     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一个质量为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m</a:t>
            </a:r>
            <a:r>
              <a:rPr kumimoji="1" lang="en-US" altLang="zh-CN" sz="2800" baseline="-25000">
                <a:latin typeface="Times New Roman" pitchFamily="18" charset="0"/>
                <a:ea typeface="楷体_GB2312" pitchFamily="49" charset="-122"/>
              </a:rPr>
              <a:t>0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的细胞在理想的环境中生长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它的质量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m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可以看成是时间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t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的函数</a:t>
            </a:r>
          </a:p>
        </p:txBody>
      </p:sp>
      <p:graphicFrame>
        <p:nvGraphicFramePr>
          <p:cNvPr id="193548" name="Object 12"/>
          <p:cNvGraphicFramePr>
            <a:graphicFrameLocks noChangeAspect="1"/>
          </p:cNvGraphicFramePr>
          <p:nvPr/>
        </p:nvGraphicFramePr>
        <p:xfrm>
          <a:off x="3059113" y="2781300"/>
          <a:ext cx="2376487" cy="669925"/>
        </p:xfrm>
        <a:graphic>
          <a:graphicData uri="http://schemas.openxmlformats.org/presentationml/2006/ole">
            <p:oleObj spid="_x0000_s193548" name="公式" r:id="rId11" imgW="787400" imgH="241300" progId="Equation.3">
              <p:embed/>
            </p:oleObj>
          </a:graphicData>
        </a:graphic>
      </p:graphicFrame>
      <p:graphicFrame>
        <p:nvGraphicFramePr>
          <p:cNvPr id="193549" name="Object 13"/>
          <p:cNvGraphicFramePr>
            <a:graphicFrameLocks noChangeAspect="1"/>
          </p:cNvGraphicFramePr>
          <p:nvPr/>
        </p:nvGraphicFramePr>
        <p:xfrm>
          <a:off x="827088" y="3573463"/>
          <a:ext cx="5472112" cy="1019175"/>
        </p:xfrm>
        <a:graphic>
          <a:graphicData uri="http://schemas.openxmlformats.org/presentationml/2006/ole">
            <p:oleObj spid="_x0000_s193549" name="公式" r:id="rId12" imgW="2311400" imgH="431800" progId="Equation.3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3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93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93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3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4335463" cy="503237"/>
          </a:xfrm>
        </p:spPr>
        <p:txBody>
          <a:bodyPr/>
          <a:lstStyle/>
          <a:p>
            <a:pPr algn="l"/>
            <a:r>
              <a:rPr lang="zh-CN" altLang="en-US" sz="3200" b="1">
                <a:ea typeface="楷体_GB2312" pitchFamily="49" charset="-122"/>
              </a:rPr>
              <a:t>三、函数的几种特性</a:t>
            </a:r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762000" y="728663"/>
            <a:ext cx="152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设函数</a:t>
            </a:r>
          </a:p>
        </p:txBody>
      </p:sp>
      <p:graphicFrame>
        <p:nvGraphicFramePr>
          <p:cNvPr id="108548" name="Object 4"/>
          <p:cNvGraphicFramePr>
            <a:graphicFrameLocks noChangeAspect="1"/>
          </p:cNvGraphicFramePr>
          <p:nvPr/>
        </p:nvGraphicFramePr>
        <p:xfrm>
          <a:off x="2006600" y="812800"/>
          <a:ext cx="2565400" cy="406400"/>
        </p:xfrm>
        <a:graphic>
          <a:graphicData uri="http://schemas.openxmlformats.org/presentationml/2006/ole">
            <p:oleObj spid="_x0000_s108548" name="Equation" r:id="rId3" imgW="2565400" imgH="406400" progId="Equation.3">
              <p:embed/>
            </p:oleObj>
          </a:graphicData>
        </a:graphic>
      </p:graphicFrame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4572000" y="728663"/>
            <a:ext cx="1676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且有区间</a:t>
            </a:r>
          </a:p>
        </p:txBody>
      </p:sp>
      <p:graphicFrame>
        <p:nvGraphicFramePr>
          <p:cNvPr id="108550" name="Object 6"/>
          <p:cNvGraphicFramePr>
            <a:graphicFrameLocks noChangeAspect="1"/>
          </p:cNvGraphicFramePr>
          <p:nvPr/>
        </p:nvGraphicFramePr>
        <p:xfrm>
          <a:off x="6172200" y="852488"/>
          <a:ext cx="1066800" cy="393700"/>
        </p:xfrm>
        <a:graphic>
          <a:graphicData uri="http://schemas.openxmlformats.org/presentationml/2006/ole">
            <p:oleObj spid="_x0000_s108550" name="Equation" r:id="rId4" imgW="1066337" imgH="393529" progId="Equation.3">
              <p:embed/>
            </p:oleObj>
          </a:graphicData>
        </a:graphic>
      </p:graphicFrame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323850" y="1268413"/>
            <a:ext cx="33115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800" b="1">
                <a:latin typeface="Times New Roman" pitchFamily="18" charset="0"/>
                <a:ea typeface="楷体_GB2312" pitchFamily="49" charset="-122"/>
              </a:rPr>
              <a:t>1. </a:t>
            </a:r>
            <a:r>
              <a:rPr kumimoji="1" lang="zh-CN" altLang="en-US" sz="2800" b="1">
                <a:latin typeface="Times New Roman" pitchFamily="18" charset="0"/>
                <a:ea typeface="楷体_GB2312" pitchFamily="49" charset="-122"/>
              </a:rPr>
              <a:t>有界性    </a:t>
            </a:r>
            <a:r>
              <a:rPr kumimoji="1" lang="en-US" altLang="zh-CN" sz="2800" b="1">
                <a:latin typeface="Times New Roman" pitchFamily="18" charset="0"/>
                <a:ea typeface="楷体_GB2312" pitchFamily="49" charset="-122"/>
              </a:rPr>
              <a:t>(</a:t>
            </a:r>
            <a:r>
              <a:rPr kumimoji="1" lang="zh-CN" altLang="en-US" sz="2800" b="1">
                <a:latin typeface="Times New Roman" pitchFamily="18" charset="0"/>
                <a:ea typeface="楷体_GB2312" pitchFamily="49" charset="-122"/>
              </a:rPr>
              <a:t>定义</a:t>
            </a:r>
            <a:r>
              <a:rPr kumimoji="1" lang="en-US" altLang="zh-CN" sz="2800" b="1">
                <a:latin typeface="Times New Roman" pitchFamily="18" charset="0"/>
                <a:ea typeface="楷体_GB2312" pitchFamily="49" charset="-122"/>
              </a:rPr>
              <a:t>8)</a:t>
            </a:r>
          </a:p>
        </p:txBody>
      </p:sp>
      <p:graphicFrame>
        <p:nvGraphicFramePr>
          <p:cNvPr id="108552" name="Object 8"/>
          <p:cNvGraphicFramePr>
            <a:graphicFrameLocks noChangeAspect="1"/>
          </p:cNvGraphicFramePr>
          <p:nvPr/>
        </p:nvGraphicFramePr>
        <p:xfrm>
          <a:off x="838200" y="1752600"/>
          <a:ext cx="1371600" cy="484188"/>
        </p:xfrm>
        <a:graphic>
          <a:graphicData uri="http://schemas.openxmlformats.org/presentationml/2006/ole">
            <p:oleObj spid="_x0000_s108552" name="公式" r:id="rId5" imgW="571252" imgH="203112" progId="Equation.3">
              <p:embed/>
            </p:oleObj>
          </a:graphicData>
        </a:graphic>
      </p:graphicFrame>
      <p:graphicFrame>
        <p:nvGraphicFramePr>
          <p:cNvPr id="108553" name="Object 9"/>
          <p:cNvGraphicFramePr>
            <a:graphicFrameLocks noChangeAspect="1"/>
          </p:cNvGraphicFramePr>
          <p:nvPr/>
        </p:nvGraphicFramePr>
        <p:xfrm>
          <a:off x="2233613" y="1820863"/>
          <a:ext cx="1308100" cy="393700"/>
        </p:xfrm>
        <a:graphic>
          <a:graphicData uri="http://schemas.openxmlformats.org/presentationml/2006/ole">
            <p:oleObj spid="_x0000_s108553" name="Equation" r:id="rId6" imgW="1307532" imgH="393529" progId="Equation.3">
              <p:embed/>
            </p:oleObj>
          </a:graphicData>
        </a:graphic>
      </p:graphicFrame>
      <p:sp>
        <p:nvSpPr>
          <p:cNvPr id="108554" name="Text Box 10"/>
          <p:cNvSpPr txBox="1">
            <a:spLocks noChangeArrowheads="1"/>
          </p:cNvSpPr>
          <p:nvPr/>
        </p:nvSpPr>
        <p:spPr bwMode="auto">
          <a:xfrm>
            <a:off x="3505200" y="1679575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使</a:t>
            </a:r>
          </a:p>
        </p:txBody>
      </p:sp>
      <p:graphicFrame>
        <p:nvGraphicFramePr>
          <p:cNvPr id="108555" name="Object 11"/>
          <p:cNvGraphicFramePr>
            <a:graphicFrameLocks noChangeAspect="1"/>
          </p:cNvGraphicFramePr>
          <p:nvPr/>
        </p:nvGraphicFramePr>
        <p:xfrm>
          <a:off x="4013200" y="1731963"/>
          <a:ext cx="1778000" cy="469900"/>
        </p:xfrm>
        <a:graphic>
          <a:graphicData uri="http://schemas.openxmlformats.org/presentationml/2006/ole">
            <p:oleObj spid="_x0000_s108555" name="Equation" r:id="rId7" imgW="1778000" imgH="469900" progId="Equation.3">
              <p:embed/>
            </p:oleObj>
          </a:graphicData>
        </a:graphic>
      </p:graphicFrame>
      <p:sp>
        <p:nvSpPr>
          <p:cNvPr id="108556" name="Text Box 12"/>
          <p:cNvSpPr txBox="1">
            <a:spLocks noChangeArrowheads="1"/>
          </p:cNvSpPr>
          <p:nvPr/>
        </p:nvSpPr>
        <p:spPr bwMode="auto">
          <a:xfrm>
            <a:off x="5734050" y="1693863"/>
            <a:ext cx="990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称 </a:t>
            </a:r>
          </a:p>
        </p:txBody>
      </p:sp>
      <p:graphicFrame>
        <p:nvGraphicFramePr>
          <p:cNvPr id="108557" name="Object 13"/>
          <p:cNvGraphicFramePr>
            <a:graphicFrameLocks noChangeAspect="1"/>
          </p:cNvGraphicFramePr>
          <p:nvPr/>
        </p:nvGraphicFramePr>
        <p:xfrm>
          <a:off x="6248400" y="1752600"/>
          <a:ext cx="736600" cy="406400"/>
        </p:xfrm>
        <a:graphic>
          <a:graphicData uri="http://schemas.openxmlformats.org/presentationml/2006/ole">
            <p:oleObj spid="_x0000_s108557" name="Equation" r:id="rId8" imgW="736280" imgH="406224" progId="Equation.3">
              <p:embed/>
            </p:oleObj>
          </a:graphicData>
        </a:graphic>
      </p:graphicFrame>
      <p:graphicFrame>
        <p:nvGraphicFramePr>
          <p:cNvPr id="108558" name="Object 14"/>
          <p:cNvGraphicFramePr>
            <a:graphicFrameLocks noChangeAspect="1"/>
          </p:cNvGraphicFramePr>
          <p:nvPr/>
        </p:nvGraphicFramePr>
        <p:xfrm>
          <a:off x="838200" y="2220913"/>
          <a:ext cx="1276350" cy="484187"/>
        </p:xfrm>
        <a:graphic>
          <a:graphicData uri="http://schemas.openxmlformats.org/presentationml/2006/ole">
            <p:oleObj spid="_x0000_s108558" name="公式" r:id="rId9" imgW="533169" imgH="203112" progId="Equation.3">
              <p:embed/>
            </p:oleObj>
          </a:graphicData>
        </a:graphic>
      </p:graphicFrame>
      <p:graphicFrame>
        <p:nvGraphicFramePr>
          <p:cNvPr id="108559" name="Object 15"/>
          <p:cNvGraphicFramePr>
            <a:graphicFrameLocks noChangeAspect="1"/>
          </p:cNvGraphicFramePr>
          <p:nvPr/>
        </p:nvGraphicFramePr>
        <p:xfrm>
          <a:off x="2157413" y="2289175"/>
          <a:ext cx="1308100" cy="393700"/>
        </p:xfrm>
        <a:graphic>
          <a:graphicData uri="http://schemas.openxmlformats.org/presentationml/2006/ole">
            <p:oleObj spid="_x0000_s108559" name="Equation" r:id="rId10" imgW="1307532" imgH="393529" progId="Equation.3">
              <p:embed/>
            </p:oleObj>
          </a:graphicData>
        </a:graphic>
      </p:graphicFrame>
      <p:sp>
        <p:nvSpPr>
          <p:cNvPr id="108560" name="Text Box 16"/>
          <p:cNvSpPr txBox="1">
            <a:spLocks noChangeArrowheads="1"/>
          </p:cNvSpPr>
          <p:nvPr/>
        </p:nvSpPr>
        <p:spPr bwMode="auto">
          <a:xfrm>
            <a:off x="3429000" y="2147888"/>
            <a:ext cx="1143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使</a:t>
            </a:r>
          </a:p>
        </p:txBody>
      </p:sp>
      <p:graphicFrame>
        <p:nvGraphicFramePr>
          <p:cNvPr id="108561" name="Object 17"/>
          <p:cNvGraphicFramePr>
            <a:graphicFrameLocks noChangeAspect="1"/>
          </p:cNvGraphicFramePr>
          <p:nvPr/>
        </p:nvGraphicFramePr>
        <p:xfrm>
          <a:off x="3937000" y="2200275"/>
          <a:ext cx="1778000" cy="469900"/>
        </p:xfrm>
        <a:graphic>
          <a:graphicData uri="http://schemas.openxmlformats.org/presentationml/2006/ole">
            <p:oleObj spid="_x0000_s108561" name="Equation" r:id="rId11" imgW="1778000" imgH="469900" progId="Equation.3">
              <p:embed/>
            </p:oleObj>
          </a:graphicData>
        </a:graphic>
      </p:graphicFrame>
      <p:sp>
        <p:nvSpPr>
          <p:cNvPr id="108562" name="Text Box 18"/>
          <p:cNvSpPr txBox="1">
            <a:spLocks noChangeArrowheads="1"/>
          </p:cNvSpPr>
          <p:nvPr/>
        </p:nvSpPr>
        <p:spPr bwMode="auto">
          <a:xfrm>
            <a:off x="5715000" y="2162175"/>
            <a:ext cx="99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称 </a:t>
            </a:r>
          </a:p>
        </p:txBody>
      </p:sp>
      <p:graphicFrame>
        <p:nvGraphicFramePr>
          <p:cNvPr id="108563" name="Object 19"/>
          <p:cNvGraphicFramePr>
            <a:graphicFrameLocks noChangeAspect="1"/>
          </p:cNvGraphicFramePr>
          <p:nvPr/>
        </p:nvGraphicFramePr>
        <p:xfrm>
          <a:off x="6248400" y="2206625"/>
          <a:ext cx="736600" cy="406400"/>
        </p:xfrm>
        <a:graphic>
          <a:graphicData uri="http://schemas.openxmlformats.org/presentationml/2006/ole">
            <p:oleObj spid="_x0000_s108563" name="Equation" r:id="rId12" imgW="736280" imgH="406224" progId="Equation.3">
              <p:embed/>
            </p:oleObj>
          </a:graphicData>
        </a:graphic>
      </p:graphicFrame>
      <p:sp>
        <p:nvSpPr>
          <p:cNvPr id="108564" name="Text Box 20"/>
          <p:cNvSpPr txBox="1">
            <a:spLocks noChangeArrowheads="1"/>
          </p:cNvSpPr>
          <p:nvPr/>
        </p:nvSpPr>
        <p:spPr bwMode="auto">
          <a:xfrm>
            <a:off x="358775" y="2757488"/>
            <a:ext cx="6477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说明</a:t>
            </a:r>
            <a:r>
              <a:rPr kumimoji="1" lang="en-US" altLang="zh-CN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: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 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还可定义有上界、有下界、无界 </a:t>
            </a:r>
          </a:p>
        </p:txBody>
      </p:sp>
      <p:sp>
        <p:nvSpPr>
          <p:cNvPr id="108566" name="Text Box 22"/>
          <p:cNvSpPr txBox="1">
            <a:spLocks noChangeArrowheads="1"/>
          </p:cNvSpPr>
          <p:nvPr/>
        </p:nvSpPr>
        <p:spPr bwMode="auto">
          <a:xfrm>
            <a:off x="358775" y="3276600"/>
            <a:ext cx="39258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800" b="1">
                <a:latin typeface="Times New Roman" pitchFamily="18" charset="0"/>
                <a:ea typeface="楷体_GB2312" pitchFamily="49" charset="-122"/>
              </a:rPr>
              <a:t>2. </a:t>
            </a:r>
            <a:r>
              <a:rPr kumimoji="1" lang="zh-CN" altLang="en-US" sz="2800" b="1">
                <a:latin typeface="Times New Roman" pitchFamily="18" charset="0"/>
                <a:ea typeface="楷体_GB2312" pitchFamily="49" charset="-122"/>
              </a:rPr>
              <a:t>单调性  </a:t>
            </a:r>
            <a:r>
              <a:rPr kumimoji="1" lang="en-US" altLang="zh-CN" sz="2800" b="1">
                <a:latin typeface="Times New Roman" pitchFamily="18" charset="0"/>
                <a:ea typeface="楷体_GB2312" pitchFamily="49" charset="-122"/>
              </a:rPr>
              <a:t>(</a:t>
            </a:r>
            <a:r>
              <a:rPr kumimoji="1" lang="zh-CN" altLang="en-US" sz="2800" b="1">
                <a:latin typeface="Times New Roman" pitchFamily="18" charset="0"/>
                <a:ea typeface="楷体_GB2312" pitchFamily="49" charset="-122"/>
              </a:rPr>
              <a:t>定义</a:t>
            </a:r>
            <a:r>
              <a:rPr kumimoji="1" lang="en-US" altLang="zh-CN" sz="2800" b="1">
                <a:latin typeface="Times New Roman" pitchFamily="18" charset="0"/>
                <a:ea typeface="楷体_GB2312" pitchFamily="49" charset="-122"/>
              </a:rPr>
              <a:t>9)</a:t>
            </a:r>
          </a:p>
        </p:txBody>
      </p:sp>
      <p:sp>
        <p:nvSpPr>
          <p:cNvPr id="108567" name="Text Box 23"/>
          <p:cNvSpPr txBox="1">
            <a:spLocks noChangeArrowheads="1"/>
          </p:cNvSpPr>
          <p:nvPr/>
        </p:nvSpPr>
        <p:spPr bwMode="auto">
          <a:xfrm>
            <a:off x="6927850" y="1690688"/>
            <a:ext cx="2057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为</a:t>
            </a:r>
            <a:r>
              <a:rPr kumimoji="1" lang="zh-CN" altLang="en-US" sz="2800" b="1">
                <a:latin typeface="Times New Roman" pitchFamily="18" charset="0"/>
                <a:ea typeface="楷体_GB2312" pitchFamily="49" charset="-122"/>
              </a:rPr>
              <a:t>有界函数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.</a:t>
            </a:r>
          </a:p>
        </p:txBody>
      </p:sp>
      <p:sp>
        <p:nvSpPr>
          <p:cNvPr id="108568" name="Text Box 24"/>
          <p:cNvSpPr txBox="1">
            <a:spLocks noChangeArrowheads="1"/>
          </p:cNvSpPr>
          <p:nvPr/>
        </p:nvSpPr>
        <p:spPr bwMode="auto">
          <a:xfrm>
            <a:off x="6934200" y="2147888"/>
            <a:ext cx="21066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>
                <a:latin typeface="Times New Roman" pitchFamily="18" charset="0"/>
                <a:ea typeface="楷体_GB2312" pitchFamily="49" charset="-122"/>
              </a:rPr>
              <a:t>在 </a:t>
            </a:r>
            <a:r>
              <a:rPr kumimoji="1" lang="en-US" altLang="zh-CN" sz="2800" b="1" i="1">
                <a:latin typeface="Times New Roman" pitchFamily="18" charset="0"/>
                <a:ea typeface="楷体_GB2312" pitchFamily="49" charset="-122"/>
              </a:rPr>
              <a:t>I</a:t>
            </a:r>
            <a:r>
              <a:rPr kumimoji="1" lang="en-US" altLang="zh-CN" sz="2800" b="1">
                <a:latin typeface="Times New Roman" pitchFamily="18" charset="0"/>
                <a:ea typeface="楷体_GB2312" pitchFamily="49" charset="-122"/>
              </a:rPr>
              <a:t> </a:t>
            </a:r>
            <a:r>
              <a:rPr kumimoji="1" lang="zh-CN" altLang="en-US" sz="2800" b="1">
                <a:latin typeface="Times New Roman" pitchFamily="18" charset="0"/>
                <a:ea typeface="楷体_GB2312" pitchFamily="49" charset="-122"/>
              </a:rPr>
              <a:t>上有界</a:t>
            </a:r>
            <a:r>
              <a:rPr kumimoji="1" lang="en-US" altLang="zh-CN" sz="2800" b="1">
                <a:latin typeface="Times New Roman" pitchFamily="18" charset="0"/>
                <a:ea typeface="楷体_GB2312" pitchFamily="49" charset="-122"/>
              </a:rPr>
              <a:t>.</a:t>
            </a:r>
            <a:r>
              <a:rPr kumimoji="1" lang="en-US" altLang="zh-CN" sz="2800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 </a:t>
            </a:r>
          </a:p>
        </p:txBody>
      </p:sp>
      <p:graphicFrame>
        <p:nvGraphicFramePr>
          <p:cNvPr id="108569" name="Object 25"/>
          <p:cNvGraphicFramePr>
            <a:graphicFrameLocks noChangeAspect="1"/>
          </p:cNvGraphicFramePr>
          <p:nvPr/>
        </p:nvGraphicFramePr>
        <p:xfrm>
          <a:off x="4889500" y="5232400"/>
          <a:ext cx="1206500" cy="565150"/>
        </p:xfrm>
        <a:graphic>
          <a:graphicData uri="http://schemas.openxmlformats.org/presentationml/2006/ole">
            <p:oleObj spid="_x0000_s108569" name="公式" r:id="rId13" imgW="431613" imgH="203112" progId="Equation.3">
              <p:embed/>
            </p:oleObj>
          </a:graphicData>
        </a:graphic>
      </p:graphicFrame>
      <p:sp>
        <p:nvSpPr>
          <p:cNvPr id="108570" name="Text Box 26"/>
          <p:cNvSpPr txBox="1">
            <a:spLocks noChangeArrowheads="1"/>
          </p:cNvSpPr>
          <p:nvPr/>
        </p:nvSpPr>
        <p:spPr bwMode="auto">
          <a:xfrm>
            <a:off x="6019800" y="5195888"/>
            <a:ext cx="1143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使</a:t>
            </a:r>
          </a:p>
        </p:txBody>
      </p:sp>
      <p:sp>
        <p:nvSpPr>
          <p:cNvPr id="108571" name="Text Box 27"/>
          <p:cNvSpPr txBox="1">
            <a:spLocks noChangeArrowheads="1"/>
          </p:cNvSpPr>
          <p:nvPr/>
        </p:nvSpPr>
        <p:spPr bwMode="auto">
          <a:xfrm>
            <a:off x="914400" y="5264150"/>
            <a:ext cx="441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若对任意正数 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M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 ,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均存在 </a:t>
            </a:r>
          </a:p>
        </p:txBody>
      </p:sp>
      <p:graphicFrame>
        <p:nvGraphicFramePr>
          <p:cNvPr id="108572" name="Object 28"/>
          <p:cNvGraphicFramePr>
            <a:graphicFrameLocks noChangeAspect="1"/>
          </p:cNvGraphicFramePr>
          <p:nvPr/>
        </p:nvGraphicFramePr>
        <p:xfrm>
          <a:off x="6554788" y="5153025"/>
          <a:ext cx="1985962" cy="636588"/>
        </p:xfrm>
        <a:graphic>
          <a:graphicData uri="http://schemas.openxmlformats.org/presentationml/2006/ole">
            <p:oleObj spid="_x0000_s108572" name="公式" r:id="rId14" imgW="787058" imgH="253890" progId="Equation.3">
              <p:embed/>
            </p:oleObj>
          </a:graphicData>
        </a:graphic>
      </p:graphicFrame>
      <p:sp>
        <p:nvSpPr>
          <p:cNvPr id="108573" name="Text Box 29"/>
          <p:cNvSpPr txBox="1">
            <a:spLocks noChangeArrowheads="1"/>
          </p:cNvSpPr>
          <p:nvPr/>
        </p:nvSpPr>
        <p:spPr bwMode="auto">
          <a:xfrm>
            <a:off x="990600" y="5802313"/>
            <a:ext cx="3124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则称 </a:t>
            </a:r>
            <a:r>
              <a:rPr kumimoji="1" lang="en-US" altLang="zh-CN" sz="2800" i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f </a:t>
            </a:r>
            <a:r>
              <a:rPr kumimoji="1" lang="en-US" altLang="zh-CN" sz="2800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( </a:t>
            </a:r>
            <a:r>
              <a:rPr kumimoji="1" lang="en-US" altLang="zh-CN" sz="2800" i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x</a:t>
            </a:r>
            <a:r>
              <a:rPr kumimoji="1" lang="en-US" altLang="zh-CN" sz="2800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 )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 </a:t>
            </a: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无界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.</a:t>
            </a:r>
          </a:p>
        </p:txBody>
      </p:sp>
      <p:sp>
        <p:nvSpPr>
          <p:cNvPr id="108574" name="Text Box 30"/>
          <p:cNvSpPr txBox="1">
            <a:spLocks noChangeArrowheads="1"/>
          </p:cNvSpPr>
          <p:nvPr/>
        </p:nvSpPr>
        <p:spPr bwMode="auto">
          <a:xfrm>
            <a:off x="3687763" y="3962400"/>
            <a:ext cx="289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称 为</a:t>
            </a: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有上界</a:t>
            </a:r>
            <a:endParaRPr kumimoji="1" lang="zh-CN" altLang="en-US" sz="2800"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108575" name="Text Box 31"/>
          <p:cNvSpPr txBox="1">
            <a:spLocks noChangeArrowheads="1"/>
          </p:cNvSpPr>
          <p:nvPr/>
        </p:nvSpPr>
        <p:spPr bwMode="auto">
          <a:xfrm>
            <a:off x="3686175" y="4648200"/>
            <a:ext cx="289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称 为</a:t>
            </a: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有下界</a:t>
            </a:r>
            <a:endParaRPr kumimoji="1" lang="zh-CN" altLang="en-US" sz="2800">
              <a:latin typeface="Times New Roman" pitchFamily="18" charset="0"/>
              <a:ea typeface="楷体_GB2312" pitchFamily="49" charset="-122"/>
            </a:endParaRPr>
          </a:p>
        </p:txBody>
      </p:sp>
      <p:graphicFrame>
        <p:nvGraphicFramePr>
          <p:cNvPr id="108576" name="Object 32"/>
          <p:cNvGraphicFramePr>
            <a:graphicFrameLocks noChangeAspect="1"/>
          </p:cNvGraphicFramePr>
          <p:nvPr/>
        </p:nvGraphicFramePr>
        <p:xfrm>
          <a:off x="1449388" y="4022725"/>
          <a:ext cx="2193925" cy="484188"/>
        </p:xfrm>
        <a:graphic>
          <a:graphicData uri="http://schemas.openxmlformats.org/presentationml/2006/ole">
            <p:oleObj spid="_x0000_s108576" name="公式" r:id="rId15" imgW="914400" imgH="203200" progId="Equation.3">
              <p:embed/>
            </p:oleObj>
          </a:graphicData>
        </a:graphic>
      </p:graphicFrame>
      <p:graphicFrame>
        <p:nvGraphicFramePr>
          <p:cNvPr id="108577" name="Object 33"/>
          <p:cNvGraphicFramePr>
            <a:graphicFrameLocks noChangeAspect="1"/>
          </p:cNvGraphicFramePr>
          <p:nvPr/>
        </p:nvGraphicFramePr>
        <p:xfrm>
          <a:off x="1447800" y="4708525"/>
          <a:ext cx="2193925" cy="484188"/>
        </p:xfrm>
        <a:graphic>
          <a:graphicData uri="http://schemas.openxmlformats.org/presentationml/2006/ole">
            <p:oleObj spid="_x0000_s108577" name="公式" r:id="rId16" imgW="914400" imgH="203200" progId="Equation.3">
              <p:embed/>
            </p:oleObj>
          </a:graphicData>
        </a:graphic>
      </p:graphicFrame>
      <p:sp>
        <p:nvSpPr>
          <p:cNvPr id="108578" name="Text Box 34"/>
          <p:cNvSpPr txBox="1">
            <a:spLocks noChangeArrowheads="1"/>
          </p:cNvSpPr>
          <p:nvPr/>
        </p:nvSpPr>
        <p:spPr bwMode="auto">
          <a:xfrm>
            <a:off x="2643188" y="3810000"/>
            <a:ext cx="83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当</a:t>
            </a:r>
          </a:p>
        </p:txBody>
      </p:sp>
      <p:sp>
        <p:nvSpPr>
          <p:cNvPr id="108579" name="Rectangle 35"/>
          <p:cNvSpPr>
            <a:spLocks noChangeArrowheads="1"/>
          </p:cNvSpPr>
          <p:nvPr/>
        </p:nvSpPr>
        <p:spPr bwMode="auto">
          <a:xfrm>
            <a:off x="228600" y="3883025"/>
            <a:ext cx="8534400" cy="2438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graphicFrame>
        <p:nvGraphicFramePr>
          <p:cNvPr id="108580" name="Object 36"/>
          <p:cNvGraphicFramePr>
            <a:graphicFrameLocks noChangeAspect="1"/>
          </p:cNvGraphicFramePr>
          <p:nvPr/>
        </p:nvGraphicFramePr>
        <p:xfrm>
          <a:off x="914400" y="3783013"/>
          <a:ext cx="1778000" cy="444500"/>
        </p:xfrm>
        <a:graphic>
          <a:graphicData uri="http://schemas.openxmlformats.org/presentationml/2006/ole">
            <p:oleObj spid="_x0000_s108580" name="Equation" r:id="rId17" imgW="1777229" imgH="444307" progId="Equation.3">
              <p:embed/>
            </p:oleObj>
          </a:graphicData>
        </a:graphic>
      </p:graphicFrame>
      <p:graphicFrame>
        <p:nvGraphicFramePr>
          <p:cNvPr id="108581" name="Object 37"/>
          <p:cNvGraphicFramePr>
            <a:graphicFrameLocks noChangeAspect="1"/>
          </p:cNvGraphicFramePr>
          <p:nvPr/>
        </p:nvGraphicFramePr>
        <p:xfrm>
          <a:off x="2819400" y="3779838"/>
          <a:ext cx="1028700" cy="444500"/>
        </p:xfrm>
        <a:graphic>
          <a:graphicData uri="http://schemas.openxmlformats.org/presentationml/2006/ole">
            <p:oleObj spid="_x0000_s108581" name="Equation" r:id="rId18" imgW="1028254" imgH="444307" progId="Equation.3">
              <p:embed/>
            </p:oleObj>
          </a:graphicData>
        </a:graphic>
      </p:graphicFrame>
      <p:sp>
        <p:nvSpPr>
          <p:cNvPr id="108582" name="Text Box 38"/>
          <p:cNvSpPr txBox="1">
            <a:spLocks noChangeArrowheads="1"/>
          </p:cNvSpPr>
          <p:nvPr/>
        </p:nvSpPr>
        <p:spPr bwMode="auto">
          <a:xfrm>
            <a:off x="3810000" y="3733800"/>
            <a:ext cx="99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时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</a:t>
            </a:r>
          </a:p>
        </p:txBody>
      </p:sp>
      <p:graphicFrame>
        <p:nvGraphicFramePr>
          <p:cNvPr id="108583" name="Object 39"/>
          <p:cNvGraphicFramePr>
            <a:graphicFrameLocks noChangeAspect="1"/>
          </p:cNvGraphicFramePr>
          <p:nvPr/>
        </p:nvGraphicFramePr>
        <p:xfrm>
          <a:off x="457200" y="4340225"/>
          <a:ext cx="2644775" cy="457200"/>
        </p:xfrm>
        <a:graphic>
          <a:graphicData uri="http://schemas.openxmlformats.org/presentationml/2006/ole">
            <p:oleObj spid="_x0000_s108583" name="Equation" r:id="rId19" imgW="2616200" imgH="457200" progId="Equation.3">
              <p:embed/>
            </p:oleObj>
          </a:graphicData>
        </a:graphic>
      </p:graphicFrame>
      <p:sp>
        <p:nvSpPr>
          <p:cNvPr id="108584" name="Text Box 40"/>
          <p:cNvSpPr txBox="1">
            <a:spLocks noChangeArrowheads="1"/>
          </p:cNvSpPr>
          <p:nvPr/>
        </p:nvSpPr>
        <p:spPr bwMode="auto">
          <a:xfrm>
            <a:off x="3048000" y="4278313"/>
            <a:ext cx="990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称 </a:t>
            </a:r>
          </a:p>
        </p:txBody>
      </p:sp>
      <p:graphicFrame>
        <p:nvGraphicFramePr>
          <p:cNvPr id="108585" name="Object 41"/>
          <p:cNvGraphicFramePr>
            <a:graphicFrameLocks noChangeAspect="1"/>
          </p:cNvGraphicFramePr>
          <p:nvPr/>
        </p:nvGraphicFramePr>
        <p:xfrm>
          <a:off x="3581400" y="4341813"/>
          <a:ext cx="738188" cy="406400"/>
        </p:xfrm>
        <a:graphic>
          <a:graphicData uri="http://schemas.openxmlformats.org/presentationml/2006/ole">
            <p:oleObj spid="_x0000_s108585" name="Equation" r:id="rId20" imgW="736280" imgH="406224" progId="Equation.3">
              <p:embed/>
            </p:oleObj>
          </a:graphicData>
        </a:graphic>
      </p:graphicFrame>
      <p:sp>
        <p:nvSpPr>
          <p:cNvPr id="108586" name="Text Box 42"/>
          <p:cNvSpPr txBox="1">
            <a:spLocks noChangeArrowheads="1"/>
          </p:cNvSpPr>
          <p:nvPr/>
        </p:nvSpPr>
        <p:spPr bwMode="auto">
          <a:xfrm>
            <a:off x="4343400" y="4268788"/>
            <a:ext cx="1752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为 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I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上的</a:t>
            </a:r>
          </a:p>
        </p:txBody>
      </p:sp>
      <p:graphicFrame>
        <p:nvGraphicFramePr>
          <p:cNvPr id="108587" name="Object 43"/>
          <p:cNvGraphicFramePr>
            <a:graphicFrameLocks noChangeAspect="1"/>
          </p:cNvGraphicFramePr>
          <p:nvPr/>
        </p:nvGraphicFramePr>
        <p:xfrm>
          <a:off x="533400" y="5310188"/>
          <a:ext cx="2628900" cy="457200"/>
        </p:xfrm>
        <a:graphic>
          <a:graphicData uri="http://schemas.openxmlformats.org/presentationml/2006/ole">
            <p:oleObj spid="_x0000_s108587" name="Equation" r:id="rId21" imgW="2628900" imgH="457200" progId="Equation.3">
              <p:embed/>
            </p:oleObj>
          </a:graphicData>
        </a:graphic>
      </p:graphicFrame>
      <p:sp>
        <p:nvSpPr>
          <p:cNvPr id="108588" name="Text Box 44"/>
          <p:cNvSpPr txBox="1">
            <a:spLocks noChangeArrowheads="1"/>
          </p:cNvSpPr>
          <p:nvPr/>
        </p:nvSpPr>
        <p:spPr bwMode="auto">
          <a:xfrm>
            <a:off x="3124200" y="5268913"/>
            <a:ext cx="762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称 </a:t>
            </a:r>
          </a:p>
        </p:txBody>
      </p:sp>
      <p:graphicFrame>
        <p:nvGraphicFramePr>
          <p:cNvPr id="108589" name="Object 45"/>
          <p:cNvGraphicFramePr>
            <a:graphicFrameLocks noChangeAspect="1"/>
          </p:cNvGraphicFramePr>
          <p:nvPr/>
        </p:nvGraphicFramePr>
        <p:xfrm>
          <a:off x="3606800" y="5330825"/>
          <a:ext cx="736600" cy="406400"/>
        </p:xfrm>
        <a:graphic>
          <a:graphicData uri="http://schemas.openxmlformats.org/presentationml/2006/ole">
            <p:oleObj spid="_x0000_s108589" name="Equation" r:id="rId22" imgW="736280" imgH="406224" progId="Equation.3">
              <p:embed/>
            </p:oleObj>
          </a:graphicData>
        </a:graphic>
      </p:graphicFrame>
      <p:sp>
        <p:nvSpPr>
          <p:cNvPr id="108590" name="Text Box 46"/>
          <p:cNvSpPr txBox="1">
            <a:spLocks noChangeArrowheads="1"/>
          </p:cNvSpPr>
          <p:nvPr/>
        </p:nvSpPr>
        <p:spPr bwMode="auto">
          <a:xfrm>
            <a:off x="4343400" y="5254625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为 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I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上的</a:t>
            </a:r>
          </a:p>
        </p:txBody>
      </p:sp>
      <p:sp>
        <p:nvSpPr>
          <p:cNvPr id="108591" name="Text Box 47"/>
          <p:cNvSpPr txBox="1">
            <a:spLocks noChangeArrowheads="1"/>
          </p:cNvSpPr>
          <p:nvPr/>
        </p:nvSpPr>
        <p:spPr bwMode="auto">
          <a:xfrm>
            <a:off x="3048000" y="4721225"/>
            <a:ext cx="236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>
                <a:latin typeface="Times New Roman" pitchFamily="18" charset="0"/>
                <a:ea typeface="楷体_GB2312" pitchFamily="49" charset="-122"/>
              </a:rPr>
              <a:t>单调增函数</a:t>
            </a:r>
            <a:r>
              <a:rPr kumimoji="1" lang="zh-CN" altLang="en-US" sz="2800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;</a:t>
            </a:r>
          </a:p>
        </p:txBody>
      </p:sp>
      <p:sp>
        <p:nvSpPr>
          <p:cNvPr id="108592" name="Text Box 48"/>
          <p:cNvSpPr txBox="1">
            <a:spLocks noChangeArrowheads="1"/>
          </p:cNvSpPr>
          <p:nvPr/>
        </p:nvSpPr>
        <p:spPr bwMode="auto">
          <a:xfrm>
            <a:off x="3124200" y="5788025"/>
            <a:ext cx="228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>
                <a:latin typeface="Times New Roman" pitchFamily="18" charset="0"/>
                <a:ea typeface="楷体_GB2312" pitchFamily="49" charset="-122"/>
              </a:rPr>
              <a:t>单调减函数</a:t>
            </a:r>
            <a:r>
              <a:rPr kumimoji="1" lang="zh-CN" altLang="en-US" sz="2800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.</a:t>
            </a:r>
          </a:p>
        </p:txBody>
      </p:sp>
      <p:grpSp>
        <p:nvGrpSpPr>
          <p:cNvPr id="108593" name="Group 49"/>
          <p:cNvGrpSpPr>
            <a:grpSpLocks/>
          </p:cNvGrpSpPr>
          <p:nvPr/>
        </p:nvGrpSpPr>
        <p:grpSpPr bwMode="auto">
          <a:xfrm>
            <a:off x="6432550" y="3897313"/>
            <a:ext cx="2406650" cy="1873250"/>
            <a:chOff x="3860" y="2880"/>
            <a:chExt cx="1516" cy="1180"/>
          </a:xfrm>
        </p:grpSpPr>
        <p:grpSp>
          <p:nvGrpSpPr>
            <p:cNvPr id="108594" name="Group 50"/>
            <p:cNvGrpSpPr>
              <a:grpSpLocks/>
            </p:cNvGrpSpPr>
            <p:nvPr/>
          </p:nvGrpSpPr>
          <p:grpSpPr bwMode="auto">
            <a:xfrm>
              <a:off x="3860" y="2880"/>
              <a:ext cx="1516" cy="1180"/>
              <a:chOff x="3792" y="2880"/>
              <a:chExt cx="1516" cy="1180"/>
            </a:xfrm>
          </p:grpSpPr>
          <p:sp>
            <p:nvSpPr>
              <p:cNvPr id="108595" name="Line 51"/>
              <p:cNvSpPr>
                <a:spLocks noChangeShapeType="1"/>
              </p:cNvSpPr>
              <p:nvPr/>
            </p:nvSpPr>
            <p:spPr bwMode="auto">
              <a:xfrm>
                <a:off x="3920" y="3812"/>
                <a:ext cx="13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08596" name="Line 52"/>
              <p:cNvSpPr>
                <a:spLocks noChangeShapeType="1"/>
              </p:cNvSpPr>
              <p:nvPr/>
            </p:nvSpPr>
            <p:spPr bwMode="auto">
              <a:xfrm flipV="1">
                <a:off x="4018" y="2991"/>
                <a:ext cx="0" cy="9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graphicFrame>
            <p:nvGraphicFramePr>
              <p:cNvPr id="108597" name="Object 53"/>
              <p:cNvGraphicFramePr>
                <a:graphicFrameLocks noChangeAspect="1"/>
              </p:cNvGraphicFramePr>
              <p:nvPr/>
            </p:nvGraphicFramePr>
            <p:xfrm>
              <a:off x="5136" y="3840"/>
              <a:ext cx="172" cy="220"/>
            </p:xfrm>
            <a:graphic>
              <a:graphicData uri="http://schemas.openxmlformats.org/presentationml/2006/ole">
                <p:oleObj spid="_x0000_s108597" name="公式" r:id="rId23" imgW="126835" imgH="139518" progId="Equation.3">
                  <p:embed/>
                </p:oleObj>
              </a:graphicData>
            </a:graphic>
          </p:graphicFrame>
          <p:graphicFrame>
            <p:nvGraphicFramePr>
              <p:cNvPr id="108598" name="Object 54"/>
              <p:cNvGraphicFramePr>
                <a:graphicFrameLocks noChangeAspect="1"/>
              </p:cNvGraphicFramePr>
              <p:nvPr/>
            </p:nvGraphicFramePr>
            <p:xfrm>
              <a:off x="3792" y="2880"/>
              <a:ext cx="195" cy="261"/>
            </p:xfrm>
            <a:graphic>
              <a:graphicData uri="http://schemas.openxmlformats.org/presentationml/2006/ole">
                <p:oleObj spid="_x0000_s108598" name="公式" r:id="rId24" imgW="139579" imgH="164957" progId="Equation.3">
                  <p:embed/>
                </p:oleObj>
              </a:graphicData>
            </a:graphic>
          </p:graphicFrame>
        </p:grpSp>
        <p:sp>
          <p:nvSpPr>
            <p:cNvPr id="108599" name="Freeform 55"/>
            <p:cNvSpPr>
              <a:spLocks/>
            </p:cNvSpPr>
            <p:nvPr/>
          </p:nvSpPr>
          <p:spPr bwMode="auto">
            <a:xfrm>
              <a:off x="4277" y="3077"/>
              <a:ext cx="777" cy="519"/>
            </a:xfrm>
            <a:custGeom>
              <a:avLst/>
              <a:gdLst/>
              <a:ahLst/>
              <a:cxnLst>
                <a:cxn ang="0">
                  <a:pos x="0" y="576"/>
                </a:cxn>
                <a:cxn ang="0">
                  <a:pos x="336" y="192"/>
                </a:cxn>
                <a:cxn ang="0">
                  <a:pos x="864" y="0"/>
                </a:cxn>
              </a:cxnLst>
              <a:rect l="0" t="0" r="r" b="b"/>
              <a:pathLst>
                <a:path w="864" h="576">
                  <a:moveTo>
                    <a:pt x="0" y="576"/>
                  </a:moveTo>
                  <a:cubicBezTo>
                    <a:pt x="96" y="432"/>
                    <a:pt x="192" y="288"/>
                    <a:pt x="336" y="192"/>
                  </a:cubicBezTo>
                  <a:cubicBezTo>
                    <a:pt x="480" y="96"/>
                    <a:pt x="776" y="32"/>
                    <a:pt x="864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108600" name="Freeform 56"/>
          <p:cNvSpPr>
            <a:spLocks/>
          </p:cNvSpPr>
          <p:nvPr/>
        </p:nvSpPr>
        <p:spPr bwMode="auto">
          <a:xfrm>
            <a:off x="6956425" y="4003675"/>
            <a:ext cx="1439863" cy="11668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6" y="336"/>
              </a:cxn>
              <a:cxn ang="0">
                <a:pos x="1008" y="816"/>
              </a:cxn>
            </a:cxnLst>
            <a:rect l="0" t="0" r="r" b="b"/>
            <a:pathLst>
              <a:path w="1008" h="816">
                <a:moveTo>
                  <a:pt x="0" y="0"/>
                </a:moveTo>
                <a:cubicBezTo>
                  <a:pt x="204" y="100"/>
                  <a:pt x="408" y="200"/>
                  <a:pt x="576" y="336"/>
                </a:cubicBezTo>
                <a:cubicBezTo>
                  <a:pt x="744" y="472"/>
                  <a:pt x="936" y="736"/>
                  <a:pt x="1008" y="816"/>
                </a:cubicBezTo>
              </a:path>
            </a:pathLst>
          </a:custGeom>
          <a:noFill/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grpSp>
        <p:nvGrpSpPr>
          <p:cNvPr id="108601" name="Group 57"/>
          <p:cNvGrpSpPr>
            <a:grpSpLocks/>
          </p:cNvGrpSpPr>
          <p:nvPr/>
        </p:nvGrpSpPr>
        <p:grpSpPr bwMode="auto">
          <a:xfrm>
            <a:off x="7270750" y="4278313"/>
            <a:ext cx="1039813" cy="1509712"/>
            <a:chOff x="4156" y="2736"/>
            <a:chExt cx="728" cy="1056"/>
          </a:xfrm>
        </p:grpSpPr>
        <p:grpSp>
          <p:nvGrpSpPr>
            <p:cNvPr id="108602" name="Group 58"/>
            <p:cNvGrpSpPr>
              <a:grpSpLocks/>
            </p:cNvGrpSpPr>
            <p:nvPr/>
          </p:nvGrpSpPr>
          <p:grpSpPr bwMode="auto">
            <a:xfrm>
              <a:off x="4156" y="3408"/>
              <a:ext cx="728" cy="384"/>
              <a:chOff x="4156" y="3408"/>
              <a:chExt cx="728" cy="384"/>
            </a:xfrm>
          </p:grpSpPr>
          <p:graphicFrame>
            <p:nvGraphicFramePr>
              <p:cNvPr id="108603" name="Object 59"/>
              <p:cNvGraphicFramePr>
                <a:graphicFrameLocks noChangeAspect="1"/>
              </p:cNvGraphicFramePr>
              <p:nvPr/>
            </p:nvGraphicFramePr>
            <p:xfrm>
              <a:off x="4156" y="3408"/>
              <a:ext cx="236" cy="384"/>
            </p:xfrm>
            <a:graphic>
              <a:graphicData uri="http://schemas.openxmlformats.org/presentationml/2006/ole">
                <p:oleObj spid="_x0000_s108603" name="公式" r:id="rId25" imgW="152268" imgH="215713" progId="Equation.3">
                  <p:embed/>
                </p:oleObj>
              </a:graphicData>
            </a:graphic>
          </p:graphicFrame>
          <p:graphicFrame>
            <p:nvGraphicFramePr>
              <p:cNvPr id="108604" name="Object 60"/>
              <p:cNvGraphicFramePr>
                <a:graphicFrameLocks noChangeAspect="1"/>
              </p:cNvGraphicFramePr>
              <p:nvPr/>
            </p:nvGraphicFramePr>
            <p:xfrm>
              <a:off x="4608" y="3408"/>
              <a:ext cx="276" cy="384"/>
            </p:xfrm>
            <a:graphic>
              <a:graphicData uri="http://schemas.openxmlformats.org/presentationml/2006/ole">
                <p:oleObj spid="_x0000_s108604" name="公式" r:id="rId26" imgW="177569" imgH="215619" progId="Equation.3">
                  <p:embed/>
                </p:oleObj>
              </a:graphicData>
            </a:graphic>
          </p:graphicFrame>
        </p:grpSp>
        <p:sp>
          <p:nvSpPr>
            <p:cNvPr id="108605" name="Line 61"/>
            <p:cNvSpPr>
              <a:spLocks noChangeShapeType="1"/>
            </p:cNvSpPr>
            <p:nvPr/>
          </p:nvSpPr>
          <p:spPr bwMode="auto">
            <a:xfrm>
              <a:off x="4272" y="2976"/>
              <a:ext cx="0" cy="5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08606" name="Line 62"/>
            <p:cNvSpPr>
              <a:spLocks noChangeShapeType="1"/>
            </p:cNvSpPr>
            <p:nvPr/>
          </p:nvSpPr>
          <p:spPr bwMode="auto">
            <a:xfrm>
              <a:off x="4704" y="2736"/>
              <a:ext cx="0" cy="7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</p:grpSp>
      <p:pic>
        <p:nvPicPr>
          <p:cNvPr id="108607" name="Picture 63" descr="返回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7902575" y="6376988"/>
            <a:ext cx="355600" cy="287337"/>
          </a:xfrm>
          <a:prstGeom prst="rect">
            <a:avLst/>
          </a:prstGeom>
          <a:noFill/>
        </p:spPr>
      </p:pic>
      <p:pic>
        <p:nvPicPr>
          <p:cNvPr id="108608" name="Picture 64" descr="机动"/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231A93"/>
              </a:clrFrom>
              <a:clrTo>
                <a:srgbClr val="231A9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5375" y="6376988"/>
            <a:ext cx="355600" cy="287337"/>
          </a:xfrm>
          <a:prstGeom prst="rect">
            <a:avLst/>
          </a:prstGeom>
          <a:noFill/>
        </p:spPr>
      </p:pic>
      <p:pic>
        <p:nvPicPr>
          <p:cNvPr id="108609" name="Picture 65" descr="上一页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7038975" y="6376988"/>
            <a:ext cx="355600" cy="287337"/>
          </a:xfrm>
          <a:prstGeom prst="rect">
            <a:avLst/>
          </a:prstGeom>
          <a:noFill/>
        </p:spPr>
      </p:pic>
      <p:pic>
        <p:nvPicPr>
          <p:cNvPr id="108610" name="Picture 66" descr="退出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8348663" y="6376988"/>
            <a:ext cx="355600" cy="287337"/>
          </a:xfrm>
          <a:prstGeom prst="rect">
            <a:avLst/>
          </a:prstGeom>
          <a:noFill/>
        </p:spPr>
      </p:pic>
      <p:pic>
        <p:nvPicPr>
          <p:cNvPr id="108611" name="Picture 67" descr="下一页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7470775" y="6376988"/>
            <a:ext cx="355600" cy="287337"/>
          </a:xfrm>
          <a:prstGeom prst="rect">
            <a:avLst/>
          </a:prstGeom>
          <a:noFill/>
        </p:spPr>
      </p:pic>
      <p:sp>
        <p:nvSpPr>
          <p:cNvPr id="108612" name="Text Box 68"/>
          <p:cNvSpPr txBox="1">
            <a:spLocks noChangeArrowheads="1"/>
          </p:cNvSpPr>
          <p:nvPr/>
        </p:nvSpPr>
        <p:spPr bwMode="auto">
          <a:xfrm>
            <a:off x="6130925" y="6600825"/>
            <a:ext cx="272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000">
                <a:latin typeface="楷体_GB2312" pitchFamily="49" charset="-122"/>
                <a:ea typeface="楷体_GB2312" pitchFamily="49" charset="-122"/>
              </a:rPr>
              <a:t>机动   目录   上页   下页   返回   结束 </a:t>
            </a:r>
          </a:p>
        </p:txBody>
      </p:sp>
      <p:pic>
        <p:nvPicPr>
          <p:cNvPr id="108613" name="Picture 69" descr="目录">
            <a:hlinkClick r:id="rId32" action="ppaction://hlinksldjump"/>
          </p:cNvPr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6607175" y="6376988"/>
            <a:ext cx="355600" cy="2873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8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8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8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8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8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8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8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8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8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8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08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8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08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08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08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08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08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08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08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08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08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08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108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108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108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108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108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108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108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108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108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108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108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108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"/>
                            </p:stCondLst>
                            <p:childTnLst>
                              <p:par>
                                <p:cTn id="1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108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500"/>
                            </p:stCondLst>
                            <p:childTnLst>
                              <p:par>
                                <p:cTn id="1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108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108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108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108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108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000"/>
                            </p:stCondLst>
                            <p:childTnLst>
                              <p:par>
                                <p:cTn id="2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108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500"/>
                            </p:stCondLst>
                            <p:childTnLst>
                              <p:par>
                                <p:cTn id="2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108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autoUpdateAnimBg="0"/>
      <p:bldP spid="108549" grpId="0" autoUpdateAnimBg="0"/>
      <p:bldP spid="108551" grpId="0" autoUpdateAnimBg="0"/>
      <p:bldP spid="108554" grpId="0" autoUpdateAnimBg="0"/>
      <p:bldP spid="108556" grpId="0" autoUpdateAnimBg="0"/>
      <p:bldP spid="108560" grpId="0" autoUpdateAnimBg="0"/>
      <p:bldP spid="108562" grpId="0" autoUpdateAnimBg="0"/>
      <p:bldP spid="108564" grpId="0" autoUpdateAnimBg="0"/>
      <p:bldP spid="108566" grpId="0" autoUpdateAnimBg="0"/>
      <p:bldP spid="108567" grpId="0" build="p" autoUpdateAnimBg="0" advAuto="0"/>
      <p:bldP spid="108568" grpId="0" build="p" autoUpdateAnimBg="0" advAuto="0"/>
      <p:bldP spid="108570" grpId="0" autoUpdateAnimBg="0"/>
      <p:bldP spid="108571" grpId="0" autoUpdateAnimBg="0"/>
      <p:bldP spid="108573" grpId="0" autoUpdateAnimBg="0"/>
      <p:bldP spid="108574" grpId="0" autoUpdateAnimBg="0"/>
      <p:bldP spid="108575" grpId="0" autoUpdateAnimBg="0"/>
      <p:bldP spid="108578" grpId="0" autoUpdateAnimBg="0"/>
      <p:bldP spid="108579" grpId="0" animBg="1"/>
      <p:bldP spid="108582" grpId="0" autoUpdateAnimBg="0"/>
      <p:bldP spid="108584" grpId="0" autoUpdateAnimBg="0"/>
      <p:bldP spid="108586" grpId="0" autoUpdateAnimBg="0"/>
      <p:bldP spid="108588" grpId="0" autoUpdateAnimBg="0"/>
      <p:bldP spid="108590" grpId="0" autoUpdateAnimBg="0"/>
      <p:bldP spid="108591" grpId="0" autoUpdateAnimBg="0"/>
      <p:bldP spid="108592" grpId="0" autoUpdateAnimBg="0"/>
      <p:bldP spid="10860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983" name="Group 55"/>
          <p:cNvGrpSpPr>
            <a:grpSpLocks/>
          </p:cNvGrpSpPr>
          <p:nvPr/>
        </p:nvGrpSpPr>
        <p:grpSpPr bwMode="auto">
          <a:xfrm>
            <a:off x="6705600" y="1649413"/>
            <a:ext cx="2286000" cy="1779587"/>
            <a:chOff x="4039" y="864"/>
            <a:chExt cx="1440" cy="1121"/>
          </a:xfrm>
        </p:grpSpPr>
        <p:sp>
          <p:nvSpPr>
            <p:cNvPr id="125002" name="Line 74"/>
            <p:cNvSpPr>
              <a:spLocks noChangeShapeType="1"/>
            </p:cNvSpPr>
            <p:nvPr/>
          </p:nvSpPr>
          <p:spPr bwMode="auto">
            <a:xfrm>
              <a:off x="4064" y="1467"/>
              <a:ext cx="13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25001" name="Line 73"/>
            <p:cNvSpPr>
              <a:spLocks noChangeShapeType="1"/>
            </p:cNvSpPr>
            <p:nvPr/>
          </p:nvSpPr>
          <p:spPr bwMode="auto">
            <a:xfrm flipV="1">
              <a:off x="4725" y="881"/>
              <a:ext cx="0" cy="11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AU"/>
            </a:p>
          </p:txBody>
        </p:sp>
        <p:graphicFrame>
          <p:nvGraphicFramePr>
            <p:cNvPr id="125000" name="Object 72"/>
            <p:cNvGraphicFramePr>
              <a:graphicFrameLocks noChangeAspect="1"/>
            </p:cNvGraphicFramePr>
            <p:nvPr/>
          </p:nvGraphicFramePr>
          <p:xfrm>
            <a:off x="5280" y="1488"/>
            <a:ext cx="199" cy="220"/>
          </p:xfrm>
          <a:graphic>
            <a:graphicData uri="http://schemas.openxmlformats.org/presentationml/2006/ole">
              <p:oleObj spid="_x0000_s125000" name="公式" r:id="rId3" imgW="126835" imgH="139518" progId="Equation.3">
                <p:embed/>
              </p:oleObj>
            </a:graphicData>
          </a:graphic>
        </p:graphicFrame>
        <p:graphicFrame>
          <p:nvGraphicFramePr>
            <p:cNvPr id="124999" name="Object 71"/>
            <p:cNvGraphicFramePr>
              <a:graphicFrameLocks noChangeAspect="1"/>
            </p:cNvGraphicFramePr>
            <p:nvPr/>
          </p:nvGraphicFramePr>
          <p:xfrm>
            <a:off x="4484" y="864"/>
            <a:ext cx="220" cy="260"/>
          </p:xfrm>
          <a:graphic>
            <a:graphicData uri="http://schemas.openxmlformats.org/presentationml/2006/ole">
              <p:oleObj spid="_x0000_s124999" name="公式" r:id="rId4" imgW="139579" imgH="164957" progId="Equation.3">
                <p:embed/>
              </p:oleObj>
            </a:graphicData>
          </a:graphic>
        </p:graphicFrame>
        <p:graphicFrame>
          <p:nvGraphicFramePr>
            <p:cNvPr id="124998" name="Object 70"/>
            <p:cNvGraphicFramePr>
              <a:graphicFrameLocks noChangeAspect="1"/>
            </p:cNvGraphicFramePr>
            <p:nvPr/>
          </p:nvGraphicFramePr>
          <p:xfrm>
            <a:off x="4540" y="1466"/>
            <a:ext cx="199" cy="220"/>
          </p:xfrm>
          <a:graphic>
            <a:graphicData uri="http://schemas.openxmlformats.org/presentationml/2006/ole">
              <p:oleObj spid="_x0000_s124998" name="公式" r:id="rId5" imgW="126835" imgH="139518" progId="Equation.3">
                <p:embed/>
              </p:oleObj>
            </a:graphicData>
          </a:graphic>
        </p:graphicFrame>
        <p:grpSp>
          <p:nvGrpSpPr>
            <p:cNvPr id="124995" name="Group 67"/>
            <p:cNvGrpSpPr>
              <a:grpSpLocks/>
            </p:cNvGrpSpPr>
            <p:nvPr/>
          </p:nvGrpSpPr>
          <p:grpSpPr bwMode="auto">
            <a:xfrm>
              <a:off x="5062" y="1456"/>
              <a:ext cx="199" cy="245"/>
              <a:chOff x="4966" y="1936"/>
              <a:chExt cx="199" cy="245"/>
            </a:xfrm>
          </p:grpSpPr>
          <p:sp>
            <p:nvSpPr>
              <p:cNvPr id="124997" name="Oval 69"/>
              <p:cNvSpPr>
                <a:spLocks noChangeArrowheads="1"/>
              </p:cNvSpPr>
              <p:nvPr/>
            </p:nvSpPr>
            <p:spPr bwMode="auto">
              <a:xfrm>
                <a:off x="5047" y="1936"/>
                <a:ext cx="27" cy="27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graphicFrame>
            <p:nvGraphicFramePr>
              <p:cNvPr id="124996" name="Object 68"/>
              <p:cNvGraphicFramePr>
                <a:graphicFrameLocks noChangeAspect="1"/>
              </p:cNvGraphicFramePr>
              <p:nvPr/>
            </p:nvGraphicFramePr>
            <p:xfrm>
              <a:off x="4966" y="1961"/>
              <a:ext cx="199" cy="220"/>
            </p:xfrm>
            <a:graphic>
              <a:graphicData uri="http://schemas.openxmlformats.org/presentationml/2006/ole">
                <p:oleObj spid="_x0000_s124996" name="公式" r:id="rId6" imgW="126835" imgH="139518" progId="Equation.3">
                  <p:embed/>
                </p:oleObj>
              </a:graphicData>
            </a:graphic>
          </p:graphicFrame>
        </p:grpSp>
        <p:grpSp>
          <p:nvGrpSpPr>
            <p:cNvPr id="124992" name="Group 64"/>
            <p:cNvGrpSpPr>
              <a:grpSpLocks/>
            </p:cNvGrpSpPr>
            <p:nvPr/>
          </p:nvGrpSpPr>
          <p:grpSpPr bwMode="auto">
            <a:xfrm>
              <a:off x="4039" y="1456"/>
              <a:ext cx="380" cy="245"/>
              <a:chOff x="3936" y="1936"/>
              <a:chExt cx="380" cy="245"/>
            </a:xfrm>
          </p:grpSpPr>
          <p:sp>
            <p:nvSpPr>
              <p:cNvPr id="124994" name="Oval 66"/>
              <p:cNvSpPr>
                <a:spLocks noChangeArrowheads="1"/>
              </p:cNvSpPr>
              <p:nvPr/>
            </p:nvSpPr>
            <p:spPr bwMode="auto">
              <a:xfrm>
                <a:off x="4128" y="1936"/>
                <a:ext cx="27" cy="27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graphicFrame>
            <p:nvGraphicFramePr>
              <p:cNvPr id="124993" name="Object 65"/>
              <p:cNvGraphicFramePr>
                <a:graphicFrameLocks noChangeAspect="1"/>
              </p:cNvGraphicFramePr>
              <p:nvPr/>
            </p:nvGraphicFramePr>
            <p:xfrm>
              <a:off x="3936" y="1961"/>
              <a:ext cx="380" cy="220"/>
            </p:xfrm>
            <a:graphic>
              <a:graphicData uri="http://schemas.openxmlformats.org/presentationml/2006/ole">
                <p:oleObj spid="_x0000_s124993" name="公式" r:id="rId7" imgW="241195" imgH="139639" progId="Equation.3">
                  <p:embed/>
                </p:oleObj>
              </a:graphicData>
            </a:graphic>
          </p:graphicFrame>
        </p:grpSp>
        <p:sp>
          <p:nvSpPr>
            <p:cNvPr id="124991" name="Line 63"/>
            <p:cNvSpPr>
              <a:spLocks noChangeShapeType="1"/>
            </p:cNvSpPr>
            <p:nvPr/>
          </p:nvSpPr>
          <p:spPr bwMode="auto">
            <a:xfrm flipV="1">
              <a:off x="5160" y="963"/>
              <a:ext cx="0" cy="47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24990" name="Line 62"/>
            <p:cNvSpPr>
              <a:spLocks noChangeShapeType="1"/>
            </p:cNvSpPr>
            <p:nvPr/>
          </p:nvSpPr>
          <p:spPr bwMode="auto">
            <a:xfrm>
              <a:off x="4245" y="1490"/>
              <a:ext cx="0" cy="43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grpSp>
          <p:nvGrpSpPr>
            <p:cNvPr id="124987" name="Group 59"/>
            <p:cNvGrpSpPr>
              <a:grpSpLocks/>
            </p:cNvGrpSpPr>
            <p:nvPr/>
          </p:nvGrpSpPr>
          <p:grpSpPr bwMode="auto">
            <a:xfrm>
              <a:off x="4711" y="928"/>
              <a:ext cx="636" cy="278"/>
              <a:chOff x="4615" y="1408"/>
              <a:chExt cx="636" cy="278"/>
            </a:xfrm>
          </p:grpSpPr>
          <p:sp>
            <p:nvSpPr>
              <p:cNvPr id="124989" name="Freeform 61"/>
              <p:cNvSpPr>
                <a:spLocks/>
              </p:cNvSpPr>
              <p:nvPr/>
            </p:nvSpPr>
            <p:spPr bwMode="auto">
              <a:xfrm>
                <a:off x="4627" y="1408"/>
                <a:ext cx="624" cy="272"/>
              </a:xfrm>
              <a:custGeom>
                <a:avLst/>
                <a:gdLst/>
                <a:ahLst/>
                <a:cxnLst>
                  <a:cxn ang="0">
                    <a:pos x="0" y="240"/>
                  </a:cxn>
                  <a:cxn ang="0">
                    <a:pos x="192" y="240"/>
                  </a:cxn>
                  <a:cxn ang="0">
                    <a:pos x="432" y="48"/>
                  </a:cxn>
                  <a:cxn ang="0">
                    <a:pos x="624" y="0"/>
                  </a:cxn>
                </a:cxnLst>
                <a:rect l="0" t="0" r="r" b="b"/>
                <a:pathLst>
                  <a:path w="624" h="272">
                    <a:moveTo>
                      <a:pt x="0" y="240"/>
                    </a:moveTo>
                    <a:cubicBezTo>
                      <a:pt x="60" y="256"/>
                      <a:pt x="120" y="272"/>
                      <a:pt x="192" y="240"/>
                    </a:cubicBezTo>
                    <a:cubicBezTo>
                      <a:pt x="264" y="208"/>
                      <a:pt x="360" y="88"/>
                      <a:pt x="432" y="48"/>
                    </a:cubicBezTo>
                    <a:cubicBezTo>
                      <a:pt x="504" y="8"/>
                      <a:pt x="592" y="8"/>
                      <a:pt x="624" y="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24988" name="Oval 60"/>
              <p:cNvSpPr>
                <a:spLocks noChangeArrowheads="1"/>
              </p:cNvSpPr>
              <p:nvPr/>
            </p:nvSpPr>
            <p:spPr bwMode="auto">
              <a:xfrm>
                <a:off x="4615" y="1645"/>
                <a:ext cx="41" cy="4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grpSp>
          <p:nvGrpSpPr>
            <p:cNvPr id="124984" name="Group 56"/>
            <p:cNvGrpSpPr>
              <a:grpSpLocks/>
            </p:cNvGrpSpPr>
            <p:nvPr/>
          </p:nvGrpSpPr>
          <p:grpSpPr bwMode="auto">
            <a:xfrm>
              <a:off x="4104" y="1699"/>
              <a:ext cx="641" cy="272"/>
              <a:chOff x="4008" y="2179"/>
              <a:chExt cx="641" cy="272"/>
            </a:xfrm>
          </p:grpSpPr>
          <p:sp>
            <p:nvSpPr>
              <p:cNvPr id="124986" name="Freeform 58"/>
              <p:cNvSpPr>
                <a:spLocks/>
              </p:cNvSpPr>
              <p:nvPr/>
            </p:nvSpPr>
            <p:spPr bwMode="auto">
              <a:xfrm rot="10800000">
                <a:off x="4008" y="2179"/>
                <a:ext cx="624" cy="272"/>
              </a:xfrm>
              <a:custGeom>
                <a:avLst/>
                <a:gdLst/>
                <a:ahLst/>
                <a:cxnLst>
                  <a:cxn ang="0">
                    <a:pos x="0" y="240"/>
                  </a:cxn>
                  <a:cxn ang="0">
                    <a:pos x="192" y="240"/>
                  </a:cxn>
                  <a:cxn ang="0">
                    <a:pos x="432" y="48"/>
                  </a:cxn>
                  <a:cxn ang="0">
                    <a:pos x="624" y="0"/>
                  </a:cxn>
                </a:cxnLst>
                <a:rect l="0" t="0" r="r" b="b"/>
                <a:pathLst>
                  <a:path w="624" h="272">
                    <a:moveTo>
                      <a:pt x="0" y="240"/>
                    </a:moveTo>
                    <a:cubicBezTo>
                      <a:pt x="60" y="256"/>
                      <a:pt x="120" y="272"/>
                      <a:pt x="192" y="240"/>
                    </a:cubicBezTo>
                    <a:cubicBezTo>
                      <a:pt x="264" y="208"/>
                      <a:pt x="360" y="88"/>
                      <a:pt x="432" y="48"/>
                    </a:cubicBezTo>
                    <a:cubicBezTo>
                      <a:pt x="504" y="8"/>
                      <a:pt x="592" y="8"/>
                      <a:pt x="624" y="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24985" name="Oval 57"/>
              <p:cNvSpPr>
                <a:spLocks noChangeArrowheads="1"/>
              </p:cNvSpPr>
              <p:nvPr/>
            </p:nvSpPr>
            <p:spPr bwMode="auto">
              <a:xfrm>
                <a:off x="4608" y="2195"/>
                <a:ext cx="41" cy="4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</p:grpSp>
      </p:grpSp>
      <p:sp>
        <p:nvSpPr>
          <p:cNvPr id="124982" name="Rectangle 54"/>
          <p:cNvSpPr>
            <a:spLocks noGrp="1" noChangeArrowheads="1"/>
          </p:cNvSpPr>
          <p:nvPr>
            <p:ph type="title"/>
          </p:nvPr>
        </p:nvSpPr>
        <p:spPr>
          <a:xfrm>
            <a:off x="358775" y="304800"/>
            <a:ext cx="3349625" cy="609600"/>
          </a:xfrm>
        </p:spPr>
        <p:txBody>
          <a:bodyPr/>
          <a:lstStyle/>
          <a:p>
            <a:pPr algn="l"/>
            <a:r>
              <a:rPr lang="en-US" altLang="zh-CN" sz="2800" b="1">
                <a:solidFill>
                  <a:schemeClr val="tx1"/>
                </a:solidFill>
                <a:ea typeface="楷体_GB2312" pitchFamily="49" charset="-122"/>
              </a:rPr>
              <a:t>3. </a:t>
            </a:r>
            <a:r>
              <a:rPr lang="zh-CN" altLang="en-US" sz="2800" b="1">
                <a:solidFill>
                  <a:schemeClr val="tx1"/>
                </a:solidFill>
                <a:ea typeface="楷体_GB2312" pitchFamily="49" charset="-122"/>
              </a:rPr>
              <a:t>奇偶性   </a:t>
            </a:r>
            <a:r>
              <a:rPr lang="en-US" altLang="zh-CN" sz="2800" b="1">
                <a:solidFill>
                  <a:schemeClr val="tx1"/>
                </a:solidFill>
                <a:ea typeface="楷体_GB2312" pitchFamily="49" charset="-122"/>
              </a:rPr>
              <a:t>(</a:t>
            </a:r>
            <a:r>
              <a:rPr lang="zh-CN" altLang="en-US" sz="2800" b="1">
                <a:solidFill>
                  <a:schemeClr val="tx1"/>
                </a:solidFill>
                <a:ea typeface="楷体_GB2312" pitchFamily="49" charset="-122"/>
              </a:rPr>
              <a:t>定义</a:t>
            </a:r>
            <a:r>
              <a:rPr lang="en-US" altLang="zh-CN" sz="2800" b="1">
                <a:solidFill>
                  <a:schemeClr val="tx1"/>
                </a:solidFill>
                <a:ea typeface="楷体_GB2312" pitchFamily="49" charset="-122"/>
              </a:rPr>
              <a:t>10)</a:t>
            </a:r>
          </a:p>
        </p:txBody>
      </p:sp>
      <p:graphicFrame>
        <p:nvGraphicFramePr>
          <p:cNvPr id="124981" name="Object 53"/>
          <p:cNvGraphicFramePr>
            <a:graphicFrameLocks noChangeAspect="1"/>
          </p:cNvGraphicFramePr>
          <p:nvPr/>
        </p:nvGraphicFramePr>
        <p:xfrm>
          <a:off x="914400" y="990600"/>
          <a:ext cx="1231900" cy="393700"/>
        </p:xfrm>
        <a:graphic>
          <a:graphicData uri="http://schemas.openxmlformats.org/presentationml/2006/ole">
            <p:oleObj spid="_x0000_s124981" name="Equation" r:id="rId8" imgW="1231366" imgH="393529" progId="Equation.3">
              <p:embed/>
            </p:oleObj>
          </a:graphicData>
        </a:graphic>
      </p:graphicFrame>
      <p:sp>
        <p:nvSpPr>
          <p:cNvPr id="124980" name="Text Box 52"/>
          <p:cNvSpPr txBox="1">
            <a:spLocks noChangeArrowheads="1"/>
          </p:cNvSpPr>
          <p:nvPr/>
        </p:nvSpPr>
        <p:spPr bwMode="auto">
          <a:xfrm>
            <a:off x="2133600" y="863600"/>
            <a:ext cx="121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且有</a:t>
            </a:r>
          </a:p>
        </p:txBody>
      </p:sp>
      <p:graphicFrame>
        <p:nvGraphicFramePr>
          <p:cNvPr id="124979" name="Object 51"/>
          <p:cNvGraphicFramePr>
            <a:graphicFrameLocks noChangeAspect="1"/>
          </p:cNvGraphicFramePr>
          <p:nvPr/>
        </p:nvGraphicFramePr>
        <p:xfrm>
          <a:off x="2984500" y="990600"/>
          <a:ext cx="1206500" cy="368300"/>
        </p:xfrm>
        <a:graphic>
          <a:graphicData uri="http://schemas.openxmlformats.org/presentationml/2006/ole">
            <p:oleObj spid="_x0000_s124979" name="Equation" r:id="rId9" imgW="1206500" imgH="368300" progId="Equation.3">
              <p:embed/>
            </p:oleObj>
          </a:graphicData>
        </a:graphic>
      </p:graphicFrame>
      <p:sp>
        <p:nvSpPr>
          <p:cNvPr id="124978" name="Text Box 50"/>
          <p:cNvSpPr txBox="1">
            <a:spLocks noChangeArrowheads="1"/>
          </p:cNvSpPr>
          <p:nvPr/>
        </p:nvSpPr>
        <p:spPr bwMode="auto">
          <a:xfrm>
            <a:off x="838200" y="1447800"/>
            <a:ext cx="99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若</a:t>
            </a:r>
          </a:p>
        </p:txBody>
      </p:sp>
      <p:graphicFrame>
        <p:nvGraphicFramePr>
          <p:cNvPr id="124977" name="Object 49"/>
          <p:cNvGraphicFramePr>
            <a:graphicFrameLocks noChangeAspect="1"/>
          </p:cNvGraphicFramePr>
          <p:nvPr/>
        </p:nvGraphicFramePr>
        <p:xfrm>
          <a:off x="1295400" y="1535113"/>
          <a:ext cx="2146300" cy="406400"/>
        </p:xfrm>
        <a:graphic>
          <a:graphicData uri="http://schemas.openxmlformats.org/presentationml/2006/ole">
            <p:oleObj spid="_x0000_s124977" name="Equation" r:id="rId10" imgW="2145369" imgH="406224" progId="Equation.3">
              <p:embed/>
            </p:oleObj>
          </a:graphicData>
        </a:graphic>
      </p:graphicFrame>
      <p:sp>
        <p:nvSpPr>
          <p:cNvPr id="124976" name="Text Box 48"/>
          <p:cNvSpPr txBox="1">
            <a:spLocks noChangeArrowheads="1"/>
          </p:cNvSpPr>
          <p:nvPr/>
        </p:nvSpPr>
        <p:spPr bwMode="auto">
          <a:xfrm>
            <a:off x="3429000" y="1447800"/>
            <a:ext cx="342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则称</a:t>
            </a:r>
            <a:r>
              <a:rPr kumimoji="1" lang="zh-CN" altLang="en-US" sz="2800" i="1">
                <a:latin typeface="Times New Roman" pitchFamily="18" charset="0"/>
                <a:ea typeface="楷体_GB2312" pitchFamily="49" charset="-122"/>
              </a:rPr>
              <a:t> 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f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 (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x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)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为</a:t>
            </a:r>
            <a:r>
              <a:rPr kumimoji="1" lang="zh-CN" altLang="en-US" sz="2800" b="1">
                <a:latin typeface="Times New Roman" pitchFamily="18" charset="0"/>
                <a:ea typeface="楷体_GB2312" pitchFamily="49" charset="-122"/>
              </a:rPr>
              <a:t>偶函数</a:t>
            </a:r>
            <a:r>
              <a:rPr kumimoji="1" lang="en-US" altLang="zh-CN" sz="2800" b="1">
                <a:latin typeface="Times New Roman" pitchFamily="18" charset="0"/>
                <a:ea typeface="楷体_GB2312" pitchFamily="49" charset="-122"/>
              </a:rPr>
              <a:t>;</a:t>
            </a:r>
          </a:p>
        </p:txBody>
      </p:sp>
      <p:sp>
        <p:nvSpPr>
          <p:cNvPr id="124975" name="Text Box 47"/>
          <p:cNvSpPr txBox="1">
            <a:spLocks noChangeArrowheads="1"/>
          </p:cNvSpPr>
          <p:nvPr/>
        </p:nvSpPr>
        <p:spPr bwMode="auto">
          <a:xfrm>
            <a:off x="838200" y="2057400"/>
            <a:ext cx="99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若</a:t>
            </a:r>
          </a:p>
        </p:txBody>
      </p:sp>
      <p:graphicFrame>
        <p:nvGraphicFramePr>
          <p:cNvPr id="124974" name="Object 46"/>
          <p:cNvGraphicFramePr>
            <a:graphicFrameLocks noChangeAspect="1"/>
          </p:cNvGraphicFramePr>
          <p:nvPr/>
        </p:nvGraphicFramePr>
        <p:xfrm>
          <a:off x="1295400" y="2141538"/>
          <a:ext cx="2362200" cy="406400"/>
        </p:xfrm>
        <a:graphic>
          <a:graphicData uri="http://schemas.openxmlformats.org/presentationml/2006/ole">
            <p:oleObj spid="_x0000_s124974" name="Equation" r:id="rId11" imgW="2362200" imgH="406400" progId="Equation.3">
              <p:embed/>
            </p:oleObj>
          </a:graphicData>
        </a:graphic>
      </p:graphicFrame>
      <p:sp>
        <p:nvSpPr>
          <p:cNvPr id="124973" name="Text Box 45"/>
          <p:cNvSpPr txBox="1">
            <a:spLocks noChangeArrowheads="1"/>
          </p:cNvSpPr>
          <p:nvPr/>
        </p:nvSpPr>
        <p:spPr bwMode="auto">
          <a:xfrm>
            <a:off x="3581400" y="2057400"/>
            <a:ext cx="32591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则称 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f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 (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x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)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为</a:t>
            </a:r>
            <a:r>
              <a:rPr kumimoji="1" lang="zh-CN" altLang="en-US" sz="2800" b="1">
                <a:latin typeface="Times New Roman" pitchFamily="18" charset="0"/>
                <a:ea typeface="楷体_GB2312" pitchFamily="49" charset="-122"/>
              </a:rPr>
              <a:t>奇函数</a:t>
            </a:r>
            <a:r>
              <a:rPr kumimoji="1" lang="en-US" altLang="zh-CN" sz="2800" b="1">
                <a:latin typeface="Times New Roman" pitchFamily="18" charset="0"/>
                <a:ea typeface="楷体_GB2312" pitchFamily="49" charset="-122"/>
              </a:rPr>
              <a:t>.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 </a:t>
            </a:r>
          </a:p>
        </p:txBody>
      </p:sp>
      <p:sp>
        <p:nvSpPr>
          <p:cNvPr id="124972" name="Text Box 44"/>
          <p:cNvSpPr txBox="1">
            <a:spLocks noChangeArrowheads="1"/>
          </p:cNvSpPr>
          <p:nvPr/>
        </p:nvSpPr>
        <p:spPr bwMode="auto">
          <a:xfrm>
            <a:off x="511175" y="2757488"/>
            <a:ext cx="1600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说明</a:t>
            </a:r>
            <a:r>
              <a:rPr kumimoji="1" lang="en-US" altLang="zh-CN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: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若</a:t>
            </a:r>
            <a:endParaRPr kumimoji="1" lang="zh-CN" altLang="en-US" sz="2800" b="1">
              <a:solidFill>
                <a:schemeClr val="tx2"/>
              </a:solidFill>
              <a:latin typeface="Times New Roman" pitchFamily="18" charset="0"/>
              <a:ea typeface="楷体_GB2312" pitchFamily="49" charset="-122"/>
            </a:endParaRPr>
          </a:p>
        </p:txBody>
      </p:sp>
      <p:graphicFrame>
        <p:nvGraphicFramePr>
          <p:cNvPr id="124971" name="Object 43"/>
          <p:cNvGraphicFramePr>
            <a:graphicFrameLocks noChangeAspect="1"/>
          </p:cNvGraphicFramePr>
          <p:nvPr/>
        </p:nvGraphicFramePr>
        <p:xfrm>
          <a:off x="1905000" y="2819400"/>
          <a:ext cx="800100" cy="406400"/>
        </p:xfrm>
        <a:graphic>
          <a:graphicData uri="http://schemas.openxmlformats.org/presentationml/2006/ole">
            <p:oleObj spid="_x0000_s124971" name="Equation" r:id="rId12" imgW="799753" imgH="406224" progId="Equation.3">
              <p:embed/>
            </p:oleObj>
          </a:graphicData>
        </a:graphic>
      </p:graphicFrame>
      <p:sp>
        <p:nvSpPr>
          <p:cNvPr id="124970" name="Text Box 42"/>
          <p:cNvSpPr txBox="1">
            <a:spLocks noChangeArrowheads="1"/>
          </p:cNvSpPr>
          <p:nvPr/>
        </p:nvSpPr>
        <p:spPr bwMode="auto">
          <a:xfrm>
            <a:off x="2590800" y="2757488"/>
            <a:ext cx="2667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在 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x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 = 0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有定义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</a:t>
            </a:r>
          </a:p>
        </p:txBody>
      </p:sp>
      <p:graphicFrame>
        <p:nvGraphicFramePr>
          <p:cNvPr id="124969" name="Object 41"/>
          <p:cNvGraphicFramePr>
            <a:graphicFrameLocks noChangeAspect="1"/>
          </p:cNvGraphicFramePr>
          <p:nvPr/>
        </p:nvGraphicFramePr>
        <p:xfrm>
          <a:off x="3810000" y="3429000"/>
          <a:ext cx="1346200" cy="406400"/>
        </p:xfrm>
        <a:graphic>
          <a:graphicData uri="http://schemas.openxmlformats.org/presentationml/2006/ole">
            <p:oleObj spid="_x0000_s124969" name="Equation" r:id="rId13" imgW="1345616" imgH="406224" progId="Equation.3">
              <p:embed/>
            </p:oleObj>
          </a:graphicData>
        </a:graphic>
      </p:graphicFrame>
      <p:graphicFrame>
        <p:nvGraphicFramePr>
          <p:cNvPr id="124968" name="Object 40"/>
          <p:cNvGraphicFramePr>
            <a:graphicFrameLocks noChangeAspect="1"/>
          </p:cNvGraphicFramePr>
          <p:nvPr/>
        </p:nvGraphicFramePr>
        <p:xfrm>
          <a:off x="228600" y="3367088"/>
          <a:ext cx="920750" cy="508000"/>
        </p:xfrm>
        <a:graphic>
          <a:graphicData uri="http://schemas.openxmlformats.org/presentationml/2006/ole">
            <p:oleObj spid="_x0000_s124968" name="公式" r:id="rId14" imgW="368140" imgH="203112" progId="Equation.3">
              <p:embed/>
            </p:oleObj>
          </a:graphicData>
        </a:graphic>
      </p:graphicFrame>
      <p:sp>
        <p:nvSpPr>
          <p:cNvPr id="124967" name="Text Box 39"/>
          <p:cNvSpPr txBox="1">
            <a:spLocks noChangeArrowheads="1"/>
          </p:cNvSpPr>
          <p:nvPr/>
        </p:nvSpPr>
        <p:spPr bwMode="auto">
          <a:xfrm>
            <a:off x="990600" y="3367088"/>
            <a:ext cx="2286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为</a:t>
            </a:r>
            <a:r>
              <a:rPr kumimoji="1" lang="zh-CN" altLang="en-US" sz="2800" b="1">
                <a:latin typeface="Times New Roman" pitchFamily="18" charset="0"/>
                <a:ea typeface="楷体_GB2312" pitchFamily="49" charset="-122"/>
              </a:rPr>
              <a:t>奇函数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时</a:t>
            </a:r>
            <a:r>
              <a:rPr kumimoji="1" lang="en-US" altLang="zh-CN" sz="2800" b="1">
                <a:latin typeface="Times New Roman" pitchFamily="18" charset="0"/>
                <a:ea typeface="楷体_GB2312" pitchFamily="49" charset="-122"/>
              </a:rPr>
              <a:t>,</a:t>
            </a:r>
            <a:endParaRPr kumimoji="1" lang="en-US" altLang="zh-CN" sz="2800"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124966" name="Oval 38"/>
          <p:cNvSpPr>
            <a:spLocks noChangeArrowheads="1"/>
          </p:cNvSpPr>
          <p:nvPr/>
        </p:nvSpPr>
        <p:spPr bwMode="auto">
          <a:xfrm>
            <a:off x="7758113" y="2573338"/>
            <a:ext cx="65087" cy="6508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24965" name="Text Box 37"/>
          <p:cNvSpPr txBox="1">
            <a:spLocks noChangeArrowheads="1"/>
          </p:cNvSpPr>
          <p:nvPr/>
        </p:nvSpPr>
        <p:spPr bwMode="auto">
          <a:xfrm>
            <a:off x="5181600" y="2743200"/>
            <a:ext cx="121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则当</a:t>
            </a:r>
          </a:p>
        </p:txBody>
      </p:sp>
      <p:sp>
        <p:nvSpPr>
          <p:cNvPr id="124964" name="Text Box 36"/>
          <p:cNvSpPr txBox="1">
            <a:spLocks noChangeArrowheads="1"/>
          </p:cNvSpPr>
          <p:nvPr/>
        </p:nvSpPr>
        <p:spPr bwMode="auto">
          <a:xfrm>
            <a:off x="2971800" y="3367088"/>
            <a:ext cx="1219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必有</a:t>
            </a:r>
          </a:p>
        </p:txBody>
      </p:sp>
      <p:sp>
        <p:nvSpPr>
          <p:cNvPr id="124963" name="Text Box 35"/>
          <p:cNvSpPr txBox="1">
            <a:spLocks noChangeArrowheads="1"/>
          </p:cNvSpPr>
          <p:nvPr/>
        </p:nvSpPr>
        <p:spPr bwMode="auto">
          <a:xfrm>
            <a:off x="533400" y="3908425"/>
            <a:ext cx="984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例如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</a:t>
            </a:r>
          </a:p>
        </p:txBody>
      </p:sp>
      <p:graphicFrame>
        <p:nvGraphicFramePr>
          <p:cNvPr id="124962" name="Object 34"/>
          <p:cNvGraphicFramePr>
            <a:graphicFrameLocks noChangeAspect="1"/>
          </p:cNvGraphicFramePr>
          <p:nvPr/>
        </p:nvGraphicFramePr>
        <p:xfrm>
          <a:off x="1066800" y="4419600"/>
          <a:ext cx="2870200" cy="939800"/>
        </p:xfrm>
        <a:graphic>
          <a:graphicData uri="http://schemas.openxmlformats.org/presentationml/2006/ole">
            <p:oleObj spid="_x0000_s124962" name="Equation" r:id="rId15" imgW="2870200" imgH="939800" progId="Equation.3">
              <p:embed/>
            </p:oleObj>
          </a:graphicData>
        </a:graphic>
      </p:graphicFrame>
      <p:graphicFrame>
        <p:nvGraphicFramePr>
          <p:cNvPr id="124961" name="Object 33"/>
          <p:cNvGraphicFramePr>
            <a:graphicFrameLocks noChangeAspect="1"/>
          </p:cNvGraphicFramePr>
          <p:nvPr/>
        </p:nvGraphicFramePr>
        <p:xfrm>
          <a:off x="1371600" y="5597525"/>
          <a:ext cx="903288" cy="330200"/>
        </p:xfrm>
        <a:graphic>
          <a:graphicData uri="http://schemas.openxmlformats.org/presentationml/2006/ole">
            <p:oleObj spid="_x0000_s124961" name="Equation" r:id="rId16" imgW="901309" imgH="330057" progId="Equation.3">
              <p:embed/>
            </p:oleObj>
          </a:graphicData>
        </a:graphic>
      </p:graphicFrame>
      <p:sp>
        <p:nvSpPr>
          <p:cNvPr id="124960" name="Text Box 32"/>
          <p:cNvSpPr txBox="1">
            <a:spLocks noChangeArrowheads="1"/>
          </p:cNvSpPr>
          <p:nvPr/>
        </p:nvSpPr>
        <p:spPr bwMode="auto">
          <a:xfrm>
            <a:off x="3810000" y="4683125"/>
            <a:ext cx="1428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 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偶函数</a:t>
            </a:r>
          </a:p>
        </p:txBody>
      </p:sp>
      <p:graphicFrame>
        <p:nvGraphicFramePr>
          <p:cNvPr id="124959" name="Object 31"/>
          <p:cNvGraphicFramePr>
            <a:graphicFrameLocks noChangeAspect="1"/>
          </p:cNvGraphicFramePr>
          <p:nvPr/>
        </p:nvGraphicFramePr>
        <p:xfrm>
          <a:off x="8308975" y="5943600"/>
          <a:ext cx="225425" cy="238125"/>
        </p:xfrm>
        <a:graphic>
          <a:graphicData uri="http://schemas.openxmlformats.org/presentationml/2006/ole">
            <p:oleObj spid="_x0000_s124959" name="Equation" r:id="rId17" imgW="228600" imgH="241300" progId="Equation.3">
              <p:embed/>
            </p:oleObj>
          </a:graphicData>
        </a:graphic>
      </p:graphicFrame>
      <p:graphicFrame>
        <p:nvGraphicFramePr>
          <p:cNvPr id="124958" name="Object 30"/>
          <p:cNvGraphicFramePr>
            <a:graphicFrameLocks noChangeAspect="1"/>
          </p:cNvGraphicFramePr>
          <p:nvPr/>
        </p:nvGraphicFramePr>
        <p:xfrm>
          <a:off x="7226300" y="3810000"/>
          <a:ext cx="241300" cy="317500"/>
        </p:xfrm>
        <a:graphic>
          <a:graphicData uri="http://schemas.openxmlformats.org/presentationml/2006/ole">
            <p:oleObj spid="_x0000_s124958" name="Equation" r:id="rId18" imgW="241091" imgH="317225" progId="Equation.3">
              <p:embed/>
            </p:oleObj>
          </a:graphicData>
        </a:graphic>
      </p:graphicFrame>
      <p:graphicFrame>
        <p:nvGraphicFramePr>
          <p:cNvPr id="124957" name="Object 29"/>
          <p:cNvGraphicFramePr>
            <a:graphicFrameLocks noChangeAspect="1"/>
          </p:cNvGraphicFramePr>
          <p:nvPr/>
        </p:nvGraphicFramePr>
        <p:xfrm>
          <a:off x="6870700" y="5867400"/>
          <a:ext cx="215900" cy="242888"/>
        </p:xfrm>
        <a:graphic>
          <a:graphicData uri="http://schemas.openxmlformats.org/presentationml/2006/ole">
            <p:oleObj spid="_x0000_s124957" name="Equation" r:id="rId19" imgW="215713" imgH="241091" progId="Equation.3">
              <p:embed/>
            </p:oleObj>
          </a:graphicData>
        </a:graphic>
      </p:graphicFrame>
      <p:sp>
        <p:nvSpPr>
          <p:cNvPr id="124956" name="Freeform 28"/>
          <p:cNvSpPr>
            <a:spLocks/>
          </p:cNvSpPr>
          <p:nvPr/>
        </p:nvSpPr>
        <p:spPr bwMode="auto">
          <a:xfrm>
            <a:off x="6840538" y="5357813"/>
            <a:ext cx="650875" cy="111125"/>
          </a:xfrm>
          <a:custGeom>
            <a:avLst/>
            <a:gdLst/>
            <a:ahLst/>
            <a:cxnLst>
              <a:cxn ang="0">
                <a:pos x="12" y="6"/>
              </a:cxn>
              <a:cxn ang="0">
                <a:pos x="18" y="12"/>
              </a:cxn>
              <a:cxn ang="0">
                <a:pos x="30" y="18"/>
              </a:cxn>
              <a:cxn ang="0">
                <a:pos x="42" y="30"/>
              </a:cxn>
              <a:cxn ang="0">
                <a:pos x="54" y="36"/>
              </a:cxn>
              <a:cxn ang="0">
                <a:pos x="66" y="42"/>
              </a:cxn>
              <a:cxn ang="0">
                <a:pos x="78" y="48"/>
              </a:cxn>
              <a:cxn ang="0">
                <a:pos x="90" y="54"/>
              </a:cxn>
              <a:cxn ang="0">
                <a:pos x="102" y="60"/>
              </a:cxn>
              <a:cxn ang="0">
                <a:pos x="114" y="66"/>
              </a:cxn>
              <a:cxn ang="0">
                <a:pos x="126" y="72"/>
              </a:cxn>
              <a:cxn ang="0">
                <a:pos x="138" y="72"/>
              </a:cxn>
              <a:cxn ang="0">
                <a:pos x="150" y="78"/>
              </a:cxn>
              <a:cxn ang="0">
                <a:pos x="162" y="84"/>
              </a:cxn>
              <a:cxn ang="0">
                <a:pos x="174" y="84"/>
              </a:cxn>
              <a:cxn ang="0">
                <a:pos x="186" y="90"/>
              </a:cxn>
              <a:cxn ang="0">
                <a:pos x="192" y="90"/>
              </a:cxn>
              <a:cxn ang="0">
                <a:pos x="204" y="96"/>
              </a:cxn>
              <a:cxn ang="0">
                <a:pos x="216" y="96"/>
              </a:cxn>
              <a:cxn ang="0">
                <a:pos x="228" y="96"/>
              </a:cxn>
              <a:cxn ang="0">
                <a:pos x="240" y="102"/>
              </a:cxn>
              <a:cxn ang="0">
                <a:pos x="252" y="102"/>
              </a:cxn>
              <a:cxn ang="0">
                <a:pos x="264" y="102"/>
              </a:cxn>
              <a:cxn ang="0">
                <a:pos x="276" y="102"/>
              </a:cxn>
              <a:cxn ang="0">
                <a:pos x="288" y="102"/>
              </a:cxn>
              <a:cxn ang="0">
                <a:pos x="300" y="102"/>
              </a:cxn>
              <a:cxn ang="0">
                <a:pos x="312" y="102"/>
              </a:cxn>
              <a:cxn ang="0">
                <a:pos x="324" y="102"/>
              </a:cxn>
              <a:cxn ang="0">
                <a:pos x="336" y="102"/>
              </a:cxn>
              <a:cxn ang="0">
                <a:pos x="348" y="102"/>
              </a:cxn>
              <a:cxn ang="0">
                <a:pos x="360" y="102"/>
              </a:cxn>
              <a:cxn ang="0">
                <a:pos x="366" y="96"/>
              </a:cxn>
              <a:cxn ang="0">
                <a:pos x="378" y="96"/>
              </a:cxn>
              <a:cxn ang="0">
                <a:pos x="390" y="96"/>
              </a:cxn>
              <a:cxn ang="0">
                <a:pos x="402" y="90"/>
              </a:cxn>
              <a:cxn ang="0">
                <a:pos x="414" y="90"/>
              </a:cxn>
              <a:cxn ang="0">
                <a:pos x="426" y="84"/>
              </a:cxn>
              <a:cxn ang="0">
                <a:pos x="438" y="78"/>
              </a:cxn>
              <a:cxn ang="0">
                <a:pos x="450" y="78"/>
              </a:cxn>
              <a:cxn ang="0">
                <a:pos x="462" y="72"/>
              </a:cxn>
              <a:cxn ang="0">
                <a:pos x="474" y="66"/>
              </a:cxn>
              <a:cxn ang="0">
                <a:pos x="486" y="60"/>
              </a:cxn>
              <a:cxn ang="0">
                <a:pos x="498" y="60"/>
              </a:cxn>
              <a:cxn ang="0">
                <a:pos x="510" y="54"/>
              </a:cxn>
              <a:cxn ang="0">
                <a:pos x="522" y="48"/>
              </a:cxn>
              <a:cxn ang="0">
                <a:pos x="534" y="36"/>
              </a:cxn>
              <a:cxn ang="0">
                <a:pos x="546" y="30"/>
              </a:cxn>
              <a:cxn ang="0">
                <a:pos x="552" y="24"/>
              </a:cxn>
              <a:cxn ang="0">
                <a:pos x="564" y="18"/>
              </a:cxn>
              <a:cxn ang="0">
                <a:pos x="576" y="12"/>
              </a:cxn>
              <a:cxn ang="0">
                <a:pos x="588" y="0"/>
              </a:cxn>
            </a:cxnLst>
            <a:rect l="0" t="0" r="r" b="b"/>
            <a:pathLst>
              <a:path w="594" h="102">
                <a:moveTo>
                  <a:pt x="0" y="0"/>
                </a:moveTo>
                <a:lnTo>
                  <a:pt x="0" y="0"/>
                </a:lnTo>
                <a:lnTo>
                  <a:pt x="6" y="0"/>
                </a:lnTo>
                <a:lnTo>
                  <a:pt x="12" y="6"/>
                </a:lnTo>
                <a:lnTo>
                  <a:pt x="18" y="12"/>
                </a:lnTo>
                <a:lnTo>
                  <a:pt x="24" y="12"/>
                </a:lnTo>
                <a:lnTo>
                  <a:pt x="24" y="18"/>
                </a:lnTo>
                <a:lnTo>
                  <a:pt x="30" y="18"/>
                </a:lnTo>
                <a:lnTo>
                  <a:pt x="36" y="24"/>
                </a:lnTo>
                <a:lnTo>
                  <a:pt x="42" y="24"/>
                </a:lnTo>
                <a:lnTo>
                  <a:pt x="42" y="30"/>
                </a:lnTo>
                <a:lnTo>
                  <a:pt x="48" y="30"/>
                </a:lnTo>
                <a:lnTo>
                  <a:pt x="54" y="36"/>
                </a:lnTo>
                <a:lnTo>
                  <a:pt x="60" y="36"/>
                </a:lnTo>
                <a:lnTo>
                  <a:pt x="66" y="42"/>
                </a:lnTo>
                <a:lnTo>
                  <a:pt x="72" y="42"/>
                </a:lnTo>
                <a:lnTo>
                  <a:pt x="72" y="48"/>
                </a:lnTo>
                <a:lnTo>
                  <a:pt x="78" y="48"/>
                </a:lnTo>
                <a:lnTo>
                  <a:pt x="84" y="48"/>
                </a:lnTo>
                <a:lnTo>
                  <a:pt x="84" y="54"/>
                </a:lnTo>
                <a:lnTo>
                  <a:pt x="90" y="54"/>
                </a:lnTo>
                <a:lnTo>
                  <a:pt x="96" y="54"/>
                </a:lnTo>
                <a:lnTo>
                  <a:pt x="96" y="60"/>
                </a:lnTo>
                <a:lnTo>
                  <a:pt x="102" y="60"/>
                </a:lnTo>
                <a:lnTo>
                  <a:pt x="108" y="60"/>
                </a:lnTo>
                <a:lnTo>
                  <a:pt x="114" y="66"/>
                </a:lnTo>
                <a:lnTo>
                  <a:pt x="120" y="66"/>
                </a:lnTo>
                <a:lnTo>
                  <a:pt x="126" y="72"/>
                </a:lnTo>
                <a:lnTo>
                  <a:pt x="132" y="72"/>
                </a:lnTo>
                <a:lnTo>
                  <a:pt x="138" y="72"/>
                </a:lnTo>
                <a:lnTo>
                  <a:pt x="144" y="78"/>
                </a:lnTo>
                <a:lnTo>
                  <a:pt x="150" y="78"/>
                </a:lnTo>
                <a:lnTo>
                  <a:pt x="156" y="78"/>
                </a:lnTo>
                <a:lnTo>
                  <a:pt x="156" y="84"/>
                </a:lnTo>
                <a:lnTo>
                  <a:pt x="162" y="84"/>
                </a:lnTo>
                <a:lnTo>
                  <a:pt x="168" y="84"/>
                </a:lnTo>
                <a:lnTo>
                  <a:pt x="174" y="84"/>
                </a:lnTo>
                <a:lnTo>
                  <a:pt x="174" y="90"/>
                </a:lnTo>
                <a:lnTo>
                  <a:pt x="180" y="90"/>
                </a:lnTo>
                <a:lnTo>
                  <a:pt x="186" y="90"/>
                </a:lnTo>
                <a:lnTo>
                  <a:pt x="192" y="90"/>
                </a:lnTo>
                <a:lnTo>
                  <a:pt x="198" y="90"/>
                </a:lnTo>
                <a:lnTo>
                  <a:pt x="198" y="96"/>
                </a:lnTo>
                <a:lnTo>
                  <a:pt x="204" y="96"/>
                </a:lnTo>
                <a:lnTo>
                  <a:pt x="210" y="96"/>
                </a:lnTo>
                <a:lnTo>
                  <a:pt x="216" y="96"/>
                </a:lnTo>
                <a:lnTo>
                  <a:pt x="222" y="96"/>
                </a:lnTo>
                <a:lnTo>
                  <a:pt x="228" y="96"/>
                </a:lnTo>
                <a:lnTo>
                  <a:pt x="234" y="102"/>
                </a:lnTo>
                <a:lnTo>
                  <a:pt x="240" y="102"/>
                </a:lnTo>
                <a:lnTo>
                  <a:pt x="246" y="102"/>
                </a:lnTo>
                <a:lnTo>
                  <a:pt x="252" y="102"/>
                </a:lnTo>
                <a:lnTo>
                  <a:pt x="258" y="102"/>
                </a:lnTo>
                <a:lnTo>
                  <a:pt x="264" y="102"/>
                </a:lnTo>
                <a:lnTo>
                  <a:pt x="270" y="102"/>
                </a:lnTo>
                <a:lnTo>
                  <a:pt x="276" y="102"/>
                </a:lnTo>
                <a:lnTo>
                  <a:pt x="282" y="102"/>
                </a:lnTo>
                <a:lnTo>
                  <a:pt x="288" y="102"/>
                </a:lnTo>
                <a:lnTo>
                  <a:pt x="294" y="102"/>
                </a:lnTo>
                <a:lnTo>
                  <a:pt x="300" y="102"/>
                </a:lnTo>
                <a:lnTo>
                  <a:pt x="306" y="102"/>
                </a:lnTo>
                <a:lnTo>
                  <a:pt x="312" y="102"/>
                </a:lnTo>
                <a:lnTo>
                  <a:pt x="318" y="102"/>
                </a:lnTo>
                <a:lnTo>
                  <a:pt x="324" y="102"/>
                </a:lnTo>
                <a:lnTo>
                  <a:pt x="330" y="102"/>
                </a:lnTo>
                <a:lnTo>
                  <a:pt x="336" y="102"/>
                </a:lnTo>
                <a:lnTo>
                  <a:pt x="342" y="102"/>
                </a:lnTo>
                <a:lnTo>
                  <a:pt x="348" y="102"/>
                </a:lnTo>
                <a:lnTo>
                  <a:pt x="354" y="102"/>
                </a:lnTo>
                <a:lnTo>
                  <a:pt x="360" y="102"/>
                </a:lnTo>
                <a:lnTo>
                  <a:pt x="366" y="96"/>
                </a:lnTo>
                <a:lnTo>
                  <a:pt x="372" y="96"/>
                </a:lnTo>
                <a:lnTo>
                  <a:pt x="378" y="96"/>
                </a:lnTo>
                <a:lnTo>
                  <a:pt x="384" y="96"/>
                </a:lnTo>
                <a:lnTo>
                  <a:pt x="390" y="96"/>
                </a:lnTo>
                <a:lnTo>
                  <a:pt x="396" y="96"/>
                </a:lnTo>
                <a:lnTo>
                  <a:pt x="396" y="90"/>
                </a:lnTo>
                <a:lnTo>
                  <a:pt x="402" y="90"/>
                </a:lnTo>
                <a:lnTo>
                  <a:pt x="408" y="90"/>
                </a:lnTo>
                <a:lnTo>
                  <a:pt x="414" y="90"/>
                </a:lnTo>
                <a:lnTo>
                  <a:pt x="420" y="90"/>
                </a:lnTo>
                <a:lnTo>
                  <a:pt x="420" y="84"/>
                </a:lnTo>
                <a:lnTo>
                  <a:pt x="426" y="84"/>
                </a:lnTo>
                <a:lnTo>
                  <a:pt x="432" y="84"/>
                </a:lnTo>
                <a:lnTo>
                  <a:pt x="438" y="84"/>
                </a:lnTo>
                <a:lnTo>
                  <a:pt x="438" y="78"/>
                </a:lnTo>
                <a:lnTo>
                  <a:pt x="444" y="78"/>
                </a:lnTo>
                <a:lnTo>
                  <a:pt x="450" y="78"/>
                </a:lnTo>
                <a:lnTo>
                  <a:pt x="456" y="72"/>
                </a:lnTo>
                <a:lnTo>
                  <a:pt x="462" y="72"/>
                </a:lnTo>
                <a:lnTo>
                  <a:pt x="468" y="72"/>
                </a:lnTo>
                <a:lnTo>
                  <a:pt x="474" y="66"/>
                </a:lnTo>
                <a:lnTo>
                  <a:pt x="480" y="66"/>
                </a:lnTo>
                <a:lnTo>
                  <a:pt x="486" y="60"/>
                </a:lnTo>
                <a:lnTo>
                  <a:pt x="492" y="60"/>
                </a:lnTo>
                <a:lnTo>
                  <a:pt x="498" y="60"/>
                </a:lnTo>
                <a:lnTo>
                  <a:pt x="498" y="54"/>
                </a:lnTo>
                <a:lnTo>
                  <a:pt x="504" y="54"/>
                </a:lnTo>
                <a:lnTo>
                  <a:pt x="510" y="54"/>
                </a:lnTo>
                <a:lnTo>
                  <a:pt x="510" y="48"/>
                </a:lnTo>
                <a:lnTo>
                  <a:pt x="516" y="48"/>
                </a:lnTo>
                <a:lnTo>
                  <a:pt x="522" y="48"/>
                </a:lnTo>
                <a:lnTo>
                  <a:pt x="522" y="42"/>
                </a:lnTo>
                <a:lnTo>
                  <a:pt x="528" y="42"/>
                </a:lnTo>
                <a:lnTo>
                  <a:pt x="534" y="36"/>
                </a:lnTo>
                <a:lnTo>
                  <a:pt x="540" y="36"/>
                </a:lnTo>
                <a:lnTo>
                  <a:pt x="546" y="30"/>
                </a:lnTo>
                <a:lnTo>
                  <a:pt x="552" y="30"/>
                </a:lnTo>
                <a:lnTo>
                  <a:pt x="552" y="24"/>
                </a:lnTo>
                <a:lnTo>
                  <a:pt x="558" y="24"/>
                </a:lnTo>
                <a:lnTo>
                  <a:pt x="564" y="18"/>
                </a:lnTo>
                <a:lnTo>
                  <a:pt x="570" y="18"/>
                </a:lnTo>
                <a:lnTo>
                  <a:pt x="570" y="12"/>
                </a:lnTo>
                <a:lnTo>
                  <a:pt x="576" y="12"/>
                </a:lnTo>
                <a:lnTo>
                  <a:pt x="582" y="6"/>
                </a:lnTo>
                <a:lnTo>
                  <a:pt x="588" y="0"/>
                </a:lnTo>
                <a:lnTo>
                  <a:pt x="594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4955" name="Line 27"/>
          <p:cNvSpPr>
            <a:spLocks noChangeShapeType="1"/>
          </p:cNvSpPr>
          <p:nvPr/>
        </p:nvSpPr>
        <p:spPr bwMode="auto">
          <a:xfrm>
            <a:off x="5807075" y="5849938"/>
            <a:ext cx="2727325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124954" name="Line 26"/>
          <p:cNvSpPr>
            <a:spLocks noChangeShapeType="1"/>
          </p:cNvSpPr>
          <p:nvPr/>
        </p:nvSpPr>
        <p:spPr bwMode="auto">
          <a:xfrm>
            <a:off x="7150100" y="3840163"/>
            <a:ext cx="1588" cy="22558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4953" name="Freeform 25"/>
          <p:cNvSpPr>
            <a:spLocks/>
          </p:cNvSpPr>
          <p:nvPr/>
        </p:nvSpPr>
        <p:spPr bwMode="auto">
          <a:xfrm>
            <a:off x="6178550" y="3954463"/>
            <a:ext cx="649288" cy="1403350"/>
          </a:xfrm>
          <a:custGeom>
            <a:avLst/>
            <a:gdLst/>
            <a:ahLst/>
            <a:cxnLst>
              <a:cxn ang="0">
                <a:pos x="12" y="42"/>
              </a:cxn>
              <a:cxn ang="0">
                <a:pos x="24" y="90"/>
              </a:cxn>
              <a:cxn ang="0">
                <a:pos x="36" y="138"/>
              </a:cxn>
              <a:cxn ang="0">
                <a:pos x="48" y="186"/>
              </a:cxn>
              <a:cxn ang="0">
                <a:pos x="60" y="228"/>
              </a:cxn>
              <a:cxn ang="0">
                <a:pos x="72" y="270"/>
              </a:cxn>
              <a:cxn ang="0">
                <a:pos x="78" y="312"/>
              </a:cxn>
              <a:cxn ang="0">
                <a:pos x="90" y="354"/>
              </a:cxn>
              <a:cxn ang="0">
                <a:pos x="102" y="396"/>
              </a:cxn>
              <a:cxn ang="0">
                <a:pos x="114" y="432"/>
              </a:cxn>
              <a:cxn ang="0">
                <a:pos x="126" y="468"/>
              </a:cxn>
              <a:cxn ang="0">
                <a:pos x="138" y="504"/>
              </a:cxn>
              <a:cxn ang="0">
                <a:pos x="150" y="540"/>
              </a:cxn>
              <a:cxn ang="0">
                <a:pos x="162" y="576"/>
              </a:cxn>
              <a:cxn ang="0">
                <a:pos x="174" y="606"/>
              </a:cxn>
              <a:cxn ang="0">
                <a:pos x="186" y="636"/>
              </a:cxn>
              <a:cxn ang="0">
                <a:pos x="198" y="672"/>
              </a:cxn>
              <a:cxn ang="0">
                <a:pos x="210" y="696"/>
              </a:cxn>
              <a:cxn ang="0">
                <a:pos x="222" y="726"/>
              </a:cxn>
              <a:cxn ang="0">
                <a:pos x="234" y="756"/>
              </a:cxn>
              <a:cxn ang="0">
                <a:pos x="246" y="780"/>
              </a:cxn>
              <a:cxn ang="0">
                <a:pos x="252" y="810"/>
              </a:cxn>
              <a:cxn ang="0">
                <a:pos x="264" y="834"/>
              </a:cxn>
              <a:cxn ang="0">
                <a:pos x="276" y="858"/>
              </a:cxn>
              <a:cxn ang="0">
                <a:pos x="288" y="882"/>
              </a:cxn>
              <a:cxn ang="0">
                <a:pos x="300" y="906"/>
              </a:cxn>
              <a:cxn ang="0">
                <a:pos x="312" y="930"/>
              </a:cxn>
              <a:cxn ang="0">
                <a:pos x="324" y="948"/>
              </a:cxn>
              <a:cxn ang="0">
                <a:pos x="336" y="972"/>
              </a:cxn>
              <a:cxn ang="0">
                <a:pos x="348" y="990"/>
              </a:cxn>
              <a:cxn ang="0">
                <a:pos x="360" y="1008"/>
              </a:cxn>
              <a:cxn ang="0">
                <a:pos x="372" y="1026"/>
              </a:cxn>
              <a:cxn ang="0">
                <a:pos x="384" y="1044"/>
              </a:cxn>
              <a:cxn ang="0">
                <a:pos x="396" y="1062"/>
              </a:cxn>
              <a:cxn ang="0">
                <a:pos x="408" y="1080"/>
              </a:cxn>
              <a:cxn ang="0">
                <a:pos x="420" y="1098"/>
              </a:cxn>
              <a:cxn ang="0">
                <a:pos x="426" y="1110"/>
              </a:cxn>
              <a:cxn ang="0">
                <a:pos x="438" y="1128"/>
              </a:cxn>
              <a:cxn ang="0">
                <a:pos x="450" y="1140"/>
              </a:cxn>
              <a:cxn ang="0">
                <a:pos x="462" y="1158"/>
              </a:cxn>
              <a:cxn ang="0">
                <a:pos x="474" y="1170"/>
              </a:cxn>
              <a:cxn ang="0">
                <a:pos x="486" y="1182"/>
              </a:cxn>
              <a:cxn ang="0">
                <a:pos x="498" y="1194"/>
              </a:cxn>
              <a:cxn ang="0">
                <a:pos x="510" y="1206"/>
              </a:cxn>
              <a:cxn ang="0">
                <a:pos x="522" y="1218"/>
              </a:cxn>
              <a:cxn ang="0">
                <a:pos x="534" y="1230"/>
              </a:cxn>
              <a:cxn ang="0">
                <a:pos x="546" y="1242"/>
              </a:cxn>
              <a:cxn ang="0">
                <a:pos x="558" y="1254"/>
              </a:cxn>
              <a:cxn ang="0">
                <a:pos x="570" y="1260"/>
              </a:cxn>
              <a:cxn ang="0">
                <a:pos x="582" y="1272"/>
              </a:cxn>
              <a:cxn ang="0">
                <a:pos x="594" y="1278"/>
              </a:cxn>
            </a:cxnLst>
            <a:rect l="0" t="0" r="r" b="b"/>
            <a:pathLst>
              <a:path w="594" h="1284">
                <a:moveTo>
                  <a:pt x="0" y="0"/>
                </a:moveTo>
                <a:lnTo>
                  <a:pt x="6" y="12"/>
                </a:lnTo>
                <a:lnTo>
                  <a:pt x="6" y="24"/>
                </a:lnTo>
                <a:lnTo>
                  <a:pt x="6" y="30"/>
                </a:lnTo>
                <a:lnTo>
                  <a:pt x="12" y="42"/>
                </a:lnTo>
                <a:lnTo>
                  <a:pt x="12" y="54"/>
                </a:lnTo>
                <a:lnTo>
                  <a:pt x="18" y="60"/>
                </a:lnTo>
                <a:lnTo>
                  <a:pt x="18" y="72"/>
                </a:lnTo>
                <a:lnTo>
                  <a:pt x="18" y="84"/>
                </a:lnTo>
                <a:lnTo>
                  <a:pt x="24" y="90"/>
                </a:lnTo>
                <a:lnTo>
                  <a:pt x="24" y="102"/>
                </a:lnTo>
                <a:lnTo>
                  <a:pt x="30" y="108"/>
                </a:lnTo>
                <a:lnTo>
                  <a:pt x="30" y="120"/>
                </a:lnTo>
                <a:lnTo>
                  <a:pt x="30" y="132"/>
                </a:lnTo>
                <a:lnTo>
                  <a:pt x="36" y="138"/>
                </a:lnTo>
                <a:lnTo>
                  <a:pt x="36" y="150"/>
                </a:lnTo>
                <a:lnTo>
                  <a:pt x="36" y="156"/>
                </a:lnTo>
                <a:lnTo>
                  <a:pt x="42" y="168"/>
                </a:lnTo>
                <a:lnTo>
                  <a:pt x="42" y="174"/>
                </a:lnTo>
                <a:lnTo>
                  <a:pt x="48" y="186"/>
                </a:lnTo>
                <a:lnTo>
                  <a:pt x="48" y="192"/>
                </a:lnTo>
                <a:lnTo>
                  <a:pt x="48" y="204"/>
                </a:lnTo>
                <a:lnTo>
                  <a:pt x="54" y="210"/>
                </a:lnTo>
                <a:lnTo>
                  <a:pt x="54" y="222"/>
                </a:lnTo>
                <a:lnTo>
                  <a:pt x="60" y="228"/>
                </a:lnTo>
                <a:lnTo>
                  <a:pt x="60" y="240"/>
                </a:lnTo>
                <a:lnTo>
                  <a:pt x="60" y="246"/>
                </a:lnTo>
                <a:lnTo>
                  <a:pt x="66" y="258"/>
                </a:lnTo>
                <a:lnTo>
                  <a:pt x="66" y="264"/>
                </a:lnTo>
                <a:lnTo>
                  <a:pt x="72" y="270"/>
                </a:lnTo>
                <a:lnTo>
                  <a:pt x="72" y="282"/>
                </a:lnTo>
                <a:lnTo>
                  <a:pt x="72" y="288"/>
                </a:lnTo>
                <a:lnTo>
                  <a:pt x="78" y="300"/>
                </a:lnTo>
                <a:lnTo>
                  <a:pt x="78" y="306"/>
                </a:lnTo>
                <a:lnTo>
                  <a:pt x="78" y="312"/>
                </a:lnTo>
                <a:lnTo>
                  <a:pt x="84" y="324"/>
                </a:lnTo>
                <a:lnTo>
                  <a:pt x="84" y="330"/>
                </a:lnTo>
                <a:lnTo>
                  <a:pt x="90" y="342"/>
                </a:lnTo>
                <a:lnTo>
                  <a:pt x="90" y="348"/>
                </a:lnTo>
                <a:lnTo>
                  <a:pt x="90" y="354"/>
                </a:lnTo>
                <a:lnTo>
                  <a:pt x="96" y="366"/>
                </a:lnTo>
                <a:lnTo>
                  <a:pt x="96" y="372"/>
                </a:lnTo>
                <a:lnTo>
                  <a:pt x="102" y="378"/>
                </a:lnTo>
                <a:lnTo>
                  <a:pt x="102" y="384"/>
                </a:lnTo>
                <a:lnTo>
                  <a:pt x="102" y="396"/>
                </a:lnTo>
                <a:lnTo>
                  <a:pt x="108" y="402"/>
                </a:lnTo>
                <a:lnTo>
                  <a:pt x="108" y="408"/>
                </a:lnTo>
                <a:lnTo>
                  <a:pt x="108" y="420"/>
                </a:lnTo>
                <a:lnTo>
                  <a:pt x="114" y="426"/>
                </a:lnTo>
                <a:lnTo>
                  <a:pt x="114" y="432"/>
                </a:lnTo>
                <a:lnTo>
                  <a:pt x="120" y="438"/>
                </a:lnTo>
                <a:lnTo>
                  <a:pt x="120" y="450"/>
                </a:lnTo>
                <a:lnTo>
                  <a:pt x="120" y="456"/>
                </a:lnTo>
                <a:lnTo>
                  <a:pt x="126" y="462"/>
                </a:lnTo>
                <a:lnTo>
                  <a:pt x="126" y="468"/>
                </a:lnTo>
                <a:lnTo>
                  <a:pt x="132" y="480"/>
                </a:lnTo>
                <a:lnTo>
                  <a:pt x="132" y="486"/>
                </a:lnTo>
                <a:lnTo>
                  <a:pt x="132" y="492"/>
                </a:lnTo>
                <a:lnTo>
                  <a:pt x="138" y="498"/>
                </a:lnTo>
                <a:lnTo>
                  <a:pt x="138" y="504"/>
                </a:lnTo>
                <a:lnTo>
                  <a:pt x="138" y="510"/>
                </a:lnTo>
                <a:lnTo>
                  <a:pt x="144" y="522"/>
                </a:lnTo>
                <a:lnTo>
                  <a:pt x="144" y="528"/>
                </a:lnTo>
                <a:lnTo>
                  <a:pt x="150" y="534"/>
                </a:lnTo>
                <a:lnTo>
                  <a:pt x="150" y="540"/>
                </a:lnTo>
                <a:lnTo>
                  <a:pt x="150" y="546"/>
                </a:lnTo>
                <a:lnTo>
                  <a:pt x="156" y="552"/>
                </a:lnTo>
                <a:lnTo>
                  <a:pt x="156" y="558"/>
                </a:lnTo>
                <a:lnTo>
                  <a:pt x="162" y="570"/>
                </a:lnTo>
                <a:lnTo>
                  <a:pt x="162" y="576"/>
                </a:lnTo>
                <a:lnTo>
                  <a:pt x="162" y="582"/>
                </a:lnTo>
                <a:lnTo>
                  <a:pt x="168" y="588"/>
                </a:lnTo>
                <a:lnTo>
                  <a:pt x="168" y="594"/>
                </a:lnTo>
                <a:lnTo>
                  <a:pt x="174" y="600"/>
                </a:lnTo>
                <a:lnTo>
                  <a:pt x="174" y="606"/>
                </a:lnTo>
                <a:lnTo>
                  <a:pt x="174" y="612"/>
                </a:lnTo>
                <a:lnTo>
                  <a:pt x="180" y="618"/>
                </a:lnTo>
                <a:lnTo>
                  <a:pt x="180" y="624"/>
                </a:lnTo>
                <a:lnTo>
                  <a:pt x="180" y="630"/>
                </a:lnTo>
                <a:lnTo>
                  <a:pt x="186" y="636"/>
                </a:lnTo>
                <a:lnTo>
                  <a:pt x="186" y="642"/>
                </a:lnTo>
                <a:lnTo>
                  <a:pt x="192" y="648"/>
                </a:lnTo>
                <a:lnTo>
                  <a:pt x="192" y="654"/>
                </a:lnTo>
                <a:lnTo>
                  <a:pt x="192" y="666"/>
                </a:lnTo>
                <a:lnTo>
                  <a:pt x="198" y="672"/>
                </a:lnTo>
                <a:lnTo>
                  <a:pt x="198" y="678"/>
                </a:lnTo>
                <a:lnTo>
                  <a:pt x="204" y="684"/>
                </a:lnTo>
                <a:lnTo>
                  <a:pt x="204" y="690"/>
                </a:lnTo>
                <a:lnTo>
                  <a:pt x="210" y="696"/>
                </a:lnTo>
                <a:lnTo>
                  <a:pt x="210" y="702"/>
                </a:lnTo>
                <a:lnTo>
                  <a:pt x="210" y="708"/>
                </a:lnTo>
                <a:lnTo>
                  <a:pt x="216" y="714"/>
                </a:lnTo>
                <a:lnTo>
                  <a:pt x="216" y="720"/>
                </a:lnTo>
                <a:lnTo>
                  <a:pt x="222" y="726"/>
                </a:lnTo>
                <a:lnTo>
                  <a:pt x="222" y="732"/>
                </a:lnTo>
                <a:lnTo>
                  <a:pt x="222" y="738"/>
                </a:lnTo>
                <a:lnTo>
                  <a:pt x="228" y="744"/>
                </a:lnTo>
                <a:lnTo>
                  <a:pt x="228" y="750"/>
                </a:lnTo>
                <a:lnTo>
                  <a:pt x="234" y="756"/>
                </a:lnTo>
                <a:lnTo>
                  <a:pt x="234" y="762"/>
                </a:lnTo>
                <a:lnTo>
                  <a:pt x="234" y="768"/>
                </a:lnTo>
                <a:lnTo>
                  <a:pt x="240" y="774"/>
                </a:lnTo>
                <a:lnTo>
                  <a:pt x="240" y="780"/>
                </a:lnTo>
                <a:lnTo>
                  <a:pt x="246" y="780"/>
                </a:lnTo>
                <a:lnTo>
                  <a:pt x="246" y="786"/>
                </a:lnTo>
                <a:lnTo>
                  <a:pt x="246" y="792"/>
                </a:lnTo>
                <a:lnTo>
                  <a:pt x="252" y="798"/>
                </a:lnTo>
                <a:lnTo>
                  <a:pt x="252" y="804"/>
                </a:lnTo>
                <a:lnTo>
                  <a:pt x="252" y="810"/>
                </a:lnTo>
                <a:lnTo>
                  <a:pt x="258" y="816"/>
                </a:lnTo>
                <a:lnTo>
                  <a:pt x="264" y="822"/>
                </a:lnTo>
                <a:lnTo>
                  <a:pt x="264" y="828"/>
                </a:lnTo>
                <a:lnTo>
                  <a:pt x="264" y="834"/>
                </a:lnTo>
                <a:lnTo>
                  <a:pt x="270" y="840"/>
                </a:lnTo>
                <a:lnTo>
                  <a:pt x="270" y="846"/>
                </a:lnTo>
                <a:lnTo>
                  <a:pt x="276" y="846"/>
                </a:lnTo>
                <a:lnTo>
                  <a:pt x="276" y="852"/>
                </a:lnTo>
                <a:lnTo>
                  <a:pt x="276" y="858"/>
                </a:lnTo>
                <a:lnTo>
                  <a:pt x="282" y="864"/>
                </a:lnTo>
                <a:lnTo>
                  <a:pt x="282" y="870"/>
                </a:lnTo>
                <a:lnTo>
                  <a:pt x="288" y="876"/>
                </a:lnTo>
                <a:lnTo>
                  <a:pt x="288" y="882"/>
                </a:lnTo>
                <a:lnTo>
                  <a:pt x="294" y="888"/>
                </a:lnTo>
                <a:lnTo>
                  <a:pt x="294" y="894"/>
                </a:lnTo>
                <a:lnTo>
                  <a:pt x="300" y="900"/>
                </a:lnTo>
                <a:lnTo>
                  <a:pt x="300" y="906"/>
                </a:lnTo>
                <a:lnTo>
                  <a:pt x="306" y="912"/>
                </a:lnTo>
                <a:lnTo>
                  <a:pt x="306" y="918"/>
                </a:lnTo>
                <a:lnTo>
                  <a:pt x="312" y="924"/>
                </a:lnTo>
                <a:lnTo>
                  <a:pt x="312" y="930"/>
                </a:lnTo>
                <a:lnTo>
                  <a:pt x="318" y="930"/>
                </a:lnTo>
                <a:lnTo>
                  <a:pt x="318" y="936"/>
                </a:lnTo>
                <a:lnTo>
                  <a:pt x="318" y="942"/>
                </a:lnTo>
                <a:lnTo>
                  <a:pt x="324" y="942"/>
                </a:lnTo>
                <a:lnTo>
                  <a:pt x="324" y="948"/>
                </a:lnTo>
                <a:lnTo>
                  <a:pt x="324" y="954"/>
                </a:lnTo>
                <a:lnTo>
                  <a:pt x="330" y="960"/>
                </a:lnTo>
                <a:lnTo>
                  <a:pt x="336" y="966"/>
                </a:lnTo>
                <a:lnTo>
                  <a:pt x="336" y="972"/>
                </a:lnTo>
                <a:lnTo>
                  <a:pt x="342" y="978"/>
                </a:lnTo>
                <a:lnTo>
                  <a:pt x="342" y="984"/>
                </a:lnTo>
                <a:lnTo>
                  <a:pt x="348" y="984"/>
                </a:lnTo>
                <a:lnTo>
                  <a:pt x="348" y="990"/>
                </a:lnTo>
                <a:lnTo>
                  <a:pt x="348" y="996"/>
                </a:lnTo>
                <a:lnTo>
                  <a:pt x="354" y="996"/>
                </a:lnTo>
                <a:lnTo>
                  <a:pt x="354" y="1002"/>
                </a:lnTo>
                <a:lnTo>
                  <a:pt x="354" y="1008"/>
                </a:lnTo>
                <a:lnTo>
                  <a:pt x="360" y="1008"/>
                </a:lnTo>
                <a:lnTo>
                  <a:pt x="360" y="1014"/>
                </a:lnTo>
                <a:lnTo>
                  <a:pt x="366" y="1014"/>
                </a:lnTo>
                <a:lnTo>
                  <a:pt x="366" y="1020"/>
                </a:lnTo>
                <a:lnTo>
                  <a:pt x="366" y="1026"/>
                </a:lnTo>
                <a:lnTo>
                  <a:pt x="372" y="1026"/>
                </a:lnTo>
                <a:lnTo>
                  <a:pt x="372" y="1032"/>
                </a:lnTo>
                <a:lnTo>
                  <a:pt x="378" y="1032"/>
                </a:lnTo>
                <a:lnTo>
                  <a:pt x="378" y="1038"/>
                </a:lnTo>
                <a:lnTo>
                  <a:pt x="378" y="1044"/>
                </a:lnTo>
                <a:lnTo>
                  <a:pt x="384" y="1044"/>
                </a:lnTo>
                <a:lnTo>
                  <a:pt x="384" y="1050"/>
                </a:lnTo>
                <a:lnTo>
                  <a:pt x="390" y="1050"/>
                </a:lnTo>
                <a:lnTo>
                  <a:pt x="390" y="1056"/>
                </a:lnTo>
                <a:lnTo>
                  <a:pt x="390" y="1062"/>
                </a:lnTo>
                <a:lnTo>
                  <a:pt x="396" y="1062"/>
                </a:lnTo>
                <a:lnTo>
                  <a:pt x="396" y="1068"/>
                </a:lnTo>
                <a:lnTo>
                  <a:pt x="402" y="1074"/>
                </a:lnTo>
                <a:lnTo>
                  <a:pt x="408" y="1080"/>
                </a:lnTo>
                <a:lnTo>
                  <a:pt x="408" y="1086"/>
                </a:lnTo>
                <a:lnTo>
                  <a:pt x="414" y="1092"/>
                </a:lnTo>
                <a:lnTo>
                  <a:pt x="420" y="1098"/>
                </a:lnTo>
                <a:lnTo>
                  <a:pt x="420" y="1104"/>
                </a:lnTo>
                <a:lnTo>
                  <a:pt x="426" y="1104"/>
                </a:lnTo>
                <a:lnTo>
                  <a:pt x="426" y="1110"/>
                </a:lnTo>
                <a:lnTo>
                  <a:pt x="432" y="1116"/>
                </a:lnTo>
                <a:lnTo>
                  <a:pt x="438" y="1122"/>
                </a:lnTo>
                <a:lnTo>
                  <a:pt x="438" y="1128"/>
                </a:lnTo>
                <a:lnTo>
                  <a:pt x="444" y="1128"/>
                </a:lnTo>
                <a:lnTo>
                  <a:pt x="444" y="1134"/>
                </a:lnTo>
                <a:lnTo>
                  <a:pt x="450" y="1134"/>
                </a:lnTo>
                <a:lnTo>
                  <a:pt x="450" y="1140"/>
                </a:lnTo>
                <a:lnTo>
                  <a:pt x="456" y="1146"/>
                </a:lnTo>
                <a:lnTo>
                  <a:pt x="462" y="1152"/>
                </a:lnTo>
                <a:lnTo>
                  <a:pt x="462" y="1158"/>
                </a:lnTo>
                <a:lnTo>
                  <a:pt x="468" y="1158"/>
                </a:lnTo>
                <a:lnTo>
                  <a:pt x="468" y="1164"/>
                </a:lnTo>
                <a:lnTo>
                  <a:pt x="474" y="1170"/>
                </a:lnTo>
                <a:lnTo>
                  <a:pt x="480" y="1170"/>
                </a:lnTo>
                <a:lnTo>
                  <a:pt x="480" y="1176"/>
                </a:lnTo>
                <a:lnTo>
                  <a:pt x="486" y="1182"/>
                </a:lnTo>
                <a:lnTo>
                  <a:pt x="492" y="1188"/>
                </a:lnTo>
                <a:lnTo>
                  <a:pt x="498" y="1194"/>
                </a:lnTo>
                <a:lnTo>
                  <a:pt x="498" y="1200"/>
                </a:lnTo>
                <a:lnTo>
                  <a:pt x="504" y="1200"/>
                </a:lnTo>
                <a:lnTo>
                  <a:pt x="510" y="1206"/>
                </a:lnTo>
                <a:lnTo>
                  <a:pt x="510" y="1212"/>
                </a:lnTo>
                <a:lnTo>
                  <a:pt x="516" y="1212"/>
                </a:lnTo>
                <a:lnTo>
                  <a:pt x="522" y="1218"/>
                </a:lnTo>
                <a:lnTo>
                  <a:pt x="522" y="1224"/>
                </a:lnTo>
                <a:lnTo>
                  <a:pt x="528" y="1224"/>
                </a:lnTo>
                <a:lnTo>
                  <a:pt x="534" y="1230"/>
                </a:lnTo>
                <a:lnTo>
                  <a:pt x="540" y="1236"/>
                </a:lnTo>
                <a:lnTo>
                  <a:pt x="540" y="1242"/>
                </a:lnTo>
                <a:lnTo>
                  <a:pt x="546" y="1242"/>
                </a:lnTo>
                <a:lnTo>
                  <a:pt x="552" y="1248"/>
                </a:lnTo>
                <a:lnTo>
                  <a:pt x="558" y="1254"/>
                </a:lnTo>
                <a:lnTo>
                  <a:pt x="564" y="1254"/>
                </a:lnTo>
                <a:lnTo>
                  <a:pt x="564" y="1260"/>
                </a:lnTo>
                <a:lnTo>
                  <a:pt x="570" y="1260"/>
                </a:lnTo>
                <a:lnTo>
                  <a:pt x="570" y="1266"/>
                </a:lnTo>
                <a:lnTo>
                  <a:pt x="576" y="1266"/>
                </a:lnTo>
                <a:lnTo>
                  <a:pt x="582" y="1272"/>
                </a:lnTo>
                <a:lnTo>
                  <a:pt x="588" y="1278"/>
                </a:lnTo>
                <a:lnTo>
                  <a:pt x="594" y="1278"/>
                </a:lnTo>
                <a:lnTo>
                  <a:pt x="594" y="1284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grpSp>
        <p:nvGrpSpPr>
          <p:cNvPr id="124950" name="Group 22"/>
          <p:cNvGrpSpPr>
            <a:grpSpLocks/>
          </p:cNvGrpSpPr>
          <p:nvPr/>
        </p:nvGrpSpPr>
        <p:grpSpPr bwMode="auto">
          <a:xfrm>
            <a:off x="7478713" y="3954463"/>
            <a:ext cx="649287" cy="1403350"/>
            <a:chOff x="4746" y="2265"/>
            <a:chExt cx="594" cy="1284"/>
          </a:xfrm>
        </p:grpSpPr>
        <p:sp>
          <p:nvSpPr>
            <p:cNvPr id="124952" name="Freeform 24"/>
            <p:cNvSpPr>
              <a:spLocks/>
            </p:cNvSpPr>
            <p:nvPr/>
          </p:nvSpPr>
          <p:spPr bwMode="auto">
            <a:xfrm>
              <a:off x="4746" y="2277"/>
              <a:ext cx="588" cy="1272"/>
            </a:xfrm>
            <a:custGeom>
              <a:avLst/>
              <a:gdLst/>
              <a:ahLst/>
              <a:cxnLst>
                <a:cxn ang="0">
                  <a:pos x="6" y="1266"/>
                </a:cxn>
                <a:cxn ang="0">
                  <a:pos x="18" y="1254"/>
                </a:cxn>
                <a:cxn ang="0">
                  <a:pos x="30" y="1248"/>
                </a:cxn>
                <a:cxn ang="0">
                  <a:pos x="42" y="1236"/>
                </a:cxn>
                <a:cxn ang="0">
                  <a:pos x="54" y="1224"/>
                </a:cxn>
                <a:cxn ang="0">
                  <a:pos x="66" y="1212"/>
                </a:cxn>
                <a:cxn ang="0">
                  <a:pos x="78" y="1200"/>
                </a:cxn>
                <a:cxn ang="0">
                  <a:pos x="90" y="1188"/>
                </a:cxn>
                <a:cxn ang="0">
                  <a:pos x="102" y="1176"/>
                </a:cxn>
                <a:cxn ang="0">
                  <a:pos x="114" y="1164"/>
                </a:cxn>
                <a:cxn ang="0">
                  <a:pos x="126" y="1152"/>
                </a:cxn>
                <a:cxn ang="0">
                  <a:pos x="132" y="1140"/>
                </a:cxn>
                <a:cxn ang="0">
                  <a:pos x="144" y="1122"/>
                </a:cxn>
                <a:cxn ang="0">
                  <a:pos x="156" y="1110"/>
                </a:cxn>
                <a:cxn ang="0">
                  <a:pos x="168" y="1092"/>
                </a:cxn>
                <a:cxn ang="0">
                  <a:pos x="180" y="1080"/>
                </a:cxn>
                <a:cxn ang="0">
                  <a:pos x="192" y="1062"/>
                </a:cxn>
                <a:cxn ang="0">
                  <a:pos x="204" y="1044"/>
                </a:cxn>
                <a:cxn ang="0">
                  <a:pos x="216" y="1026"/>
                </a:cxn>
                <a:cxn ang="0">
                  <a:pos x="228" y="1008"/>
                </a:cxn>
                <a:cxn ang="0">
                  <a:pos x="240" y="990"/>
                </a:cxn>
                <a:cxn ang="0">
                  <a:pos x="252" y="972"/>
                </a:cxn>
                <a:cxn ang="0">
                  <a:pos x="264" y="948"/>
                </a:cxn>
                <a:cxn ang="0">
                  <a:pos x="276" y="930"/>
                </a:cxn>
                <a:cxn ang="0">
                  <a:pos x="288" y="906"/>
                </a:cxn>
                <a:cxn ang="0">
                  <a:pos x="300" y="882"/>
                </a:cxn>
                <a:cxn ang="0">
                  <a:pos x="312" y="858"/>
                </a:cxn>
                <a:cxn ang="0">
                  <a:pos x="318" y="834"/>
                </a:cxn>
                <a:cxn ang="0">
                  <a:pos x="330" y="810"/>
                </a:cxn>
                <a:cxn ang="0">
                  <a:pos x="342" y="786"/>
                </a:cxn>
                <a:cxn ang="0">
                  <a:pos x="354" y="762"/>
                </a:cxn>
                <a:cxn ang="0">
                  <a:pos x="366" y="732"/>
                </a:cxn>
                <a:cxn ang="0">
                  <a:pos x="378" y="702"/>
                </a:cxn>
                <a:cxn ang="0">
                  <a:pos x="390" y="678"/>
                </a:cxn>
                <a:cxn ang="0">
                  <a:pos x="402" y="642"/>
                </a:cxn>
                <a:cxn ang="0">
                  <a:pos x="414" y="612"/>
                </a:cxn>
                <a:cxn ang="0">
                  <a:pos x="426" y="582"/>
                </a:cxn>
                <a:cxn ang="0">
                  <a:pos x="438" y="546"/>
                </a:cxn>
                <a:cxn ang="0">
                  <a:pos x="450" y="516"/>
                </a:cxn>
                <a:cxn ang="0">
                  <a:pos x="462" y="480"/>
                </a:cxn>
                <a:cxn ang="0">
                  <a:pos x="474" y="444"/>
                </a:cxn>
                <a:cxn ang="0">
                  <a:pos x="486" y="408"/>
                </a:cxn>
                <a:cxn ang="0">
                  <a:pos x="492" y="366"/>
                </a:cxn>
                <a:cxn ang="0">
                  <a:pos x="504" y="330"/>
                </a:cxn>
                <a:cxn ang="0">
                  <a:pos x="516" y="288"/>
                </a:cxn>
                <a:cxn ang="0">
                  <a:pos x="528" y="246"/>
                </a:cxn>
                <a:cxn ang="0">
                  <a:pos x="540" y="198"/>
                </a:cxn>
                <a:cxn ang="0">
                  <a:pos x="552" y="156"/>
                </a:cxn>
                <a:cxn ang="0">
                  <a:pos x="564" y="108"/>
                </a:cxn>
                <a:cxn ang="0">
                  <a:pos x="576" y="60"/>
                </a:cxn>
                <a:cxn ang="0">
                  <a:pos x="588" y="12"/>
                </a:cxn>
              </a:cxnLst>
              <a:rect l="0" t="0" r="r" b="b"/>
              <a:pathLst>
                <a:path w="588" h="1272">
                  <a:moveTo>
                    <a:pt x="0" y="1272"/>
                  </a:moveTo>
                  <a:lnTo>
                    <a:pt x="0" y="1272"/>
                  </a:lnTo>
                  <a:lnTo>
                    <a:pt x="0" y="1266"/>
                  </a:lnTo>
                  <a:lnTo>
                    <a:pt x="6" y="1266"/>
                  </a:lnTo>
                  <a:lnTo>
                    <a:pt x="12" y="1260"/>
                  </a:lnTo>
                  <a:lnTo>
                    <a:pt x="18" y="1254"/>
                  </a:lnTo>
                  <a:lnTo>
                    <a:pt x="24" y="1254"/>
                  </a:lnTo>
                  <a:lnTo>
                    <a:pt x="24" y="1248"/>
                  </a:lnTo>
                  <a:lnTo>
                    <a:pt x="30" y="1248"/>
                  </a:lnTo>
                  <a:lnTo>
                    <a:pt x="30" y="1242"/>
                  </a:lnTo>
                  <a:lnTo>
                    <a:pt x="36" y="1242"/>
                  </a:lnTo>
                  <a:lnTo>
                    <a:pt x="42" y="1236"/>
                  </a:lnTo>
                  <a:lnTo>
                    <a:pt x="48" y="1230"/>
                  </a:lnTo>
                  <a:lnTo>
                    <a:pt x="54" y="1230"/>
                  </a:lnTo>
                  <a:lnTo>
                    <a:pt x="54" y="1224"/>
                  </a:lnTo>
                  <a:lnTo>
                    <a:pt x="60" y="1218"/>
                  </a:lnTo>
                  <a:lnTo>
                    <a:pt x="66" y="1212"/>
                  </a:lnTo>
                  <a:lnTo>
                    <a:pt x="72" y="1212"/>
                  </a:lnTo>
                  <a:lnTo>
                    <a:pt x="72" y="1206"/>
                  </a:lnTo>
                  <a:lnTo>
                    <a:pt x="78" y="1200"/>
                  </a:lnTo>
                  <a:lnTo>
                    <a:pt x="84" y="1200"/>
                  </a:lnTo>
                  <a:lnTo>
                    <a:pt x="84" y="1194"/>
                  </a:lnTo>
                  <a:lnTo>
                    <a:pt x="90" y="1188"/>
                  </a:lnTo>
                  <a:lnTo>
                    <a:pt x="96" y="1188"/>
                  </a:lnTo>
                  <a:lnTo>
                    <a:pt x="96" y="1182"/>
                  </a:lnTo>
                  <a:lnTo>
                    <a:pt x="102" y="1176"/>
                  </a:lnTo>
                  <a:lnTo>
                    <a:pt x="108" y="1170"/>
                  </a:lnTo>
                  <a:lnTo>
                    <a:pt x="114" y="1164"/>
                  </a:lnTo>
                  <a:lnTo>
                    <a:pt x="114" y="1158"/>
                  </a:lnTo>
                  <a:lnTo>
                    <a:pt x="120" y="1158"/>
                  </a:lnTo>
                  <a:lnTo>
                    <a:pt x="126" y="1152"/>
                  </a:lnTo>
                  <a:lnTo>
                    <a:pt x="126" y="1146"/>
                  </a:lnTo>
                  <a:lnTo>
                    <a:pt x="132" y="1146"/>
                  </a:lnTo>
                  <a:lnTo>
                    <a:pt x="132" y="1140"/>
                  </a:lnTo>
                  <a:lnTo>
                    <a:pt x="138" y="1134"/>
                  </a:lnTo>
                  <a:lnTo>
                    <a:pt x="144" y="1128"/>
                  </a:lnTo>
                  <a:lnTo>
                    <a:pt x="144" y="1122"/>
                  </a:lnTo>
                  <a:lnTo>
                    <a:pt x="150" y="1122"/>
                  </a:lnTo>
                  <a:lnTo>
                    <a:pt x="150" y="1116"/>
                  </a:lnTo>
                  <a:lnTo>
                    <a:pt x="156" y="1116"/>
                  </a:lnTo>
                  <a:lnTo>
                    <a:pt x="156" y="1110"/>
                  </a:lnTo>
                  <a:lnTo>
                    <a:pt x="162" y="1104"/>
                  </a:lnTo>
                  <a:lnTo>
                    <a:pt x="168" y="1098"/>
                  </a:lnTo>
                  <a:lnTo>
                    <a:pt x="168" y="1092"/>
                  </a:lnTo>
                  <a:lnTo>
                    <a:pt x="174" y="1092"/>
                  </a:lnTo>
                  <a:lnTo>
                    <a:pt x="174" y="1086"/>
                  </a:lnTo>
                  <a:lnTo>
                    <a:pt x="180" y="1080"/>
                  </a:lnTo>
                  <a:lnTo>
                    <a:pt x="186" y="1074"/>
                  </a:lnTo>
                  <a:lnTo>
                    <a:pt x="186" y="1068"/>
                  </a:lnTo>
                  <a:lnTo>
                    <a:pt x="192" y="1062"/>
                  </a:lnTo>
                  <a:lnTo>
                    <a:pt x="198" y="1056"/>
                  </a:lnTo>
                  <a:lnTo>
                    <a:pt x="198" y="1050"/>
                  </a:lnTo>
                  <a:lnTo>
                    <a:pt x="204" y="1050"/>
                  </a:lnTo>
                  <a:lnTo>
                    <a:pt x="204" y="1044"/>
                  </a:lnTo>
                  <a:lnTo>
                    <a:pt x="204" y="1038"/>
                  </a:lnTo>
                  <a:lnTo>
                    <a:pt x="210" y="1038"/>
                  </a:lnTo>
                  <a:lnTo>
                    <a:pt x="210" y="1032"/>
                  </a:lnTo>
                  <a:lnTo>
                    <a:pt x="216" y="1032"/>
                  </a:lnTo>
                  <a:lnTo>
                    <a:pt x="216" y="1026"/>
                  </a:lnTo>
                  <a:lnTo>
                    <a:pt x="216" y="1020"/>
                  </a:lnTo>
                  <a:lnTo>
                    <a:pt x="222" y="1020"/>
                  </a:lnTo>
                  <a:lnTo>
                    <a:pt x="222" y="1014"/>
                  </a:lnTo>
                  <a:lnTo>
                    <a:pt x="228" y="1014"/>
                  </a:lnTo>
                  <a:lnTo>
                    <a:pt x="228" y="1008"/>
                  </a:lnTo>
                  <a:lnTo>
                    <a:pt x="228" y="1002"/>
                  </a:lnTo>
                  <a:lnTo>
                    <a:pt x="234" y="1002"/>
                  </a:lnTo>
                  <a:lnTo>
                    <a:pt x="234" y="996"/>
                  </a:lnTo>
                  <a:lnTo>
                    <a:pt x="240" y="996"/>
                  </a:lnTo>
                  <a:lnTo>
                    <a:pt x="240" y="990"/>
                  </a:lnTo>
                  <a:lnTo>
                    <a:pt x="240" y="984"/>
                  </a:lnTo>
                  <a:lnTo>
                    <a:pt x="246" y="984"/>
                  </a:lnTo>
                  <a:lnTo>
                    <a:pt x="246" y="978"/>
                  </a:lnTo>
                  <a:lnTo>
                    <a:pt x="246" y="972"/>
                  </a:lnTo>
                  <a:lnTo>
                    <a:pt x="252" y="972"/>
                  </a:lnTo>
                  <a:lnTo>
                    <a:pt x="252" y="966"/>
                  </a:lnTo>
                  <a:lnTo>
                    <a:pt x="258" y="960"/>
                  </a:lnTo>
                  <a:lnTo>
                    <a:pt x="258" y="954"/>
                  </a:lnTo>
                  <a:lnTo>
                    <a:pt x="264" y="948"/>
                  </a:lnTo>
                  <a:lnTo>
                    <a:pt x="270" y="942"/>
                  </a:lnTo>
                  <a:lnTo>
                    <a:pt x="270" y="936"/>
                  </a:lnTo>
                  <a:lnTo>
                    <a:pt x="270" y="930"/>
                  </a:lnTo>
                  <a:lnTo>
                    <a:pt x="276" y="930"/>
                  </a:lnTo>
                  <a:lnTo>
                    <a:pt x="276" y="924"/>
                  </a:lnTo>
                  <a:lnTo>
                    <a:pt x="276" y="918"/>
                  </a:lnTo>
                  <a:lnTo>
                    <a:pt x="282" y="918"/>
                  </a:lnTo>
                  <a:lnTo>
                    <a:pt x="282" y="912"/>
                  </a:lnTo>
                  <a:lnTo>
                    <a:pt x="288" y="906"/>
                  </a:lnTo>
                  <a:lnTo>
                    <a:pt x="288" y="900"/>
                  </a:lnTo>
                  <a:lnTo>
                    <a:pt x="294" y="894"/>
                  </a:lnTo>
                  <a:lnTo>
                    <a:pt x="294" y="888"/>
                  </a:lnTo>
                  <a:lnTo>
                    <a:pt x="300" y="882"/>
                  </a:lnTo>
                  <a:lnTo>
                    <a:pt x="300" y="876"/>
                  </a:lnTo>
                  <a:lnTo>
                    <a:pt x="306" y="870"/>
                  </a:lnTo>
                  <a:lnTo>
                    <a:pt x="306" y="864"/>
                  </a:lnTo>
                  <a:lnTo>
                    <a:pt x="312" y="858"/>
                  </a:lnTo>
                  <a:lnTo>
                    <a:pt x="312" y="852"/>
                  </a:lnTo>
                  <a:lnTo>
                    <a:pt x="318" y="846"/>
                  </a:lnTo>
                  <a:lnTo>
                    <a:pt x="318" y="840"/>
                  </a:lnTo>
                  <a:lnTo>
                    <a:pt x="318" y="834"/>
                  </a:lnTo>
                  <a:lnTo>
                    <a:pt x="324" y="834"/>
                  </a:lnTo>
                  <a:lnTo>
                    <a:pt x="324" y="828"/>
                  </a:lnTo>
                  <a:lnTo>
                    <a:pt x="330" y="822"/>
                  </a:lnTo>
                  <a:lnTo>
                    <a:pt x="330" y="816"/>
                  </a:lnTo>
                  <a:lnTo>
                    <a:pt x="330" y="810"/>
                  </a:lnTo>
                  <a:lnTo>
                    <a:pt x="336" y="804"/>
                  </a:lnTo>
                  <a:lnTo>
                    <a:pt x="342" y="798"/>
                  </a:lnTo>
                  <a:lnTo>
                    <a:pt x="342" y="792"/>
                  </a:lnTo>
                  <a:lnTo>
                    <a:pt x="342" y="786"/>
                  </a:lnTo>
                  <a:lnTo>
                    <a:pt x="348" y="780"/>
                  </a:lnTo>
                  <a:lnTo>
                    <a:pt x="348" y="774"/>
                  </a:lnTo>
                  <a:lnTo>
                    <a:pt x="348" y="768"/>
                  </a:lnTo>
                  <a:lnTo>
                    <a:pt x="354" y="768"/>
                  </a:lnTo>
                  <a:lnTo>
                    <a:pt x="354" y="762"/>
                  </a:lnTo>
                  <a:lnTo>
                    <a:pt x="360" y="756"/>
                  </a:lnTo>
                  <a:lnTo>
                    <a:pt x="360" y="750"/>
                  </a:lnTo>
                  <a:lnTo>
                    <a:pt x="360" y="744"/>
                  </a:lnTo>
                  <a:lnTo>
                    <a:pt x="366" y="738"/>
                  </a:lnTo>
                  <a:lnTo>
                    <a:pt x="366" y="732"/>
                  </a:lnTo>
                  <a:lnTo>
                    <a:pt x="372" y="726"/>
                  </a:lnTo>
                  <a:lnTo>
                    <a:pt x="372" y="720"/>
                  </a:lnTo>
                  <a:lnTo>
                    <a:pt x="372" y="714"/>
                  </a:lnTo>
                  <a:lnTo>
                    <a:pt x="378" y="708"/>
                  </a:lnTo>
                  <a:lnTo>
                    <a:pt x="378" y="702"/>
                  </a:lnTo>
                  <a:lnTo>
                    <a:pt x="384" y="696"/>
                  </a:lnTo>
                  <a:lnTo>
                    <a:pt x="384" y="690"/>
                  </a:lnTo>
                  <a:lnTo>
                    <a:pt x="384" y="684"/>
                  </a:lnTo>
                  <a:lnTo>
                    <a:pt x="390" y="678"/>
                  </a:lnTo>
                  <a:lnTo>
                    <a:pt x="390" y="672"/>
                  </a:lnTo>
                  <a:lnTo>
                    <a:pt x="396" y="666"/>
                  </a:lnTo>
                  <a:lnTo>
                    <a:pt x="396" y="660"/>
                  </a:lnTo>
                  <a:lnTo>
                    <a:pt x="402" y="654"/>
                  </a:lnTo>
                  <a:lnTo>
                    <a:pt x="402" y="642"/>
                  </a:lnTo>
                  <a:lnTo>
                    <a:pt x="402" y="636"/>
                  </a:lnTo>
                  <a:lnTo>
                    <a:pt x="408" y="630"/>
                  </a:lnTo>
                  <a:lnTo>
                    <a:pt x="408" y="624"/>
                  </a:lnTo>
                  <a:lnTo>
                    <a:pt x="414" y="618"/>
                  </a:lnTo>
                  <a:lnTo>
                    <a:pt x="414" y="612"/>
                  </a:lnTo>
                  <a:lnTo>
                    <a:pt x="414" y="606"/>
                  </a:lnTo>
                  <a:lnTo>
                    <a:pt x="420" y="600"/>
                  </a:lnTo>
                  <a:lnTo>
                    <a:pt x="420" y="594"/>
                  </a:lnTo>
                  <a:lnTo>
                    <a:pt x="420" y="588"/>
                  </a:lnTo>
                  <a:lnTo>
                    <a:pt x="426" y="582"/>
                  </a:lnTo>
                  <a:lnTo>
                    <a:pt x="426" y="576"/>
                  </a:lnTo>
                  <a:lnTo>
                    <a:pt x="432" y="570"/>
                  </a:lnTo>
                  <a:lnTo>
                    <a:pt x="432" y="564"/>
                  </a:lnTo>
                  <a:lnTo>
                    <a:pt x="432" y="558"/>
                  </a:lnTo>
                  <a:lnTo>
                    <a:pt x="438" y="546"/>
                  </a:lnTo>
                  <a:lnTo>
                    <a:pt x="438" y="540"/>
                  </a:lnTo>
                  <a:lnTo>
                    <a:pt x="444" y="534"/>
                  </a:lnTo>
                  <a:lnTo>
                    <a:pt x="444" y="528"/>
                  </a:lnTo>
                  <a:lnTo>
                    <a:pt x="444" y="522"/>
                  </a:lnTo>
                  <a:lnTo>
                    <a:pt x="450" y="516"/>
                  </a:lnTo>
                  <a:lnTo>
                    <a:pt x="450" y="510"/>
                  </a:lnTo>
                  <a:lnTo>
                    <a:pt x="456" y="498"/>
                  </a:lnTo>
                  <a:lnTo>
                    <a:pt x="456" y="492"/>
                  </a:lnTo>
                  <a:lnTo>
                    <a:pt x="456" y="486"/>
                  </a:lnTo>
                  <a:lnTo>
                    <a:pt x="462" y="480"/>
                  </a:lnTo>
                  <a:lnTo>
                    <a:pt x="462" y="474"/>
                  </a:lnTo>
                  <a:lnTo>
                    <a:pt x="462" y="468"/>
                  </a:lnTo>
                  <a:lnTo>
                    <a:pt x="468" y="456"/>
                  </a:lnTo>
                  <a:lnTo>
                    <a:pt x="468" y="450"/>
                  </a:lnTo>
                  <a:lnTo>
                    <a:pt x="474" y="444"/>
                  </a:lnTo>
                  <a:lnTo>
                    <a:pt x="474" y="438"/>
                  </a:lnTo>
                  <a:lnTo>
                    <a:pt x="474" y="426"/>
                  </a:lnTo>
                  <a:lnTo>
                    <a:pt x="480" y="420"/>
                  </a:lnTo>
                  <a:lnTo>
                    <a:pt x="480" y="414"/>
                  </a:lnTo>
                  <a:lnTo>
                    <a:pt x="486" y="408"/>
                  </a:lnTo>
                  <a:lnTo>
                    <a:pt x="486" y="396"/>
                  </a:lnTo>
                  <a:lnTo>
                    <a:pt x="486" y="390"/>
                  </a:lnTo>
                  <a:lnTo>
                    <a:pt x="492" y="384"/>
                  </a:lnTo>
                  <a:lnTo>
                    <a:pt x="492" y="372"/>
                  </a:lnTo>
                  <a:lnTo>
                    <a:pt x="492" y="366"/>
                  </a:lnTo>
                  <a:lnTo>
                    <a:pt x="498" y="360"/>
                  </a:lnTo>
                  <a:lnTo>
                    <a:pt x="498" y="354"/>
                  </a:lnTo>
                  <a:lnTo>
                    <a:pt x="504" y="342"/>
                  </a:lnTo>
                  <a:lnTo>
                    <a:pt x="504" y="336"/>
                  </a:lnTo>
                  <a:lnTo>
                    <a:pt x="504" y="330"/>
                  </a:lnTo>
                  <a:lnTo>
                    <a:pt x="510" y="318"/>
                  </a:lnTo>
                  <a:lnTo>
                    <a:pt x="510" y="312"/>
                  </a:lnTo>
                  <a:lnTo>
                    <a:pt x="516" y="300"/>
                  </a:lnTo>
                  <a:lnTo>
                    <a:pt x="516" y="294"/>
                  </a:lnTo>
                  <a:lnTo>
                    <a:pt x="516" y="288"/>
                  </a:lnTo>
                  <a:lnTo>
                    <a:pt x="522" y="276"/>
                  </a:lnTo>
                  <a:lnTo>
                    <a:pt x="522" y="270"/>
                  </a:lnTo>
                  <a:lnTo>
                    <a:pt x="522" y="258"/>
                  </a:lnTo>
                  <a:lnTo>
                    <a:pt x="528" y="252"/>
                  </a:lnTo>
                  <a:lnTo>
                    <a:pt x="528" y="246"/>
                  </a:lnTo>
                  <a:lnTo>
                    <a:pt x="534" y="234"/>
                  </a:lnTo>
                  <a:lnTo>
                    <a:pt x="534" y="228"/>
                  </a:lnTo>
                  <a:lnTo>
                    <a:pt x="534" y="216"/>
                  </a:lnTo>
                  <a:lnTo>
                    <a:pt x="540" y="210"/>
                  </a:lnTo>
                  <a:lnTo>
                    <a:pt x="540" y="198"/>
                  </a:lnTo>
                  <a:lnTo>
                    <a:pt x="546" y="192"/>
                  </a:lnTo>
                  <a:lnTo>
                    <a:pt x="546" y="180"/>
                  </a:lnTo>
                  <a:lnTo>
                    <a:pt x="546" y="174"/>
                  </a:lnTo>
                  <a:lnTo>
                    <a:pt x="552" y="162"/>
                  </a:lnTo>
                  <a:lnTo>
                    <a:pt x="552" y="156"/>
                  </a:lnTo>
                  <a:lnTo>
                    <a:pt x="558" y="144"/>
                  </a:lnTo>
                  <a:lnTo>
                    <a:pt x="558" y="138"/>
                  </a:lnTo>
                  <a:lnTo>
                    <a:pt x="558" y="126"/>
                  </a:lnTo>
                  <a:lnTo>
                    <a:pt x="564" y="120"/>
                  </a:lnTo>
                  <a:lnTo>
                    <a:pt x="564" y="108"/>
                  </a:lnTo>
                  <a:lnTo>
                    <a:pt x="564" y="96"/>
                  </a:lnTo>
                  <a:lnTo>
                    <a:pt x="570" y="90"/>
                  </a:lnTo>
                  <a:lnTo>
                    <a:pt x="570" y="78"/>
                  </a:lnTo>
                  <a:lnTo>
                    <a:pt x="576" y="72"/>
                  </a:lnTo>
                  <a:lnTo>
                    <a:pt x="576" y="60"/>
                  </a:lnTo>
                  <a:lnTo>
                    <a:pt x="576" y="48"/>
                  </a:lnTo>
                  <a:lnTo>
                    <a:pt x="582" y="42"/>
                  </a:lnTo>
                  <a:lnTo>
                    <a:pt x="582" y="30"/>
                  </a:lnTo>
                  <a:lnTo>
                    <a:pt x="588" y="18"/>
                  </a:lnTo>
                  <a:lnTo>
                    <a:pt x="588" y="12"/>
                  </a:lnTo>
                  <a:lnTo>
                    <a:pt x="588" y="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24951" name="Line 23"/>
            <p:cNvSpPr>
              <a:spLocks noChangeShapeType="1"/>
            </p:cNvSpPr>
            <p:nvPr/>
          </p:nvSpPr>
          <p:spPr bwMode="auto">
            <a:xfrm flipV="1">
              <a:off x="5334" y="2265"/>
              <a:ext cx="6" cy="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124949" name="Freeform 21"/>
          <p:cNvSpPr>
            <a:spLocks/>
          </p:cNvSpPr>
          <p:nvPr/>
        </p:nvSpPr>
        <p:spPr bwMode="auto">
          <a:xfrm>
            <a:off x="5884863" y="5757863"/>
            <a:ext cx="647700" cy="71437"/>
          </a:xfrm>
          <a:custGeom>
            <a:avLst/>
            <a:gdLst/>
            <a:ahLst/>
            <a:cxnLst>
              <a:cxn ang="0">
                <a:pos x="12" y="66"/>
              </a:cxn>
              <a:cxn ang="0">
                <a:pos x="18" y="66"/>
              </a:cxn>
              <a:cxn ang="0">
                <a:pos x="30" y="66"/>
              </a:cxn>
              <a:cxn ang="0">
                <a:pos x="42" y="60"/>
              </a:cxn>
              <a:cxn ang="0">
                <a:pos x="54" y="60"/>
              </a:cxn>
              <a:cxn ang="0">
                <a:pos x="66" y="60"/>
              </a:cxn>
              <a:cxn ang="0">
                <a:pos x="78" y="60"/>
              </a:cxn>
              <a:cxn ang="0">
                <a:pos x="90" y="60"/>
              </a:cxn>
              <a:cxn ang="0">
                <a:pos x="102" y="60"/>
              </a:cxn>
              <a:cxn ang="0">
                <a:pos x="114" y="60"/>
              </a:cxn>
              <a:cxn ang="0">
                <a:pos x="126" y="60"/>
              </a:cxn>
              <a:cxn ang="0">
                <a:pos x="138" y="60"/>
              </a:cxn>
              <a:cxn ang="0">
                <a:pos x="150" y="54"/>
              </a:cxn>
              <a:cxn ang="0">
                <a:pos x="162" y="54"/>
              </a:cxn>
              <a:cxn ang="0">
                <a:pos x="174" y="54"/>
              </a:cxn>
              <a:cxn ang="0">
                <a:pos x="186" y="54"/>
              </a:cxn>
              <a:cxn ang="0">
                <a:pos x="198" y="54"/>
              </a:cxn>
              <a:cxn ang="0">
                <a:pos x="204" y="54"/>
              </a:cxn>
              <a:cxn ang="0">
                <a:pos x="216" y="54"/>
              </a:cxn>
              <a:cxn ang="0">
                <a:pos x="228" y="48"/>
              </a:cxn>
              <a:cxn ang="0">
                <a:pos x="240" y="48"/>
              </a:cxn>
              <a:cxn ang="0">
                <a:pos x="252" y="48"/>
              </a:cxn>
              <a:cxn ang="0">
                <a:pos x="264" y="48"/>
              </a:cxn>
              <a:cxn ang="0">
                <a:pos x="276" y="48"/>
              </a:cxn>
              <a:cxn ang="0">
                <a:pos x="288" y="48"/>
              </a:cxn>
              <a:cxn ang="0">
                <a:pos x="300" y="42"/>
              </a:cxn>
              <a:cxn ang="0">
                <a:pos x="312" y="42"/>
              </a:cxn>
              <a:cxn ang="0">
                <a:pos x="324" y="42"/>
              </a:cxn>
              <a:cxn ang="0">
                <a:pos x="336" y="42"/>
              </a:cxn>
              <a:cxn ang="0">
                <a:pos x="348" y="42"/>
              </a:cxn>
              <a:cxn ang="0">
                <a:pos x="360" y="36"/>
              </a:cxn>
              <a:cxn ang="0">
                <a:pos x="372" y="36"/>
              </a:cxn>
              <a:cxn ang="0">
                <a:pos x="378" y="36"/>
              </a:cxn>
              <a:cxn ang="0">
                <a:pos x="390" y="36"/>
              </a:cxn>
              <a:cxn ang="0">
                <a:pos x="402" y="36"/>
              </a:cxn>
              <a:cxn ang="0">
                <a:pos x="414" y="30"/>
              </a:cxn>
              <a:cxn ang="0">
                <a:pos x="426" y="30"/>
              </a:cxn>
              <a:cxn ang="0">
                <a:pos x="438" y="30"/>
              </a:cxn>
              <a:cxn ang="0">
                <a:pos x="450" y="30"/>
              </a:cxn>
              <a:cxn ang="0">
                <a:pos x="462" y="24"/>
              </a:cxn>
              <a:cxn ang="0">
                <a:pos x="474" y="24"/>
              </a:cxn>
              <a:cxn ang="0">
                <a:pos x="486" y="24"/>
              </a:cxn>
              <a:cxn ang="0">
                <a:pos x="498" y="18"/>
              </a:cxn>
              <a:cxn ang="0">
                <a:pos x="510" y="18"/>
              </a:cxn>
              <a:cxn ang="0">
                <a:pos x="522" y="18"/>
              </a:cxn>
              <a:cxn ang="0">
                <a:pos x="534" y="12"/>
              </a:cxn>
              <a:cxn ang="0">
                <a:pos x="546" y="12"/>
              </a:cxn>
              <a:cxn ang="0">
                <a:pos x="552" y="12"/>
              </a:cxn>
              <a:cxn ang="0">
                <a:pos x="564" y="6"/>
              </a:cxn>
              <a:cxn ang="0">
                <a:pos x="576" y="6"/>
              </a:cxn>
              <a:cxn ang="0">
                <a:pos x="588" y="6"/>
              </a:cxn>
            </a:cxnLst>
            <a:rect l="0" t="0" r="r" b="b"/>
            <a:pathLst>
              <a:path w="594" h="66">
                <a:moveTo>
                  <a:pt x="0" y="66"/>
                </a:moveTo>
                <a:lnTo>
                  <a:pt x="0" y="66"/>
                </a:lnTo>
                <a:lnTo>
                  <a:pt x="6" y="66"/>
                </a:lnTo>
                <a:lnTo>
                  <a:pt x="12" y="66"/>
                </a:lnTo>
                <a:lnTo>
                  <a:pt x="18" y="66"/>
                </a:lnTo>
                <a:lnTo>
                  <a:pt x="24" y="66"/>
                </a:lnTo>
                <a:lnTo>
                  <a:pt x="30" y="66"/>
                </a:lnTo>
                <a:lnTo>
                  <a:pt x="36" y="66"/>
                </a:lnTo>
                <a:lnTo>
                  <a:pt x="42" y="66"/>
                </a:lnTo>
                <a:lnTo>
                  <a:pt x="42" y="60"/>
                </a:lnTo>
                <a:lnTo>
                  <a:pt x="48" y="60"/>
                </a:lnTo>
                <a:lnTo>
                  <a:pt x="54" y="60"/>
                </a:lnTo>
                <a:lnTo>
                  <a:pt x="60" y="60"/>
                </a:lnTo>
                <a:lnTo>
                  <a:pt x="66" y="60"/>
                </a:lnTo>
                <a:lnTo>
                  <a:pt x="72" y="60"/>
                </a:lnTo>
                <a:lnTo>
                  <a:pt x="78" y="60"/>
                </a:lnTo>
                <a:lnTo>
                  <a:pt x="84" y="60"/>
                </a:lnTo>
                <a:lnTo>
                  <a:pt x="90" y="60"/>
                </a:lnTo>
                <a:lnTo>
                  <a:pt x="96" y="60"/>
                </a:lnTo>
                <a:lnTo>
                  <a:pt x="102" y="60"/>
                </a:lnTo>
                <a:lnTo>
                  <a:pt x="108" y="60"/>
                </a:lnTo>
                <a:lnTo>
                  <a:pt x="114" y="60"/>
                </a:lnTo>
                <a:lnTo>
                  <a:pt x="120" y="60"/>
                </a:lnTo>
                <a:lnTo>
                  <a:pt x="126" y="60"/>
                </a:lnTo>
                <a:lnTo>
                  <a:pt x="132" y="60"/>
                </a:lnTo>
                <a:lnTo>
                  <a:pt x="138" y="60"/>
                </a:lnTo>
                <a:lnTo>
                  <a:pt x="144" y="60"/>
                </a:lnTo>
                <a:lnTo>
                  <a:pt x="150" y="54"/>
                </a:lnTo>
                <a:lnTo>
                  <a:pt x="156" y="54"/>
                </a:lnTo>
                <a:lnTo>
                  <a:pt x="162" y="54"/>
                </a:lnTo>
                <a:lnTo>
                  <a:pt x="168" y="54"/>
                </a:lnTo>
                <a:lnTo>
                  <a:pt x="174" y="54"/>
                </a:lnTo>
                <a:lnTo>
                  <a:pt x="180" y="54"/>
                </a:lnTo>
                <a:lnTo>
                  <a:pt x="186" y="54"/>
                </a:lnTo>
                <a:lnTo>
                  <a:pt x="192" y="54"/>
                </a:lnTo>
                <a:lnTo>
                  <a:pt x="198" y="54"/>
                </a:lnTo>
                <a:lnTo>
                  <a:pt x="204" y="54"/>
                </a:lnTo>
                <a:lnTo>
                  <a:pt x="210" y="54"/>
                </a:lnTo>
                <a:lnTo>
                  <a:pt x="216" y="54"/>
                </a:lnTo>
                <a:lnTo>
                  <a:pt x="222" y="54"/>
                </a:lnTo>
                <a:lnTo>
                  <a:pt x="228" y="54"/>
                </a:lnTo>
                <a:lnTo>
                  <a:pt x="228" y="48"/>
                </a:lnTo>
                <a:lnTo>
                  <a:pt x="234" y="48"/>
                </a:lnTo>
                <a:lnTo>
                  <a:pt x="240" y="48"/>
                </a:lnTo>
                <a:lnTo>
                  <a:pt x="246" y="48"/>
                </a:lnTo>
                <a:lnTo>
                  <a:pt x="252" y="48"/>
                </a:lnTo>
                <a:lnTo>
                  <a:pt x="258" y="48"/>
                </a:lnTo>
                <a:lnTo>
                  <a:pt x="264" y="48"/>
                </a:lnTo>
                <a:lnTo>
                  <a:pt x="270" y="48"/>
                </a:lnTo>
                <a:lnTo>
                  <a:pt x="276" y="48"/>
                </a:lnTo>
                <a:lnTo>
                  <a:pt x="282" y="48"/>
                </a:lnTo>
                <a:lnTo>
                  <a:pt x="288" y="48"/>
                </a:lnTo>
                <a:lnTo>
                  <a:pt x="294" y="48"/>
                </a:lnTo>
                <a:lnTo>
                  <a:pt x="300" y="48"/>
                </a:lnTo>
                <a:lnTo>
                  <a:pt x="300" y="42"/>
                </a:lnTo>
                <a:lnTo>
                  <a:pt x="306" y="42"/>
                </a:lnTo>
                <a:lnTo>
                  <a:pt x="312" y="42"/>
                </a:lnTo>
                <a:lnTo>
                  <a:pt x="318" y="42"/>
                </a:lnTo>
                <a:lnTo>
                  <a:pt x="324" y="42"/>
                </a:lnTo>
                <a:lnTo>
                  <a:pt x="330" y="42"/>
                </a:lnTo>
                <a:lnTo>
                  <a:pt x="336" y="42"/>
                </a:lnTo>
                <a:lnTo>
                  <a:pt x="342" y="42"/>
                </a:lnTo>
                <a:lnTo>
                  <a:pt x="348" y="42"/>
                </a:lnTo>
                <a:lnTo>
                  <a:pt x="354" y="42"/>
                </a:lnTo>
                <a:lnTo>
                  <a:pt x="360" y="36"/>
                </a:lnTo>
                <a:lnTo>
                  <a:pt x="366" y="36"/>
                </a:lnTo>
                <a:lnTo>
                  <a:pt x="372" y="36"/>
                </a:lnTo>
                <a:lnTo>
                  <a:pt x="378" y="36"/>
                </a:lnTo>
                <a:lnTo>
                  <a:pt x="384" y="36"/>
                </a:lnTo>
                <a:lnTo>
                  <a:pt x="390" y="36"/>
                </a:lnTo>
                <a:lnTo>
                  <a:pt x="396" y="36"/>
                </a:lnTo>
                <a:lnTo>
                  <a:pt x="402" y="36"/>
                </a:lnTo>
                <a:lnTo>
                  <a:pt x="408" y="36"/>
                </a:lnTo>
                <a:lnTo>
                  <a:pt x="408" y="30"/>
                </a:lnTo>
                <a:lnTo>
                  <a:pt x="414" y="30"/>
                </a:lnTo>
                <a:lnTo>
                  <a:pt x="420" y="30"/>
                </a:lnTo>
                <a:lnTo>
                  <a:pt x="426" y="30"/>
                </a:lnTo>
                <a:lnTo>
                  <a:pt x="432" y="30"/>
                </a:lnTo>
                <a:lnTo>
                  <a:pt x="438" y="30"/>
                </a:lnTo>
                <a:lnTo>
                  <a:pt x="444" y="30"/>
                </a:lnTo>
                <a:lnTo>
                  <a:pt x="450" y="30"/>
                </a:lnTo>
                <a:lnTo>
                  <a:pt x="450" y="24"/>
                </a:lnTo>
                <a:lnTo>
                  <a:pt x="456" y="24"/>
                </a:lnTo>
                <a:lnTo>
                  <a:pt x="462" y="24"/>
                </a:lnTo>
                <a:lnTo>
                  <a:pt x="468" y="24"/>
                </a:lnTo>
                <a:lnTo>
                  <a:pt x="474" y="24"/>
                </a:lnTo>
                <a:lnTo>
                  <a:pt x="480" y="24"/>
                </a:lnTo>
                <a:lnTo>
                  <a:pt x="486" y="24"/>
                </a:lnTo>
                <a:lnTo>
                  <a:pt x="492" y="24"/>
                </a:lnTo>
                <a:lnTo>
                  <a:pt x="492" y="18"/>
                </a:lnTo>
                <a:lnTo>
                  <a:pt x="498" y="18"/>
                </a:lnTo>
                <a:lnTo>
                  <a:pt x="504" y="18"/>
                </a:lnTo>
                <a:lnTo>
                  <a:pt x="510" y="18"/>
                </a:lnTo>
                <a:lnTo>
                  <a:pt x="516" y="18"/>
                </a:lnTo>
                <a:lnTo>
                  <a:pt x="522" y="18"/>
                </a:lnTo>
                <a:lnTo>
                  <a:pt x="528" y="18"/>
                </a:lnTo>
                <a:lnTo>
                  <a:pt x="528" y="12"/>
                </a:lnTo>
                <a:lnTo>
                  <a:pt x="534" y="12"/>
                </a:lnTo>
                <a:lnTo>
                  <a:pt x="540" y="12"/>
                </a:lnTo>
                <a:lnTo>
                  <a:pt x="546" y="12"/>
                </a:lnTo>
                <a:lnTo>
                  <a:pt x="552" y="12"/>
                </a:lnTo>
                <a:lnTo>
                  <a:pt x="558" y="12"/>
                </a:lnTo>
                <a:lnTo>
                  <a:pt x="564" y="6"/>
                </a:lnTo>
                <a:lnTo>
                  <a:pt x="570" y="6"/>
                </a:lnTo>
                <a:lnTo>
                  <a:pt x="576" y="6"/>
                </a:lnTo>
                <a:lnTo>
                  <a:pt x="582" y="6"/>
                </a:lnTo>
                <a:lnTo>
                  <a:pt x="588" y="6"/>
                </a:lnTo>
                <a:lnTo>
                  <a:pt x="594" y="0"/>
                </a:lnTo>
              </a:path>
            </a:pathLst>
          </a:custGeom>
          <a:noFill/>
          <a:ln w="254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4948" name="Freeform 20"/>
          <p:cNvSpPr>
            <a:spLocks/>
          </p:cNvSpPr>
          <p:nvPr/>
        </p:nvSpPr>
        <p:spPr bwMode="auto">
          <a:xfrm>
            <a:off x="6532563" y="5449888"/>
            <a:ext cx="642937" cy="307975"/>
          </a:xfrm>
          <a:custGeom>
            <a:avLst/>
            <a:gdLst/>
            <a:ahLst/>
            <a:cxnLst>
              <a:cxn ang="0">
                <a:pos x="6" y="282"/>
              </a:cxn>
              <a:cxn ang="0">
                <a:pos x="18" y="282"/>
              </a:cxn>
              <a:cxn ang="0">
                <a:pos x="30" y="276"/>
              </a:cxn>
              <a:cxn ang="0">
                <a:pos x="42" y="276"/>
              </a:cxn>
              <a:cxn ang="0">
                <a:pos x="54" y="270"/>
              </a:cxn>
              <a:cxn ang="0">
                <a:pos x="66" y="270"/>
              </a:cxn>
              <a:cxn ang="0">
                <a:pos x="78" y="270"/>
              </a:cxn>
              <a:cxn ang="0">
                <a:pos x="90" y="264"/>
              </a:cxn>
              <a:cxn ang="0">
                <a:pos x="102" y="264"/>
              </a:cxn>
              <a:cxn ang="0">
                <a:pos x="114" y="258"/>
              </a:cxn>
              <a:cxn ang="0">
                <a:pos x="126" y="252"/>
              </a:cxn>
              <a:cxn ang="0">
                <a:pos x="138" y="252"/>
              </a:cxn>
              <a:cxn ang="0">
                <a:pos x="144" y="246"/>
              </a:cxn>
              <a:cxn ang="0">
                <a:pos x="156" y="246"/>
              </a:cxn>
              <a:cxn ang="0">
                <a:pos x="168" y="240"/>
              </a:cxn>
              <a:cxn ang="0">
                <a:pos x="180" y="234"/>
              </a:cxn>
              <a:cxn ang="0">
                <a:pos x="192" y="234"/>
              </a:cxn>
              <a:cxn ang="0">
                <a:pos x="204" y="228"/>
              </a:cxn>
              <a:cxn ang="0">
                <a:pos x="216" y="222"/>
              </a:cxn>
              <a:cxn ang="0">
                <a:pos x="228" y="222"/>
              </a:cxn>
              <a:cxn ang="0">
                <a:pos x="240" y="216"/>
              </a:cxn>
              <a:cxn ang="0">
                <a:pos x="252" y="210"/>
              </a:cxn>
              <a:cxn ang="0">
                <a:pos x="264" y="210"/>
              </a:cxn>
              <a:cxn ang="0">
                <a:pos x="276" y="204"/>
              </a:cxn>
              <a:cxn ang="0">
                <a:pos x="288" y="198"/>
              </a:cxn>
              <a:cxn ang="0">
                <a:pos x="300" y="192"/>
              </a:cxn>
              <a:cxn ang="0">
                <a:pos x="312" y="186"/>
              </a:cxn>
              <a:cxn ang="0">
                <a:pos x="318" y="180"/>
              </a:cxn>
              <a:cxn ang="0">
                <a:pos x="330" y="174"/>
              </a:cxn>
              <a:cxn ang="0">
                <a:pos x="342" y="168"/>
              </a:cxn>
              <a:cxn ang="0">
                <a:pos x="354" y="162"/>
              </a:cxn>
              <a:cxn ang="0">
                <a:pos x="366" y="156"/>
              </a:cxn>
              <a:cxn ang="0">
                <a:pos x="378" y="150"/>
              </a:cxn>
              <a:cxn ang="0">
                <a:pos x="390" y="144"/>
              </a:cxn>
              <a:cxn ang="0">
                <a:pos x="402" y="138"/>
              </a:cxn>
              <a:cxn ang="0">
                <a:pos x="414" y="132"/>
              </a:cxn>
              <a:cxn ang="0">
                <a:pos x="426" y="126"/>
              </a:cxn>
              <a:cxn ang="0">
                <a:pos x="438" y="120"/>
              </a:cxn>
              <a:cxn ang="0">
                <a:pos x="450" y="108"/>
              </a:cxn>
              <a:cxn ang="0">
                <a:pos x="462" y="102"/>
              </a:cxn>
              <a:cxn ang="0">
                <a:pos x="474" y="96"/>
              </a:cxn>
              <a:cxn ang="0">
                <a:pos x="486" y="84"/>
              </a:cxn>
              <a:cxn ang="0">
                <a:pos x="498" y="78"/>
              </a:cxn>
              <a:cxn ang="0">
                <a:pos x="504" y="72"/>
              </a:cxn>
              <a:cxn ang="0">
                <a:pos x="516" y="60"/>
              </a:cxn>
              <a:cxn ang="0">
                <a:pos x="528" y="54"/>
              </a:cxn>
              <a:cxn ang="0">
                <a:pos x="540" y="42"/>
              </a:cxn>
              <a:cxn ang="0">
                <a:pos x="552" y="30"/>
              </a:cxn>
              <a:cxn ang="0">
                <a:pos x="564" y="24"/>
              </a:cxn>
              <a:cxn ang="0">
                <a:pos x="576" y="12"/>
              </a:cxn>
              <a:cxn ang="0">
                <a:pos x="588" y="0"/>
              </a:cxn>
            </a:cxnLst>
            <a:rect l="0" t="0" r="r" b="b"/>
            <a:pathLst>
              <a:path w="588" h="282">
                <a:moveTo>
                  <a:pt x="0" y="282"/>
                </a:moveTo>
                <a:lnTo>
                  <a:pt x="0" y="282"/>
                </a:lnTo>
                <a:lnTo>
                  <a:pt x="6" y="282"/>
                </a:lnTo>
                <a:lnTo>
                  <a:pt x="12" y="282"/>
                </a:lnTo>
                <a:lnTo>
                  <a:pt x="18" y="282"/>
                </a:lnTo>
                <a:lnTo>
                  <a:pt x="24" y="282"/>
                </a:lnTo>
                <a:lnTo>
                  <a:pt x="30" y="276"/>
                </a:lnTo>
                <a:lnTo>
                  <a:pt x="36" y="276"/>
                </a:lnTo>
                <a:lnTo>
                  <a:pt x="42" y="276"/>
                </a:lnTo>
                <a:lnTo>
                  <a:pt x="48" y="276"/>
                </a:lnTo>
                <a:lnTo>
                  <a:pt x="54" y="276"/>
                </a:lnTo>
                <a:lnTo>
                  <a:pt x="54" y="270"/>
                </a:lnTo>
                <a:lnTo>
                  <a:pt x="60" y="270"/>
                </a:lnTo>
                <a:lnTo>
                  <a:pt x="66" y="270"/>
                </a:lnTo>
                <a:lnTo>
                  <a:pt x="72" y="270"/>
                </a:lnTo>
                <a:lnTo>
                  <a:pt x="78" y="270"/>
                </a:lnTo>
                <a:lnTo>
                  <a:pt x="78" y="264"/>
                </a:lnTo>
                <a:lnTo>
                  <a:pt x="84" y="264"/>
                </a:lnTo>
                <a:lnTo>
                  <a:pt x="90" y="264"/>
                </a:lnTo>
                <a:lnTo>
                  <a:pt x="96" y="264"/>
                </a:lnTo>
                <a:lnTo>
                  <a:pt x="102" y="264"/>
                </a:lnTo>
                <a:lnTo>
                  <a:pt x="102" y="258"/>
                </a:lnTo>
                <a:lnTo>
                  <a:pt x="108" y="258"/>
                </a:lnTo>
                <a:lnTo>
                  <a:pt x="114" y="258"/>
                </a:lnTo>
                <a:lnTo>
                  <a:pt x="120" y="258"/>
                </a:lnTo>
                <a:lnTo>
                  <a:pt x="126" y="252"/>
                </a:lnTo>
                <a:lnTo>
                  <a:pt x="132" y="252"/>
                </a:lnTo>
                <a:lnTo>
                  <a:pt x="138" y="252"/>
                </a:lnTo>
                <a:lnTo>
                  <a:pt x="144" y="252"/>
                </a:lnTo>
                <a:lnTo>
                  <a:pt x="144" y="246"/>
                </a:lnTo>
                <a:lnTo>
                  <a:pt x="150" y="246"/>
                </a:lnTo>
                <a:lnTo>
                  <a:pt x="156" y="246"/>
                </a:lnTo>
                <a:lnTo>
                  <a:pt x="162" y="246"/>
                </a:lnTo>
                <a:lnTo>
                  <a:pt x="162" y="240"/>
                </a:lnTo>
                <a:lnTo>
                  <a:pt x="168" y="240"/>
                </a:lnTo>
                <a:lnTo>
                  <a:pt x="174" y="240"/>
                </a:lnTo>
                <a:lnTo>
                  <a:pt x="180" y="240"/>
                </a:lnTo>
                <a:lnTo>
                  <a:pt x="180" y="234"/>
                </a:lnTo>
                <a:lnTo>
                  <a:pt x="186" y="234"/>
                </a:lnTo>
                <a:lnTo>
                  <a:pt x="192" y="234"/>
                </a:lnTo>
                <a:lnTo>
                  <a:pt x="198" y="234"/>
                </a:lnTo>
                <a:lnTo>
                  <a:pt x="198" y="228"/>
                </a:lnTo>
                <a:lnTo>
                  <a:pt x="204" y="228"/>
                </a:lnTo>
                <a:lnTo>
                  <a:pt x="210" y="228"/>
                </a:lnTo>
                <a:lnTo>
                  <a:pt x="216" y="228"/>
                </a:lnTo>
                <a:lnTo>
                  <a:pt x="216" y="222"/>
                </a:lnTo>
                <a:lnTo>
                  <a:pt x="222" y="222"/>
                </a:lnTo>
                <a:lnTo>
                  <a:pt x="228" y="222"/>
                </a:lnTo>
                <a:lnTo>
                  <a:pt x="234" y="222"/>
                </a:lnTo>
                <a:lnTo>
                  <a:pt x="234" y="216"/>
                </a:lnTo>
                <a:lnTo>
                  <a:pt x="240" y="216"/>
                </a:lnTo>
                <a:lnTo>
                  <a:pt x="246" y="216"/>
                </a:lnTo>
                <a:lnTo>
                  <a:pt x="246" y="210"/>
                </a:lnTo>
                <a:lnTo>
                  <a:pt x="252" y="210"/>
                </a:lnTo>
                <a:lnTo>
                  <a:pt x="258" y="210"/>
                </a:lnTo>
                <a:lnTo>
                  <a:pt x="264" y="210"/>
                </a:lnTo>
                <a:lnTo>
                  <a:pt x="264" y="204"/>
                </a:lnTo>
                <a:lnTo>
                  <a:pt x="270" y="204"/>
                </a:lnTo>
                <a:lnTo>
                  <a:pt x="276" y="204"/>
                </a:lnTo>
                <a:lnTo>
                  <a:pt x="282" y="198"/>
                </a:lnTo>
                <a:lnTo>
                  <a:pt x="288" y="198"/>
                </a:lnTo>
                <a:lnTo>
                  <a:pt x="294" y="192"/>
                </a:lnTo>
                <a:lnTo>
                  <a:pt x="300" y="192"/>
                </a:lnTo>
                <a:lnTo>
                  <a:pt x="306" y="192"/>
                </a:lnTo>
                <a:lnTo>
                  <a:pt x="306" y="186"/>
                </a:lnTo>
                <a:lnTo>
                  <a:pt x="312" y="186"/>
                </a:lnTo>
                <a:lnTo>
                  <a:pt x="318" y="186"/>
                </a:lnTo>
                <a:lnTo>
                  <a:pt x="318" y="180"/>
                </a:lnTo>
                <a:lnTo>
                  <a:pt x="324" y="180"/>
                </a:lnTo>
                <a:lnTo>
                  <a:pt x="330" y="180"/>
                </a:lnTo>
                <a:lnTo>
                  <a:pt x="330" y="174"/>
                </a:lnTo>
                <a:lnTo>
                  <a:pt x="336" y="174"/>
                </a:lnTo>
                <a:lnTo>
                  <a:pt x="342" y="174"/>
                </a:lnTo>
                <a:lnTo>
                  <a:pt x="342" y="168"/>
                </a:lnTo>
                <a:lnTo>
                  <a:pt x="348" y="168"/>
                </a:lnTo>
                <a:lnTo>
                  <a:pt x="354" y="168"/>
                </a:lnTo>
                <a:lnTo>
                  <a:pt x="354" y="162"/>
                </a:lnTo>
                <a:lnTo>
                  <a:pt x="360" y="162"/>
                </a:lnTo>
                <a:lnTo>
                  <a:pt x="366" y="162"/>
                </a:lnTo>
                <a:lnTo>
                  <a:pt x="366" y="156"/>
                </a:lnTo>
                <a:lnTo>
                  <a:pt x="372" y="156"/>
                </a:lnTo>
                <a:lnTo>
                  <a:pt x="378" y="156"/>
                </a:lnTo>
                <a:lnTo>
                  <a:pt x="378" y="150"/>
                </a:lnTo>
                <a:lnTo>
                  <a:pt x="384" y="150"/>
                </a:lnTo>
                <a:lnTo>
                  <a:pt x="390" y="150"/>
                </a:lnTo>
                <a:lnTo>
                  <a:pt x="390" y="144"/>
                </a:lnTo>
                <a:lnTo>
                  <a:pt x="396" y="144"/>
                </a:lnTo>
                <a:lnTo>
                  <a:pt x="402" y="138"/>
                </a:lnTo>
                <a:lnTo>
                  <a:pt x="408" y="138"/>
                </a:lnTo>
                <a:lnTo>
                  <a:pt x="414" y="132"/>
                </a:lnTo>
                <a:lnTo>
                  <a:pt x="420" y="132"/>
                </a:lnTo>
                <a:lnTo>
                  <a:pt x="420" y="126"/>
                </a:lnTo>
                <a:lnTo>
                  <a:pt x="426" y="126"/>
                </a:lnTo>
                <a:lnTo>
                  <a:pt x="432" y="120"/>
                </a:lnTo>
                <a:lnTo>
                  <a:pt x="438" y="120"/>
                </a:lnTo>
                <a:lnTo>
                  <a:pt x="438" y="114"/>
                </a:lnTo>
                <a:lnTo>
                  <a:pt x="444" y="114"/>
                </a:lnTo>
                <a:lnTo>
                  <a:pt x="450" y="108"/>
                </a:lnTo>
                <a:lnTo>
                  <a:pt x="456" y="108"/>
                </a:lnTo>
                <a:lnTo>
                  <a:pt x="456" y="102"/>
                </a:lnTo>
                <a:lnTo>
                  <a:pt x="462" y="102"/>
                </a:lnTo>
                <a:lnTo>
                  <a:pt x="468" y="96"/>
                </a:lnTo>
                <a:lnTo>
                  <a:pt x="474" y="96"/>
                </a:lnTo>
                <a:lnTo>
                  <a:pt x="474" y="90"/>
                </a:lnTo>
                <a:lnTo>
                  <a:pt x="480" y="90"/>
                </a:lnTo>
                <a:lnTo>
                  <a:pt x="486" y="84"/>
                </a:lnTo>
                <a:lnTo>
                  <a:pt x="492" y="84"/>
                </a:lnTo>
                <a:lnTo>
                  <a:pt x="492" y="78"/>
                </a:lnTo>
                <a:lnTo>
                  <a:pt x="498" y="78"/>
                </a:lnTo>
                <a:lnTo>
                  <a:pt x="498" y="72"/>
                </a:lnTo>
                <a:lnTo>
                  <a:pt x="504" y="72"/>
                </a:lnTo>
                <a:lnTo>
                  <a:pt x="510" y="66"/>
                </a:lnTo>
                <a:lnTo>
                  <a:pt x="516" y="66"/>
                </a:lnTo>
                <a:lnTo>
                  <a:pt x="516" y="60"/>
                </a:lnTo>
                <a:lnTo>
                  <a:pt x="522" y="60"/>
                </a:lnTo>
                <a:lnTo>
                  <a:pt x="528" y="54"/>
                </a:lnTo>
                <a:lnTo>
                  <a:pt x="534" y="48"/>
                </a:lnTo>
                <a:lnTo>
                  <a:pt x="540" y="42"/>
                </a:lnTo>
                <a:lnTo>
                  <a:pt x="546" y="42"/>
                </a:lnTo>
                <a:lnTo>
                  <a:pt x="546" y="36"/>
                </a:lnTo>
                <a:lnTo>
                  <a:pt x="552" y="36"/>
                </a:lnTo>
                <a:lnTo>
                  <a:pt x="552" y="30"/>
                </a:lnTo>
                <a:lnTo>
                  <a:pt x="558" y="30"/>
                </a:lnTo>
                <a:lnTo>
                  <a:pt x="558" y="24"/>
                </a:lnTo>
                <a:lnTo>
                  <a:pt x="564" y="24"/>
                </a:lnTo>
                <a:lnTo>
                  <a:pt x="570" y="18"/>
                </a:lnTo>
                <a:lnTo>
                  <a:pt x="576" y="12"/>
                </a:lnTo>
                <a:lnTo>
                  <a:pt x="582" y="6"/>
                </a:lnTo>
                <a:lnTo>
                  <a:pt x="588" y="6"/>
                </a:lnTo>
                <a:lnTo>
                  <a:pt x="588" y="0"/>
                </a:lnTo>
              </a:path>
            </a:pathLst>
          </a:custGeom>
          <a:noFill/>
          <a:ln w="254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grpSp>
        <p:nvGrpSpPr>
          <p:cNvPr id="124945" name="Group 17"/>
          <p:cNvGrpSpPr>
            <a:grpSpLocks/>
          </p:cNvGrpSpPr>
          <p:nvPr/>
        </p:nvGrpSpPr>
        <p:grpSpPr bwMode="auto">
          <a:xfrm>
            <a:off x="7175500" y="3960813"/>
            <a:ext cx="663575" cy="1489075"/>
            <a:chOff x="4470" y="2271"/>
            <a:chExt cx="606" cy="1362"/>
          </a:xfrm>
        </p:grpSpPr>
        <p:sp>
          <p:nvSpPr>
            <p:cNvPr id="124947" name="Freeform 19"/>
            <p:cNvSpPr>
              <a:spLocks/>
            </p:cNvSpPr>
            <p:nvPr/>
          </p:nvSpPr>
          <p:spPr bwMode="auto">
            <a:xfrm>
              <a:off x="4470" y="2313"/>
              <a:ext cx="594" cy="1320"/>
            </a:xfrm>
            <a:custGeom>
              <a:avLst/>
              <a:gdLst/>
              <a:ahLst/>
              <a:cxnLst>
                <a:cxn ang="0">
                  <a:pos x="12" y="1308"/>
                </a:cxn>
                <a:cxn ang="0">
                  <a:pos x="24" y="1296"/>
                </a:cxn>
                <a:cxn ang="0">
                  <a:pos x="36" y="1284"/>
                </a:cxn>
                <a:cxn ang="0">
                  <a:pos x="48" y="1272"/>
                </a:cxn>
                <a:cxn ang="0">
                  <a:pos x="60" y="1260"/>
                </a:cxn>
                <a:cxn ang="0">
                  <a:pos x="72" y="1248"/>
                </a:cxn>
                <a:cxn ang="0">
                  <a:pos x="84" y="1236"/>
                </a:cxn>
                <a:cxn ang="0">
                  <a:pos x="90" y="1224"/>
                </a:cxn>
                <a:cxn ang="0">
                  <a:pos x="102" y="1206"/>
                </a:cxn>
                <a:cxn ang="0">
                  <a:pos x="114" y="1194"/>
                </a:cxn>
                <a:cxn ang="0">
                  <a:pos x="126" y="1176"/>
                </a:cxn>
                <a:cxn ang="0">
                  <a:pos x="138" y="1164"/>
                </a:cxn>
                <a:cxn ang="0">
                  <a:pos x="150" y="1146"/>
                </a:cxn>
                <a:cxn ang="0">
                  <a:pos x="162" y="1134"/>
                </a:cxn>
                <a:cxn ang="0">
                  <a:pos x="174" y="1116"/>
                </a:cxn>
                <a:cxn ang="0">
                  <a:pos x="186" y="1098"/>
                </a:cxn>
                <a:cxn ang="0">
                  <a:pos x="198" y="1080"/>
                </a:cxn>
                <a:cxn ang="0">
                  <a:pos x="210" y="1062"/>
                </a:cxn>
                <a:cxn ang="0">
                  <a:pos x="222" y="1044"/>
                </a:cxn>
                <a:cxn ang="0">
                  <a:pos x="234" y="1020"/>
                </a:cxn>
                <a:cxn ang="0">
                  <a:pos x="246" y="1002"/>
                </a:cxn>
                <a:cxn ang="0">
                  <a:pos x="258" y="984"/>
                </a:cxn>
                <a:cxn ang="0">
                  <a:pos x="264" y="960"/>
                </a:cxn>
                <a:cxn ang="0">
                  <a:pos x="276" y="936"/>
                </a:cxn>
                <a:cxn ang="0">
                  <a:pos x="288" y="918"/>
                </a:cxn>
                <a:cxn ang="0">
                  <a:pos x="300" y="894"/>
                </a:cxn>
                <a:cxn ang="0">
                  <a:pos x="312" y="870"/>
                </a:cxn>
                <a:cxn ang="0">
                  <a:pos x="324" y="840"/>
                </a:cxn>
                <a:cxn ang="0">
                  <a:pos x="336" y="816"/>
                </a:cxn>
                <a:cxn ang="0">
                  <a:pos x="348" y="792"/>
                </a:cxn>
                <a:cxn ang="0">
                  <a:pos x="360" y="762"/>
                </a:cxn>
                <a:cxn ang="0">
                  <a:pos x="372" y="738"/>
                </a:cxn>
                <a:cxn ang="0">
                  <a:pos x="384" y="708"/>
                </a:cxn>
                <a:cxn ang="0">
                  <a:pos x="396" y="678"/>
                </a:cxn>
                <a:cxn ang="0">
                  <a:pos x="408" y="648"/>
                </a:cxn>
                <a:cxn ang="0">
                  <a:pos x="420" y="612"/>
                </a:cxn>
                <a:cxn ang="0">
                  <a:pos x="432" y="582"/>
                </a:cxn>
                <a:cxn ang="0">
                  <a:pos x="444" y="546"/>
                </a:cxn>
                <a:cxn ang="0">
                  <a:pos x="450" y="516"/>
                </a:cxn>
                <a:cxn ang="0">
                  <a:pos x="462" y="480"/>
                </a:cxn>
                <a:cxn ang="0">
                  <a:pos x="474" y="444"/>
                </a:cxn>
                <a:cxn ang="0">
                  <a:pos x="486" y="402"/>
                </a:cxn>
                <a:cxn ang="0">
                  <a:pos x="498" y="366"/>
                </a:cxn>
                <a:cxn ang="0">
                  <a:pos x="510" y="324"/>
                </a:cxn>
                <a:cxn ang="0">
                  <a:pos x="522" y="282"/>
                </a:cxn>
                <a:cxn ang="0">
                  <a:pos x="534" y="240"/>
                </a:cxn>
                <a:cxn ang="0">
                  <a:pos x="546" y="198"/>
                </a:cxn>
                <a:cxn ang="0">
                  <a:pos x="558" y="150"/>
                </a:cxn>
                <a:cxn ang="0">
                  <a:pos x="570" y="102"/>
                </a:cxn>
                <a:cxn ang="0">
                  <a:pos x="582" y="54"/>
                </a:cxn>
                <a:cxn ang="0">
                  <a:pos x="594" y="6"/>
                </a:cxn>
              </a:cxnLst>
              <a:rect l="0" t="0" r="r" b="b"/>
              <a:pathLst>
                <a:path w="594" h="1320">
                  <a:moveTo>
                    <a:pt x="0" y="1320"/>
                  </a:moveTo>
                  <a:lnTo>
                    <a:pt x="6" y="1314"/>
                  </a:lnTo>
                  <a:lnTo>
                    <a:pt x="12" y="1314"/>
                  </a:lnTo>
                  <a:lnTo>
                    <a:pt x="12" y="1308"/>
                  </a:lnTo>
                  <a:lnTo>
                    <a:pt x="18" y="1308"/>
                  </a:lnTo>
                  <a:lnTo>
                    <a:pt x="18" y="1302"/>
                  </a:lnTo>
                  <a:lnTo>
                    <a:pt x="24" y="1296"/>
                  </a:lnTo>
                  <a:lnTo>
                    <a:pt x="30" y="1296"/>
                  </a:lnTo>
                  <a:lnTo>
                    <a:pt x="30" y="1290"/>
                  </a:lnTo>
                  <a:lnTo>
                    <a:pt x="36" y="1284"/>
                  </a:lnTo>
                  <a:lnTo>
                    <a:pt x="42" y="1284"/>
                  </a:lnTo>
                  <a:lnTo>
                    <a:pt x="42" y="1278"/>
                  </a:lnTo>
                  <a:lnTo>
                    <a:pt x="48" y="1272"/>
                  </a:lnTo>
                  <a:lnTo>
                    <a:pt x="54" y="1266"/>
                  </a:lnTo>
                  <a:lnTo>
                    <a:pt x="60" y="1260"/>
                  </a:lnTo>
                  <a:lnTo>
                    <a:pt x="66" y="1254"/>
                  </a:lnTo>
                  <a:lnTo>
                    <a:pt x="72" y="1248"/>
                  </a:lnTo>
                  <a:lnTo>
                    <a:pt x="72" y="1242"/>
                  </a:lnTo>
                  <a:lnTo>
                    <a:pt x="78" y="1242"/>
                  </a:lnTo>
                  <a:lnTo>
                    <a:pt x="78" y="1236"/>
                  </a:lnTo>
                  <a:lnTo>
                    <a:pt x="84" y="1236"/>
                  </a:lnTo>
                  <a:lnTo>
                    <a:pt x="84" y="1230"/>
                  </a:lnTo>
                  <a:lnTo>
                    <a:pt x="90" y="1230"/>
                  </a:lnTo>
                  <a:lnTo>
                    <a:pt x="90" y="1224"/>
                  </a:lnTo>
                  <a:lnTo>
                    <a:pt x="96" y="1218"/>
                  </a:lnTo>
                  <a:lnTo>
                    <a:pt x="102" y="1212"/>
                  </a:lnTo>
                  <a:lnTo>
                    <a:pt x="102" y="1206"/>
                  </a:lnTo>
                  <a:lnTo>
                    <a:pt x="108" y="1206"/>
                  </a:lnTo>
                  <a:lnTo>
                    <a:pt x="108" y="1200"/>
                  </a:lnTo>
                  <a:lnTo>
                    <a:pt x="114" y="1200"/>
                  </a:lnTo>
                  <a:lnTo>
                    <a:pt x="114" y="1194"/>
                  </a:lnTo>
                  <a:lnTo>
                    <a:pt x="120" y="1188"/>
                  </a:lnTo>
                  <a:lnTo>
                    <a:pt x="120" y="1182"/>
                  </a:lnTo>
                  <a:lnTo>
                    <a:pt x="126" y="1182"/>
                  </a:lnTo>
                  <a:lnTo>
                    <a:pt x="126" y="1176"/>
                  </a:lnTo>
                  <a:lnTo>
                    <a:pt x="132" y="1176"/>
                  </a:lnTo>
                  <a:lnTo>
                    <a:pt x="132" y="1170"/>
                  </a:lnTo>
                  <a:lnTo>
                    <a:pt x="138" y="1164"/>
                  </a:lnTo>
                  <a:lnTo>
                    <a:pt x="144" y="1158"/>
                  </a:lnTo>
                  <a:lnTo>
                    <a:pt x="144" y="1152"/>
                  </a:lnTo>
                  <a:lnTo>
                    <a:pt x="150" y="1152"/>
                  </a:lnTo>
                  <a:lnTo>
                    <a:pt x="150" y="1146"/>
                  </a:lnTo>
                  <a:lnTo>
                    <a:pt x="156" y="1146"/>
                  </a:lnTo>
                  <a:lnTo>
                    <a:pt x="156" y="1140"/>
                  </a:lnTo>
                  <a:lnTo>
                    <a:pt x="162" y="1134"/>
                  </a:lnTo>
                  <a:lnTo>
                    <a:pt x="162" y="1128"/>
                  </a:lnTo>
                  <a:lnTo>
                    <a:pt x="168" y="1122"/>
                  </a:lnTo>
                  <a:lnTo>
                    <a:pt x="174" y="1116"/>
                  </a:lnTo>
                  <a:lnTo>
                    <a:pt x="174" y="1110"/>
                  </a:lnTo>
                  <a:lnTo>
                    <a:pt x="180" y="1110"/>
                  </a:lnTo>
                  <a:lnTo>
                    <a:pt x="180" y="1104"/>
                  </a:lnTo>
                  <a:lnTo>
                    <a:pt x="186" y="1098"/>
                  </a:lnTo>
                  <a:lnTo>
                    <a:pt x="186" y="1092"/>
                  </a:lnTo>
                  <a:lnTo>
                    <a:pt x="192" y="1092"/>
                  </a:lnTo>
                  <a:lnTo>
                    <a:pt x="192" y="1086"/>
                  </a:lnTo>
                  <a:lnTo>
                    <a:pt x="192" y="1080"/>
                  </a:lnTo>
                  <a:lnTo>
                    <a:pt x="198" y="1080"/>
                  </a:lnTo>
                  <a:lnTo>
                    <a:pt x="198" y="1074"/>
                  </a:lnTo>
                  <a:lnTo>
                    <a:pt x="204" y="1074"/>
                  </a:lnTo>
                  <a:lnTo>
                    <a:pt x="204" y="1068"/>
                  </a:lnTo>
                  <a:lnTo>
                    <a:pt x="204" y="1062"/>
                  </a:lnTo>
                  <a:lnTo>
                    <a:pt x="210" y="1062"/>
                  </a:lnTo>
                  <a:lnTo>
                    <a:pt x="210" y="1056"/>
                  </a:lnTo>
                  <a:lnTo>
                    <a:pt x="216" y="1056"/>
                  </a:lnTo>
                  <a:lnTo>
                    <a:pt x="216" y="1050"/>
                  </a:lnTo>
                  <a:lnTo>
                    <a:pt x="216" y="1044"/>
                  </a:lnTo>
                  <a:lnTo>
                    <a:pt x="222" y="1044"/>
                  </a:lnTo>
                  <a:lnTo>
                    <a:pt x="222" y="1038"/>
                  </a:lnTo>
                  <a:lnTo>
                    <a:pt x="228" y="1032"/>
                  </a:lnTo>
                  <a:lnTo>
                    <a:pt x="228" y="1026"/>
                  </a:lnTo>
                  <a:lnTo>
                    <a:pt x="234" y="1020"/>
                  </a:lnTo>
                  <a:lnTo>
                    <a:pt x="234" y="1014"/>
                  </a:lnTo>
                  <a:lnTo>
                    <a:pt x="240" y="1008"/>
                  </a:lnTo>
                  <a:lnTo>
                    <a:pt x="246" y="1002"/>
                  </a:lnTo>
                  <a:lnTo>
                    <a:pt x="246" y="996"/>
                  </a:lnTo>
                  <a:lnTo>
                    <a:pt x="252" y="990"/>
                  </a:lnTo>
                  <a:lnTo>
                    <a:pt x="252" y="984"/>
                  </a:lnTo>
                  <a:lnTo>
                    <a:pt x="258" y="984"/>
                  </a:lnTo>
                  <a:lnTo>
                    <a:pt x="258" y="978"/>
                  </a:lnTo>
                  <a:lnTo>
                    <a:pt x="258" y="972"/>
                  </a:lnTo>
                  <a:lnTo>
                    <a:pt x="264" y="966"/>
                  </a:lnTo>
                  <a:lnTo>
                    <a:pt x="264" y="960"/>
                  </a:lnTo>
                  <a:lnTo>
                    <a:pt x="270" y="954"/>
                  </a:lnTo>
                  <a:lnTo>
                    <a:pt x="276" y="948"/>
                  </a:lnTo>
                  <a:lnTo>
                    <a:pt x="276" y="942"/>
                  </a:lnTo>
                  <a:lnTo>
                    <a:pt x="276" y="936"/>
                  </a:lnTo>
                  <a:lnTo>
                    <a:pt x="282" y="936"/>
                  </a:lnTo>
                  <a:lnTo>
                    <a:pt x="282" y="930"/>
                  </a:lnTo>
                  <a:lnTo>
                    <a:pt x="288" y="924"/>
                  </a:lnTo>
                  <a:lnTo>
                    <a:pt x="288" y="918"/>
                  </a:lnTo>
                  <a:lnTo>
                    <a:pt x="294" y="912"/>
                  </a:lnTo>
                  <a:lnTo>
                    <a:pt x="294" y="906"/>
                  </a:lnTo>
                  <a:lnTo>
                    <a:pt x="300" y="900"/>
                  </a:lnTo>
                  <a:lnTo>
                    <a:pt x="300" y="894"/>
                  </a:lnTo>
                  <a:lnTo>
                    <a:pt x="306" y="888"/>
                  </a:lnTo>
                  <a:lnTo>
                    <a:pt x="306" y="882"/>
                  </a:lnTo>
                  <a:lnTo>
                    <a:pt x="306" y="876"/>
                  </a:lnTo>
                  <a:lnTo>
                    <a:pt x="312" y="870"/>
                  </a:lnTo>
                  <a:lnTo>
                    <a:pt x="318" y="864"/>
                  </a:lnTo>
                  <a:lnTo>
                    <a:pt x="318" y="858"/>
                  </a:lnTo>
                  <a:lnTo>
                    <a:pt x="318" y="852"/>
                  </a:lnTo>
                  <a:lnTo>
                    <a:pt x="324" y="846"/>
                  </a:lnTo>
                  <a:lnTo>
                    <a:pt x="324" y="840"/>
                  </a:lnTo>
                  <a:lnTo>
                    <a:pt x="330" y="840"/>
                  </a:lnTo>
                  <a:lnTo>
                    <a:pt x="330" y="834"/>
                  </a:lnTo>
                  <a:lnTo>
                    <a:pt x="330" y="828"/>
                  </a:lnTo>
                  <a:lnTo>
                    <a:pt x="336" y="822"/>
                  </a:lnTo>
                  <a:lnTo>
                    <a:pt x="336" y="816"/>
                  </a:lnTo>
                  <a:lnTo>
                    <a:pt x="336" y="810"/>
                  </a:lnTo>
                  <a:lnTo>
                    <a:pt x="342" y="804"/>
                  </a:lnTo>
                  <a:lnTo>
                    <a:pt x="348" y="798"/>
                  </a:lnTo>
                  <a:lnTo>
                    <a:pt x="348" y="792"/>
                  </a:lnTo>
                  <a:lnTo>
                    <a:pt x="348" y="786"/>
                  </a:lnTo>
                  <a:lnTo>
                    <a:pt x="354" y="780"/>
                  </a:lnTo>
                  <a:lnTo>
                    <a:pt x="354" y="774"/>
                  </a:lnTo>
                  <a:lnTo>
                    <a:pt x="360" y="768"/>
                  </a:lnTo>
                  <a:lnTo>
                    <a:pt x="360" y="762"/>
                  </a:lnTo>
                  <a:lnTo>
                    <a:pt x="360" y="756"/>
                  </a:lnTo>
                  <a:lnTo>
                    <a:pt x="366" y="750"/>
                  </a:lnTo>
                  <a:lnTo>
                    <a:pt x="372" y="744"/>
                  </a:lnTo>
                  <a:lnTo>
                    <a:pt x="372" y="738"/>
                  </a:lnTo>
                  <a:lnTo>
                    <a:pt x="372" y="732"/>
                  </a:lnTo>
                  <a:lnTo>
                    <a:pt x="378" y="726"/>
                  </a:lnTo>
                  <a:lnTo>
                    <a:pt x="378" y="720"/>
                  </a:lnTo>
                  <a:lnTo>
                    <a:pt x="378" y="714"/>
                  </a:lnTo>
                  <a:lnTo>
                    <a:pt x="384" y="708"/>
                  </a:lnTo>
                  <a:lnTo>
                    <a:pt x="384" y="702"/>
                  </a:lnTo>
                  <a:lnTo>
                    <a:pt x="390" y="696"/>
                  </a:lnTo>
                  <a:lnTo>
                    <a:pt x="390" y="690"/>
                  </a:lnTo>
                  <a:lnTo>
                    <a:pt x="390" y="684"/>
                  </a:lnTo>
                  <a:lnTo>
                    <a:pt x="396" y="678"/>
                  </a:lnTo>
                  <a:lnTo>
                    <a:pt x="396" y="672"/>
                  </a:lnTo>
                  <a:lnTo>
                    <a:pt x="402" y="666"/>
                  </a:lnTo>
                  <a:lnTo>
                    <a:pt x="402" y="660"/>
                  </a:lnTo>
                  <a:lnTo>
                    <a:pt x="402" y="654"/>
                  </a:lnTo>
                  <a:lnTo>
                    <a:pt x="408" y="648"/>
                  </a:lnTo>
                  <a:lnTo>
                    <a:pt x="408" y="642"/>
                  </a:lnTo>
                  <a:lnTo>
                    <a:pt x="408" y="636"/>
                  </a:lnTo>
                  <a:lnTo>
                    <a:pt x="414" y="630"/>
                  </a:lnTo>
                  <a:lnTo>
                    <a:pt x="414" y="624"/>
                  </a:lnTo>
                  <a:lnTo>
                    <a:pt x="420" y="612"/>
                  </a:lnTo>
                  <a:lnTo>
                    <a:pt x="420" y="606"/>
                  </a:lnTo>
                  <a:lnTo>
                    <a:pt x="420" y="600"/>
                  </a:lnTo>
                  <a:lnTo>
                    <a:pt x="426" y="594"/>
                  </a:lnTo>
                  <a:lnTo>
                    <a:pt x="426" y="588"/>
                  </a:lnTo>
                  <a:lnTo>
                    <a:pt x="432" y="582"/>
                  </a:lnTo>
                  <a:lnTo>
                    <a:pt x="432" y="576"/>
                  </a:lnTo>
                  <a:lnTo>
                    <a:pt x="432" y="570"/>
                  </a:lnTo>
                  <a:lnTo>
                    <a:pt x="438" y="564"/>
                  </a:lnTo>
                  <a:lnTo>
                    <a:pt x="438" y="558"/>
                  </a:lnTo>
                  <a:lnTo>
                    <a:pt x="444" y="546"/>
                  </a:lnTo>
                  <a:lnTo>
                    <a:pt x="444" y="540"/>
                  </a:lnTo>
                  <a:lnTo>
                    <a:pt x="444" y="534"/>
                  </a:lnTo>
                  <a:lnTo>
                    <a:pt x="450" y="528"/>
                  </a:lnTo>
                  <a:lnTo>
                    <a:pt x="450" y="522"/>
                  </a:lnTo>
                  <a:lnTo>
                    <a:pt x="450" y="516"/>
                  </a:lnTo>
                  <a:lnTo>
                    <a:pt x="456" y="510"/>
                  </a:lnTo>
                  <a:lnTo>
                    <a:pt x="456" y="498"/>
                  </a:lnTo>
                  <a:lnTo>
                    <a:pt x="462" y="492"/>
                  </a:lnTo>
                  <a:lnTo>
                    <a:pt x="462" y="486"/>
                  </a:lnTo>
                  <a:lnTo>
                    <a:pt x="462" y="480"/>
                  </a:lnTo>
                  <a:lnTo>
                    <a:pt x="468" y="474"/>
                  </a:lnTo>
                  <a:lnTo>
                    <a:pt x="468" y="462"/>
                  </a:lnTo>
                  <a:lnTo>
                    <a:pt x="474" y="456"/>
                  </a:lnTo>
                  <a:lnTo>
                    <a:pt x="474" y="450"/>
                  </a:lnTo>
                  <a:lnTo>
                    <a:pt x="474" y="444"/>
                  </a:lnTo>
                  <a:lnTo>
                    <a:pt x="480" y="432"/>
                  </a:lnTo>
                  <a:lnTo>
                    <a:pt x="480" y="426"/>
                  </a:lnTo>
                  <a:lnTo>
                    <a:pt x="480" y="420"/>
                  </a:lnTo>
                  <a:lnTo>
                    <a:pt x="486" y="414"/>
                  </a:lnTo>
                  <a:lnTo>
                    <a:pt x="486" y="402"/>
                  </a:lnTo>
                  <a:lnTo>
                    <a:pt x="492" y="396"/>
                  </a:lnTo>
                  <a:lnTo>
                    <a:pt x="492" y="390"/>
                  </a:lnTo>
                  <a:lnTo>
                    <a:pt x="492" y="378"/>
                  </a:lnTo>
                  <a:lnTo>
                    <a:pt x="498" y="372"/>
                  </a:lnTo>
                  <a:lnTo>
                    <a:pt x="498" y="366"/>
                  </a:lnTo>
                  <a:lnTo>
                    <a:pt x="504" y="360"/>
                  </a:lnTo>
                  <a:lnTo>
                    <a:pt x="504" y="348"/>
                  </a:lnTo>
                  <a:lnTo>
                    <a:pt x="504" y="342"/>
                  </a:lnTo>
                  <a:lnTo>
                    <a:pt x="510" y="330"/>
                  </a:lnTo>
                  <a:lnTo>
                    <a:pt x="510" y="324"/>
                  </a:lnTo>
                  <a:lnTo>
                    <a:pt x="516" y="318"/>
                  </a:lnTo>
                  <a:lnTo>
                    <a:pt x="516" y="306"/>
                  </a:lnTo>
                  <a:lnTo>
                    <a:pt x="516" y="300"/>
                  </a:lnTo>
                  <a:lnTo>
                    <a:pt x="522" y="294"/>
                  </a:lnTo>
                  <a:lnTo>
                    <a:pt x="522" y="282"/>
                  </a:lnTo>
                  <a:lnTo>
                    <a:pt x="522" y="276"/>
                  </a:lnTo>
                  <a:lnTo>
                    <a:pt x="528" y="264"/>
                  </a:lnTo>
                  <a:lnTo>
                    <a:pt x="528" y="258"/>
                  </a:lnTo>
                  <a:lnTo>
                    <a:pt x="534" y="252"/>
                  </a:lnTo>
                  <a:lnTo>
                    <a:pt x="534" y="240"/>
                  </a:lnTo>
                  <a:lnTo>
                    <a:pt x="534" y="234"/>
                  </a:lnTo>
                  <a:lnTo>
                    <a:pt x="540" y="222"/>
                  </a:lnTo>
                  <a:lnTo>
                    <a:pt x="540" y="216"/>
                  </a:lnTo>
                  <a:lnTo>
                    <a:pt x="546" y="204"/>
                  </a:lnTo>
                  <a:lnTo>
                    <a:pt x="546" y="198"/>
                  </a:lnTo>
                  <a:lnTo>
                    <a:pt x="546" y="186"/>
                  </a:lnTo>
                  <a:lnTo>
                    <a:pt x="552" y="180"/>
                  </a:lnTo>
                  <a:lnTo>
                    <a:pt x="552" y="168"/>
                  </a:lnTo>
                  <a:lnTo>
                    <a:pt x="552" y="162"/>
                  </a:lnTo>
                  <a:lnTo>
                    <a:pt x="558" y="150"/>
                  </a:lnTo>
                  <a:lnTo>
                    <a:pt x="558" y="144"/>
                  </a:lnTo>
                  <a:lnTo>
                    <a:pt x="564" y="132"/>
                  </a:lnTo>
                  <a:lnTo>
                    <a:pt x="564" y="126"/>
                  </a:lnTo>
                  <a:lnTo>
                    <a:pt x="564" y="114"/>
                  </a:lnTo>
                  <a:lnTo>
                    <a:pt x="570" y="102"/>
                  </a:lnTo>
                  <a:lnTo>
                    <a:pt x="570" y="96"/>
                  </a:lnTo>
                  <a:lnTo>
                    <a:pt x="576" y="84"/>
                  </a:lnTo>
                  <a:lnTo>
                    <a:pt x="576" y="78"/>
                  </a:lnTo>
                  <a:lnTo>
                    <a:pt x="576" y="66"/>
                  </a:lnTo>
                  <a:lnTo>
                    <a:pt x="582" y="54"/>
                  </a:lnTo>
                  <a:lnTo>
                    <a:pt x="582" y="48"/>
                  </a:lnTo>
                  <a:lnTo>
                    <a:pt x="588" y="36"/>
                  </a:lnTo>
                  <a:lnTo>
                    <a:pt x="588" y="30"/>
                  </a:lnTo>
                  <a:lnTo>
                    <a:pt x="588" y="18"/>
                  </a:lnTo>
                  <a:lnTo>
                    <a:pt x="594" y="6"/>
                  </a:lnTo>
                  <a:lnTo>
                    <a:pt x="594" y="0"/>
                  </a:lnTo>
                </a:path>
              </a:pathLst>
            </a:custGeom>
            <a:noFill/>
            <a:ln w="254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24946" name="Freeform 18"/>
            <p:cNvSpPr>
              <a:spLocks/>
            </p:cNvSpPr>
            <p:nvPr/>
          </p:nvSpPr>
          <p:spPr bwMode="auto">
            <a:xfrm>
              <a:off x="5064" y="2271"/>
              <a:ext cx="12" cy="42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30"/>
                </a:cxn>
                <a:cxn ang="0">
                  <a:pos x="6" y="18"/>
                </a:cxn>
                <a:cxn ang="0">
                  <a:pos x="6" y="6"/>
                </a:cxn>
                <a:cxn ang="0">
                  <a:pos x="12" y="0"/>
                </a:cxn>
              </a:cxnLst>
              <a:rect l="0" t="0" r="r" b="b"/>
              <a:pathLst>
                <a:path w="12" h="42">
                  <a:moveTo>
                    <a:pt x="0" y="42"/>
                  </a:moveTo>
                  <a:lnTo>
                    <a:pt x="0" y="30"/>
                  </a:lnTo>
                  <a:lnTo>
                    <a:pt x="6" y="18"/>
                  </a:lnTo>
                  <a:lnTo>
                    <a:pt x="6" y="6"/>
                  </a:lnTo>
                  <a:lnTo>
                    <a:pt x="12" y="0"/>
                  </a:lnTo>
                </a:path>
              </a:pathLst>
            </a:custGeom>
            <a:noFill/>
            <a:ln w="254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124944" name="Freeform 16"/>
          <p:cNvSpPr>
            <a:spLocks/>
          </p:cNvSpPr>
          <p:nvPr/>
        </p:nvSpPr>
        <p:spPr bwMode="auto">
          <a:xfrm>
            <a:off x="6467475" y="3960813"/>
            <a:ext cx="649288" cy="1476375"/>
          </a:xfrm>
          <a:custGeom>
            <a:avLst/>
            <a:gdLst/>
            <a:ahLst/>
            <a:cxnLst>
              <a:cxn ang="0">
                <a:pos x="12" y="42"/>
              </a:cxn>
              <a:cxn ang="0">
                <a:pos x="24" y="90"/>
              </a:cxn>
              <a:cxn ang="0">
                <a:pos x="36" y="138"/>
              </a:cxn>
              <a:cxn ang="0">
                <a:pos x="48" y="186"/>
              </a:cxn>
              <a:cxn ang="0">
                <a:pos x="60" y="228"/>
              </a:cxn>
              <a:cxn ang="0">
                <a:pos x="72" y="276"/>
              </a:cxn>
              <a:cxn ang="0">
                <a:pos x="84" y="318"/>
              </a:cxn>
              <a:cxn ang="0">
                <a:pos x="90" y="360"/>
              </a:cxn>
              <a:cxn ang="0">
                <a:pos x="102" y="402"/>
              </a:cxn>
              <a:cxn ang="0">
                <a:pos x="114" y="438"/>
              </a:cxn>
              <a:cxn ang="0">
                <a:pos x="126" y="474"/>
              </a:cxn>
              <a:cxn ang="0">
                <a:pos x="138" y="516"/>
              </a:cxn>
              <a:cxn ang="0">
                <a:pos x="150" y="552"/>
              </a:cxn>
              <a:cxn ang="0">
                <a:pos x="162" y="582"/>
              </a:cxn>
              <a:cxn ang="0">
                <a:pos x="174" y="618"/>
              </a:cxn>
              <a:cxn ang="0">
                <a:pos x="186" y="648"/>
              </a:cxn>
              <a:cxn ang="0">
                <a:pos x="198" y="684"/>
              </a:cxn>
              <a:cxn ang="0">
                <a:pos x="210" y="714"/>
              </a:cxn>
              <a:cxn ang="0">
                <a:pos x="222" y="744"/>
              </a:cxn>
              <a:cxn ang="0">
                <a:pos x="234" y="774"/>
              </a:cxn>
              <a:cxn ang="0">
                <a:pos x="246" y="798"/>
              </a:cxn>
              <a:cxn ang="0">
                <a:pos x="258" y="828"/>
              </a:cxn>
              <a:cxn ang="0">
                <a:pos x="270" y="852"/>
              </a:cxn>
              <a:cxn ang="0">
                <a:pos x="276" y="882"/>
              </a:cxn>
              <a:cxn ang="0">
                <a:pos x="288" y="906"/>
              </a:cxn>
              <a:cxn ang="0">
                <a:pos x="300" y="930"/>
              </a:cxn>
              <a:cxn ang="0">
                <a:pos x="312" y="954"/>
              </a:cxn>
              <a:cxn ang="0">
                <a:pos x="324" y="978"/>
              </a:cxn>
              <a:cxn ang="0">
                <a:pos x="336" y="996"/>
              </a:cxn>
              <a:cxn ang="0">
                <a:pos x="348" y="1020"/>
              </a:cxn>
              <a:cxn ang="0">
                <a:pos x="360" y="1038"/>
              </a:cxn>
              <a:cxn ang="0">
                <a:pos x="372" y="1062"/>
              </a:cxn>
              <a:cxn ang="0">
                <a:pos x="384" y="1080"/>
              </a:cxn>
              <a:cxn ang="0">
                <a:pos x="396" y="1098"/>
              </a:cxn>
              <a:cxn ang="0">
                <a:pos x="408" y="1116"/>
              </a:cxn>
              <a:cxn ang="0">
                <a:pos x="420" y="1134"/>
              </a:cxn>
              <a:cxn ang="0">
                <a:pos x="432" y="1152"/>
              </a:cxn>
              <a:cxn ang="0">
                <a:pos x="444" y="1170"/>
              </a:cxn>
              <a:cxn ang="0">
                <a:pos x="450" y="1188"/>
              </a:cxn>
              <a:cxn ang="0">
                <a:pos x="462" y="1200"/>
              </a:cxn>
              <a:cxn ang="0">
                <a:pos x="474" y="1218"/>
              </a:cxn>
              <a:cxn ang="0">
                <a:pos x="486" y="1230"/>
              </a:cxn>
              <a:cxn ang="0">
                <a:pos x="498" y="1248"/>
              </a:cxn>
              <a:cxn ang="0">
                <a:pos x="510" y="1260"/>
              </a:cxn>
              <a:cxn ang="0">
                <a:pos x="522" y="1278"/>
              </a:cxn>
              <a:cxn ang="0">
                <a:pos x="534" y="1290"/>
              </a:cxn>
              <a:cxn ang="0">
                <a:pos x="546" y="1302"/>
              </a:cxn>
              <a:cxn ang="0">
                <a:pos x="558" y="1314"/>
              </a:cxn>
              <a:cxn ang="0">
                <a:pos x="570" y="1326"/>
              </a:cxn>
              <a:cxn ang="0">
                <a:pos x="582" y="1338"/>
              </a:cxn>
              <a:cxn ang="0">
                <a:pos x="594" y="1350"/>
              </a:cxn>
            </a:cxnLst>
            <a:rect l="0" t="0" r="r" b="b"/>
            <a:pathLst>
              <a:path w="594" h="1350">
                <a:moveTo>
                  <a:pt x="0" y="0"/>
                </a:moveTo>
                <a:lnTo>
                  <a:pt x="6" y="6"/>
                </a:lnTo>
                <a:lnTo>
                  <a:pt x="6" y="18"/>
                </a:lnTo>
                <a:lnTo>
                  <a:pt x="12" y="30"/>
                </a:lnTo>
                <a:lnTo>
                  <a:pt x="12" y="42"/>
                </a:lnTo>
                <a:lnTo>
                  <a:pt x="12" y="48"/>
                </a:lnTo>
                <a:lnTo>
                  <a:pt x="18" y="60"/>
                </a:lnTo>
                <a:lnTo>
                  <a:pt x="18" y="72"/>
                </a:lnTo>
                <a:lnTo>
                  <a:pt x="18" y="78"/>
                </a:lnTo>
                <a:lnTo>
                  <a:pt x="24" y="90"/>
                </a:lnTo>
                <a:lnTo>
                  <a:pt x="24" y="96"/>
                </a:lnTo>
                <a:lnTo>
                  <a:pt x="30" y="108"/>
                </a:lnTo>
                <a:lnTo>
                  <a:pt x="30" y="120"/>
                </a:lnTo>
                <a:lnTo>
                  <a:pt x="30" y="126"/>
                </a:lnTo>
                <a:lnTo>
                  <a:pt x="36" y="138"/>
                </a:lnTo>
                <a:lnTo>
                  <a:pt x="36" y="144"/>
                </a:lnTo>
                <a:lnTo>
                  <a:pt x="42" y="156"/>
                </a:lnTo>
                <a:lnTo>
                  <a:pt x="42" y="168"/>
                </a:lnTo>
                <a:lnTo>
                  <a:pt x="42" y="174"/>
                </a:lnTo>
                <a:lnTo>
                  <a:pt x="48" y="186"/>
                </a:lnTo>
                <a:lnTo>
                  <a:pt x="48" y="192"/>
                </a:lnTo>
                <a:lnTo>
                  <a:pt x="54" y="204"/>
                </a:lnTo>
                <a:lnTo>
                  <a:pt x="54" y="210"/>
                </a:lnTo>
                <a:lnTo>
                  <a:pt x="54" y="222"/>
                </a:lnTo>
                <a:lnTo>
                  <a:pt x="60" y="228"/>
                </a:lnTo>
                <a:lnTo>
                  <a:pt x="60" y="240"/>
                </a:lnTo>
                <a:lnTo>
                  <a:pt x="60" y="246"/>
                </a:lnTo>
                <a:lnTo>
                  <a:pt x="66" y="258"/>
                </a:lnTo>
                <a:lnTo>
                  <a:pt x="66" y="264"/>
                </a:lnTo>
                <a:lnTo>
                  <a:pt x="72" y="276"/>
                </a:lnTo>
                <a:lnTo>
                  <a:pt x="72" y="282"/>
                </a:lnTo>
                <a:lnTo>
                  <a:pt x="72" y="294"/>
                </a:lnTo>
                <a:lnTo>
                  <a:pt x="78" y="300"/>
                </a:lnTo>
                <a:lnTo>
                  <a:pt x="78" y="306"/>
                </a:lnTo>
                <a:lnTo>
                  <a:pt x="84" y="318"/>
                </a:lnTo>
                <a:lnTo>
                  <a:pt x="84" y="324"/>
                </a:lnTo>
                <a:lnTo>
                  <a:pt x="84" y="336"/>
                </a:lnTo>
                <a:lnTo>
                  <a:pt x="90" y="342"/>
                </a:lnTo>
                <a:lnTo>
                  <a:pt x="90" y="348"/>
                </a:lnTo>
                <a:lnTo>
                  <a:pt x="90" y="360"/>
                </a:lnTo>
                <a:lnTo>
                  <a:pt x="96" y="366"/>
                </a:lnTo>
                <a:lnTo>
                  <a:pt x="96" y="372"/>
                </a:lnTo>
                <a:lnTo>
                  <a:pt x="102" y="384"/>
                </a:lnTo>
                <a:lnTo>
                  <a:pt x="102" y="390"/>
                </a:lnTo>
                <a:lnTo>
                  <a:pt x="102" y="402"/>
                </a:lnTo>
                <a:lnTo>
                  <a:pt x="108" y="408"/>
                </a:lnTo>
                <a:lnTo>
                  <a:pt x="108" y="414"/>
                </a:lnTo>
                <a:lnTo>
                  <a:pt x="114" y="420"/>
                </a:lnTo>
                <a:lnTo>
                  <a:pt x="114" y="432"/>
                </a:lnTo>
                <a:lnTo>
                  <a:pt x="114" y="438"/>
                </a:lnTo>
                <a:lnTo>
                  <a:pt x="120" y="444"/>
                </a:lnTo>
                <a:lnTo>
                  <a:pt x="120" y="456"/>
                </a:lnTo>
                <a:lnTo>
                  <a:pt x="126" y="462"/>
                </a:lnTo>
                <a:lnTo>
                  <a:pt x="126" y="468"/>
                </a:lnTo>
                <a:lnTo>
                  <a:pt x="126" y="474"/>
                </a:lnTo>
                <a:lnTo>
                  <a:pt x="132" y="486"/>
                </a:lnTo>
                <a:lnTo>
                  <a:pt x="132" y="492"/>
                </a:lnTo>
                <a:lnTo>
                  <a:pt x="132" y="498"/>
                </a:lnTo>
                <a:lnTo>
                  <a:pt x="138" y="504"/>
                </a:lnTo>
                <a:lnTo>
                  <a:pt x="138" y="516"/>
                </a:lnTo>
                <a:lnTo>
                  <a:pt x="144" y="522"/>
                </a:lnTo>
                <a:lnTo>
                  <a:pt x="144" y="528"/>
                </a:lnTo>
                <a:lnTo>
                  <a:pt x="144" y="534"/>
                </a:lnTo>
                <a:lnTo>
                  <a:pt x="150" y="540"/>
                </a:lnTo>
                <a:lnTo>
                  <a:pt x="150" y="552"/>
                </a:lnTo>
                <a:lnTo>
                  <a:pt x="156" y="558"/>
                </a:lnTo>
                <a:lnTo>
                  <a:pt x="156" y="564"/>
                </a:lnTo>
                <a:lnTo>
                  <a:pt x="156" y="570"/>
                </a:lnTo>
                <a:lnTo>
                  <a:pt x="162" y="576"/>
                </a:lnTo>
                <a:lnTo>
                  <a:pt x="162" y="582"/>
                </a:lnTo>
                <a:lnTo>
                  <a:pt x="162" y="588"/>
                </a:lnTo>
                <a:lnTo>
                  <a:pt x="168" y="600"/>
                </a:lnTo>
                <a:lnTo>
                  <a:pt x="168" y="606"/>
                </a:lnTo>
                <a:lnTo>
                  <a:pt x="174" y="612"/>
                </a:lnTo>
                <a:lnTo>
                  <a:pt x="174" y="618"/>
                </a:lnTo>
                <a:lnTo>
                  <a:pt x="174" y="624"/>
                </a:lnTo>
                <a:lnTo>
                  <a:pt x="180" y="630"/>
                </a:lnTo>
                <a:lnTo>
                  <a:pt x="180" y="636"/>
                </a:lnTo>
                <a:lnTo>
                  <a:pt x="186" y="642"/>
                </a:lnTo>
                <a:lnTo>
                  <a:pt x="186" y="648"/>
                </a:lnTo>
                <a:lnTo>
                  <a:pt x="186" y="654"/>
                </a:lnTo>
                <a:lnTo>
                  <a:pt x="192" y="666"/>
                </a:lnTo>
                <a:lnTo>
                  <a:pt x="192" y="672"/>
                </a:lnTo>
                <a:lnTo>
                  <a:pt x="198" y="678"/>
                </a:lnTo>
                <a:lnTo>
                  <a:pt x="198" y="684"/>
                </a:lnTo>
                <a:lnTo>
                  <a:pt x="198" y="690"/>
                </a:lnTo>
                <a:lnTo>
                  <a:pt x="204" y="696"/>
                </a:lnTo>
                <a:lnTo>
                  <a:pt x="204" y="702"/>
                </a:lnTo>
                <a:lnTo>
                  <a:pt x="204" y="708"/>
                </a:lnTo>
                <a:lnTo>
                  <a:pt x="210" y="714"/>
                </a:lnTo>
                <a:lnTo>
                  <a:pt x="210" y="720"/>
                </a:lnTo>
                <a:lnTo>
                  <a:pt x="216" y="726"/>
                </a:lnTo>
                <a:lnTo>
                  <a:pt x="216" y="732"/>
                </a:lnTo>
                <a:lnTo>
                  <a:pt x="216" y="738"/>
                </a:lnTo>
                <a:lnTo>
                  <a:pt x="222" y="744"/>
                </a:lnTo>
                <a:lnTo>
                  <a:pt x="222" y="750"/>
                </a:lnTo>
                <a:lnTo>
                  <a:pt x="228" y="756"/>
                </a:lnTo>
                <a:lnTo>
                  <a:pt x="228" y="762"/>
                </a:lnTo>
                <a:lnTo>
                  <a:pt x="228" y="768"/>
                </a:lnTo>
                <a:lnTo>
                  <a:pt x="234" y="774"/>
                </a:lnTo>
                <a:lnTo>
                  <a:pt x="234" y="780"/>
                </a:lnTo>
                <a:lnTo>
                  <a:pt x="234" y="786"/>
                </a:lnTo>
                <a:lnTo>
                  <a:pt x="240" y="792"/>
                </a:lnTo>
                <a:lnTo>
                  <a:pt x="246" y="798"/>
                </a:lnTo>
                <a:lnTo>
                  <a:pt x="246" y="804"/>
                </a:lnTo>
                <a:lnTo>
                  <a:pt x="246" y="810"/>
                </a:lnTo>
                <a:lnTo>
                  <a:pt x="252" y="816"/>
                </a:lnTo>
                <a:lnTo>
                  <a:pt x="252" y="822"/>
                </a:lnTo>
                <a:lnTo>
                  <a:pt x="258" y="828"/>
                </a:lnTo>
                <a:lnTo>
                  <a:pt x="258" y="834"/>
                </a:lnTo>
                <a:lnTo>
                  <a:pt x="258" y="840"/>
                </a:lnTo>
                <a:lnTo>
                  <a:pt x="264" y="846"/>
                </a:lnTo>
                <a:lnTo>
                  <a:pt x="270" y="852"/>
                </a:lnTo>
                <a:lnTo>
                  <a:pt x="270" y="858"/>
                </a:lnTo>
                <a:lnTo>
                  <a:pt x="270" y="864"/>
                </a:lnTo>
                <a:lnTo>
                  <a:pt x="276" y="870"/>
                </a:lnTo>
                <a:lnTo>
                  <a:pt x="276" y="876"/>
                </a:lnTo>
                <a:lnTo>
                  <a:pt x="276" y="882"/>
                </a:lnTo>
                <a:lnTo>
                  <a:pt x="282" y="882"/>
                </a:lnTo>
                <a:lnTo>
                  <a:pt x="282" y="888"/>
                </a:lnTo>
                <a:lnTo>
                  <a:pt x="288" y="894"/>
                </a:lnTo>
                <a:lnTo>
                  <a:pt x="288" y="900"/>
                </a:lnTo>
                <a:lnTo>
                  <a:pt x="288" y="906"/>
                </a:lnTo>
                <a:lnTo>
                  <a:pt x="294" y="912"/>
                </a:lnTo>
                <a:lnTo>
                  <a:pt x="300" y="918"/>
                </a:lnTo>
                <a:lnTo>
                  <a:pt x="300" y="924"/>
                </a:lnTo>
                <a:lnTo>
                  <a:pt x="300" y="930"/>
                </a:lnTo>
                <a:lnTo>
                  <a:pt x="306" y="936"/>
                </a:lnTo>
                <a:lnTo>
                  <a:pt x="306" y="942"/>
                </a:lnTo>
                <a:lnTo>
                  <a:pt x="312" y="948"/>
                </a:lnTo>
                <a:lnTo>
                  <a:pt x="312" y="954"/>
                </a:lnTo>
                <a:lnTo>
                  <a:pt x="318" y="960"/>
                </a:lnTo>
                <a:lnTo>
                  <a:pt x="318" y="966"/>
                </a:lnTo>
                <a:lnTo>
                  <a:pt x="324" y="972"/>
                </a:lnTo>
                <a:lnTo>
                  <a:pt x="324" y="978"/>
                </a:lnTo>
                <a:lnTo>
                  <a:pt x="330" y="978"/>
                </a:lnTo>
                <a:lnTo>
                  <a:pt x="330" y="984"/>
                </a:lnTo>
                <a:lnTo>
                  <a:pt x="330" y="990"/>
                </a:lnTo>
                <a:lnTo>
                  <a:pt x="336" y="996"/>
                </a:lnTo>
                <a:lnTo>
                  <a:pt x="342" y="1002"/>
                </a:lnTo>
                <a:lnTo>
                  <a:pt x="342" y="1008"/>
                </a:lnTo>
                <a:lnTo>
                  <a:pt x="348" y="1014"/>
                </a:lnTo>
                <a:lnTo>
                  <a:pt x="348" y="1020"/>
                </a:lnTo>
                <a:lnTo>
                  <a:pt x="348" y="1026"/>
                </a:lnTo>
                <a:lnTo>
                  <a:pt x="354" y="1026"/>
                </a:lnTo>
                <a:lnTo>
                  <a:pt x="354" y="1032"/>
                </a:lnTo>
                <a:lnTo>
                  <a:pt x="360" y="1038"/>
                </a:lnTo>
                <a:lnTo>
                  <a:pt x="360" y="1044"/>
                </a:lnTo>
                <a:lnTo>
                  <a:pt x="366" y="1050"/>
                </a:lnTo>
                <a:lnTo>
                  <a:pt x="372" y="1056"/>
                </a:lnTo>
                <a:lnTo>
                  <a:pt x="372" y="1062"/>
                </a:lnTo>
                <a:lnTo>
                  <a:pt x="378" y="1068"/>
                </a:lnTo>
                <a:lnTo>
                  <a:pt x="378" y="1074"/>
                </a:lnTo>
                <a:lnTo>
                  <a:pt x="384" y="1080"/>
                </a:lnTo>
                <a:lnTo>
                  <a:pt x="384" y="1086"/>
                </a:lnTo>
                <a:lnTo>
                  <a:pt x="390" y="1086"/>
                </a:lnTo>
                <a:lnTo>
                  <a:pt x="390" y="1092"/>
                </a:lnTo>
                <a:lnTo>
                  <a:pt x="390" y="1098"/>
                </a:lnTo>
                <a:lnTo>
                  <a:pt x="396" y="1098"/>
                </a:lnTo>
                <a:lnTo>
                  <a:pt x="396" y="1104"/>
                </a:lnTo>
                <a:lnTo>
                  <a:pt x="402" y="1104"/>
                </a:lnTo>
                <a:lnTo>
                  <a:pt x="402" y="1110"/>
                </a:lnTo>
                <a:lnTo>
                  <a:pt x="402" y="1116"/>
                </a:lnTo>
                <a:lnTo>
                  <a:pt x="408" y="1116"/>
                </a:lnTo>
                <a:lnTo>
                  <a:pt x="408" y="1122"/>
                </a:lnTo>
                <a:lnTo>
                  <a:pt x="414" y="1122"/>
                </a:lnTo>
                <a:lnTo>
                  <a:pt x="414" y="1128"/>
                </a:lnTo>
                <a:lnTo>
                  <a:pt x="414" y="1134"/>
                </a:lnTo>
                <a:lnTo>
                  <a:pt x="420" y="1134"/>
                </a:lnTo>
                <a:lnTo>
                  <a:pt x="420" y="1140"/>
                </a:lnTo>
                <a:lnTo>
                  <a:pt x="426" y="1146"/>
                </a:lnTo>
                <a:lnTo>
                  <a:pt x="426" y="1152"/>
                </a:lnTo>
                <a:lnTo>
                  <a:pt x="432" y="1152"/>
                </a:lnTo>
                <a:lnTo>
                  <a:pt x="432" y="1158"/>
                </a:lnTo>
                <a:lnTo>
                  <a:pt x="438" y="1164"/>
                </a:lnTo>
                <a:lnTo>
                  <a:pt x="444" y="1170"/>
                </a:lnTo>
                <a:lnTo>
                  <a:pt x="444" y="1176"/>
                </a:lnTo>
                <a:lnTo>
                  <a:pt x="450" y="1182"/>
                </a:lnTo>
                <a:lnTo>
                  <a:pt x="450" y="1188"/>
                </a:lnTo>
                <a:lnTo>
                  <a:pt x="456" y="1188"/>
                </a:lnTo>
                <a:lnTo>
                  <a:pt x="456" y="1194"/>
                </a:lnTo>
                <a:lnTo>
                  <a:pt x="462" y="1194"/>
                </a:lnTo>
                <a:lnTo>
                  <a:pt x="462" y="1200"/>
                </a:lnTo>
                <a:lnTo>
                  <a:pt x="468" y="1206"/>
                </a:lnTo>
                <a:lnTo>
                  <a:pt x="474" y="1212"/>
                </a:lnTo>
                <a:lnTo>
                  <a:pt x="474" y="1218"/>
                </a:lnTo>
                <a:lnTo>
                  <a:pt x="480" y="1218"/>
                </a:lnTo>
                <a:lnTo>
                  <a:pt x="480" y="1224"/>
                </a:lnTo>
                <a:lnTo>
                  <a:pt x="486" y="1224"/>
                </a:lnTo>
                <a:lnTo>
                  <a:pt x="486" y="1230"/>
                </a:lnTo>
                <a:lnTo>
                  <a:pt x="492" y="1236"/>
                </a:lnTo>
                <a:lnTo>
                  <a:pt x="492" y="1242"/>
                </a:lnTo>
                <a:lnTo>
                  <a:pt x="498" y="1242"/>
                </a:lnTo>
                <a:lnTo>
                  <a:pt x="498" y="1248"/>
                </a:lnTo>
                <a:lnTo>
                  <a:pt x="504" y="1248"/>
                </a:lnTo>
                <a:lnTo>
                  <a:pt x="504" y="1254"/>
                </a:lnTo>
                <a:lnTo>
                  <a:pt x="510" y="1260"/>
                </a:lnTo>
                <a:lnTo>
                  <a:pt x="516" y="1266"/>
                </a:lnTo>
                <a:lnTo>
                  <a:pt x="516" y="1272"/>
                </a:lnTo>
                <a:lnTo>
                  <a:pt x="522" y="1272"/>
                </a:lnTo>
                <a:lnTo>
                  <a:pt x="522" y="1278"/>
                </a:lnTo>
                <a:lnTo>
                  <a:pt x="528" y="1278"/>
                </a:lnTo>
                <a:lnTo>
                  <a:pt x="528" y="1284"/>
                </a:lnTo>
                <a:lnTo>
                  <a:pt x="534" y="1284"/>
                </a:lnTo>
                <a:lnTo>
                  <a:pt x="534" y="1290"/>
                </a:lnTo>
                <a:lnTo>
                  <a:pt x="540" y="1296"/>
                </a:lnTo>
                <a:lnTo>
                  <a:pt x="546" y="1302"/>
                </a:lnTo>
                <a:lnTo>
                  <a:pt x="552" y="1308"/>
                </a:lnTo>
                <a:lnTo>
                  <a:pt x="558" y="1314"/>
                </a:lnTo>
                <a:lnTo>
                  <a:pt x="564" y="1320"/>
                </a:lnTo>
                <a:lnTo>
                  <a:pt x="564" y="1326"/>
                </a:lnTo>
                <a:lnTo>
                  <a:pt x="570" y="1326"/>
                </a:lnTo>
                <a:lnTo>
                  <a:pt x="576" y="1332"/>
                </a:lnTo>
                <a:lnTo>
                  <a:pt x="576" y="1338"/>
                </a:lnTo>
                <a:lnTo>
                  <a:pt x="582" y="1338"/>
                </a:lnTo>
                <a:lnTo>
                  <a:pt x="588" y="1344"/>
                </a:lnTo>
                <a:lnTo>
                  <a:pt x="588" y="1350"/>
                </a:lnTo>
                <a:lnTo>
                  <a:pt x="594" y="1350"/>
                </a:lnTo>
              </a:path>
            </a:pathLst>
          </a:custGeom>
          <a:noFill/>
          <a:ln w="25400">
            <a:solidFill>
              <a:srgbClr val="00FF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4943" name="Freeform 15"/>
          <p:cNvSpPr>
            <a:spLocks/>
          </p:cNvSpPr>
          <p:nvPr/>
        </p:nvSpPr>
        <p:spPr bwMode="auto">
          <a:xfrm>
            <a:off x="7116763" y="5437188"/>
            <a:ext cx="649287" cy="320675"/>
          </a:xfrm>
          <a:custGeom>
            <a:avLst/>
            <a:gdLst/>
            <a:ahLst/>
            <a:cxnLst>
              <a:cxn ang="0">
                <a:pos x="12" y="12"/>
              </a:cxn>
              <a:cxn ang="0">
                <a:pos x="24" y="24"/>
              </a:cxn>
              <a:cxn ang="0">
                <a:pos x="36" y="30"/>
              </a:cxn>
              <a:cxn ang="0">
                <a:pos x="42" y="42"/>
              </a:cxn>
              <a:cxn ang="0">
                <a:pos x="54" y="54"/>
              </a:cxn>
              <a:cxn ang="0">
                <a:pos x="66" y="60"/>
              </a:cxn>
              <a:cxn ang="0">
                <a:pos x="78" y="72"/>
              </a:cxn>
              <a:cxn ang="0">
                <a:pos x="90" y="78"/>
              </a:cxn>
              <a:cxn ang="0">
                <a:pos x="102" y="90"/>
              </a:cxn>
              <a:cxn ang="0">
                <a:pos x="114" y="96"/>
              </a:cxn>
              <a:cxn ang="0">
                <a:pos x="126" y="108"/>
              </a:cxn>
              <a:cxn ang="0">
                <a:pos x="138" y="114"/>
              </a:cxn>
              <a:cxn ang="0">
                <a:pos x="150" y="120"/>
              </a:cxn>
              <a:cxn ang="0">
                <a:pos x="162" y="126"/>
              </a:cxn>
              <a:cxn ang="0">
                <a:pos x="174" y="138"/>
              </a:cxn>
              <a:cxn ang="0">
                <a:pos x="186" y="144"/>
              </a:cxn>
              <a:cxn ang="0">
                <a:pos x="198" y="150"/>
              </a:cxn>
              <a:cxn ang="0">
                <a:pos x="210" y="156"/>
              </a:cxn>
              <a:cxn ang="0">
                <a:pos x="216" y="162"/>
              </a:cxn>
              <a:cxn ang="0">
                <a:pos x="228" y="168"/>
              </a:cxn>
              <a:cxn ang="0">
                <a:pos x="240" y="174"/>
              </a:cxn>
              <a:cxn ang="0">
                <a:pos x="252" y="180"/>
              </a:cxn>
              <a:cxn ang="0">
                <a:pos x="264" y="186"/>
              </a:cxn>
              <a:cxn ang="0">
                <a:pos x="276" y="192"/>
              </a:cxn>
              <a:cxn ang="0">
                <a:pos x="288" y="198"/>
              </a:cxn>
              <a:cxn ang="0">
                <a:pos x="300" y="204"/>
              </a:cxn>
              <a:cxn ang="0">
                <a:pos x="312" y="210"/>
              </a:cxn>
              <a:cxn ang="0">
                <a:pos x="324" y="216"/>
              </a:cxn>
              <a:cxn ang="0">
                <a:pos x="336" y="216"/>
              </a:cxn>
              <a:cxn ang="0">
                <a:pos x="348" y="222"/>
              </a:cxn>
              <a:cxn ang="0">
                <a:pos x="360" y="228"/>
              </a:cxn>
              <a:cxn ang="0">
                <a:pos x="372" y="234"/>
              </a:cxn>
              <a:cxn ang="0">
                <a:pos x="384" y="234"/>
              </a:cxn>
              <a:cxn ang="0">
                <a:pos x="390" y="240"/>
              </a:cxn>
              <a:cxn ang="0">
                <a:pos x="402" y="246"/>
              </a:cxn>
              <a:cxn ang="0">
                <a:pos x="414" y="246"/>
              </a:cxn>
              <a:cxn ang="0">
                <a:pos x="426" y="252"/>
              </a:cxn>
              <a:cxn ang="0">
                <a:pos x="438" y="258"/>
              </a:cxn>
              <a:cxn ang="0">
                <a:pos x="450" y="258"/>
              </a:cxn>
              <a:cxn ang="0">
                <a:pos x="462" y="264"/>
              </a:cxn>
              <a:cxn ang="0">
                <a:pos x="474" y="264"/>
              </a:cxn>
              <a:cxn ang="0">
                <a:pos x="486" y="270"/>
              </a:cxn>
              <a:cxn ang="0">
                <a:pos x="498" y="270"/>
              </a:cxn>
              <a:cxn ang="0">
                <a:pos x="510" y="276"/>
              </a:cxn>
              <a:cxn ang="0">
                <a:pos x="522" y="276"/>
              </a:cxn>
              <a:cxn ang="0">
                <a:pos x="534" y="282"/>
              </a:cxn>
              <a:cxn ang="0">
                <a:pos x="546" y="282"/>
              </a:cxn>
              <a:cxn ang="0">
                <a:pos x="558" y="288"/>
              </a:cxn>
              <a:cxn ang="0">
                <a:pos x="570" y="288"/>
              </a:cxn>
              <a:cxn ang="0">
                <a:pos x="576" y="294"/>
              </a:cxn>
              <a:cxn ang="0">
                <a:pos x="588" y="294"/>
              </a:cxn>
            </a:cxnLst>
            <a:rect l="0" t="0" r="r" b="b"/>
            <a:pathLst>
              <a:path w="594" h="294">
                <a:moveTo>
                  <a:pt x="0" y="0"/>
                </a:moveTo>
                <a:lnTo>
                  <a:pt x="0" y="6"/>
                </a:lnTo>
                <a:lnTo>
                  <a:pt x="6" y="6"/>
                </a:lnTo>
                <a:lnTo>
                  <a:pt x="12" y="12"/>
                </a:lnTo>
                <a:lnTo>
                  <a:pt x="12" y="18"/>
                </a:lnTo>
                <a:lnTo>
                  <a:pt x="18" y="18"/>
                </a:lnTo>
                <a:lnTo>
                  <a:pt x="24" y="24"/>
                </a:lnTo>
                <a:lnTo>
                  <a:pt x="30" y="30"/>
                </a:lnTo>
                <a:lnTo>
                  <a:pt x="36" y="30"/>
                </a:lnTo>
                <a:lnTo>
                  <a:pt x="36" y="36"/>
                </a:lnTo>
                <a:lnTo>
                  <a:pt x="42" y="36"/>
                </a:lnTo>
                <a:lnTo>
                  <a:pt x="42" y="42"/>
                </a:lnTo>
                <a:lnTo>
                  <a:pt x="48" y="42"/>
                </a:lnTo>
                <a:lnTo>
                  <a:pt x="48" y="48"/>
                </a:lnTo>
                <a:lnTo>
                  <a:pt x="54" y="48"/>
                </a:lnTo>
                <a:lnTo>
                  <a:pt x="54" y="54"/>
                </a:lnTo>
                <a:lnTo>
                  <a:pt x="60" y="54"/>
                </a:lnTo>
                <a:lnTo>
                  <a:pt x="66" y="60"/>
                </a:lnTo>
                <a:lnTo>
                  <a:pt x="72" y="66"/>
                </a:lnTo>
                <a:lnTo>
                  <a:pt x="78" y="72"/>
                </a:lnTo>
                <a:lnTo>
                  <a:pt x="84" y="72"/>
                </a:lnTo>
                <a:lnTo>
                  <a:pt x="84" y="78"/>
                </a:lnTo>
                <a:lnTo>
                  <a:pt x="90" y="78"/>
                </a:lnTo>
                <a:lnTo>
                  <a:pt x="96" y="84"/>
                </a:lnTo>
                <a:lnTo>
                  <a:pt x="102" y="84"/>
                </a:lnTo>
                <a:lnTo>
                  <a:pt x="102" y="90"/>
                </a:lnTo>
                <a:lnTo>
                  <a:pt x="108" y="90"/>
                </a:lnTo>
                <a:lnTo>
                  <a:pt x="108" y="96"/>
                </a:lnTo>
                <a:lnTo>
                  <a:pt x="114" y="96"/>
                </a:lnTo>
                <a:lnTo>
                  <a:pt x="120" y="102"/>
                </a:lnTo>
                <a:lnTo>
                  <a:pt x="126" y="102"/>
                </a:lnTo>
                <a:lnTo>
                  <a:pt x="126" y="108"/>
                </a:lnTo>
                <a:lnTo>
                  <a:pt x="132" y="108"/>
                </a:lnTo>
                <a:lnTo>
                  <a:pt x="138" y="114"/>
                </a:lnTo>
                <a:lnTo>
                  <a:pt x="144" y="114"/>
                </a:lnTo>
                <a:lnTo>
                  <a:pt x="144" y="120"/>
                </a:lnTo>
                <a:lnTo>
                  <a:pt x="150" y="120"/>
                </a:lnTo>
                <a:lnTo>
                  <a:pt x="156" y="126"/>
                </a:lnTo>
                <a:lnTo>
                  <a:pt x="162" y="126"/>
                </a:lnTo>
                <a:lnTo>
                  <a:pt x="162" y="132"/>
                </a:lnTo>
                <a:lnTo>
                  <a:pt x="168" y="132"/>
                </a:lnTo>
                <a:lnTo>
                  <a:pt x="174" y="138"/>
                </a:lnTo>
                <a:lnTo>
                  <a:pt x="180" y="138"/>
                </a:lnTo>
                <a:lnTo>
                  <a:pt x="180" y="144"/>
                </a:lnTo>
                <a:lnTo>
                  <a:pt x="186" y="144"/>
                </a:lnTo>
                <a:lnTo>
                  <a:pt x="192" y="150"/>
                </a:lnTo>
                <a:lnTo>
                  <a:pt x="198" y="150"/>
                </a:lnTo>
                <a:lnTo>
                  <a:pt x="204" y="156"/>
                </a:lnTo>
                <a:lnTo>
                  <a:pt x="210" y="156"/>
                </a:lnTo>
                <a:lnTo>
                  <a:pt x="210" y="162"/>
                </a:lnTo>
                <a:lnTo>
                  <a:pt x="216" y="162"/>
                </a:lnTo>
                <a:lnTo>
                  <a:pt x="222" y="162"/>
                </a:lnTo>
                <a:lnTo>
                  <a:pt x="222" y="168"/>
                </a:lnTo>
                <a:lnTo>
                  <a:pt x="228" y="168"/>
                </a:lnTo>
                <a:lnTo>
                  <a:pt x="234" y="168"/>
                </a:lnTo>
                <a:lnTo>
                  <a:pt x="234" y="174"/>
                </a:lnTo>
                <a:lnTo>
                  <a:pt x="240" y="174"/>
                </a:lnTo>
                <a:lnTo>
                  <a:pt x="246" y="174"/>
                </a:lnTo>
                <a:lnTo>
                  <a:pt x="246" y="180"/>
                </a:lnTo>
                <a:lnTo>
                  <a:pt x="252" y="180"/>
                </a:lnTo>
                <a:lnTo>
                  <a:pt x="258" y="180"/>
                </a:lnTo>
                <a:lnTo>
                  <a:pt x="258" y="186"/>
                </a:lnTo>
                <a:lnTo>
                  <a:pt x="264" y="186"/>
                </a:lnTo>
                <a:lnTo>
                  <a:pt x="270" y="186"/>
                </a:lnTo>
                <a:lnTo>
                  <a:pt x="270" y="192"/>
                </a:lnTo>
                <a:lnTo>
                  <a:pt x="276" y="192"/>
                </a:lnTo>
                <a:lnTo>
                  <a:pt x="282" y="192"/>
                </a:lnTo>
                <a:lnTo>
                  <a:pt x="282" y="198"/>
                </a:lnTo>
                <a:lnTo>
                  <a:pt x="288" y="198"/>
                </a:lnTo>
                <a:lnTo>
                  <a:pt x="294" y="198"/>
                </a:lnTo>
                <a:lnTo>
                  <a:pt x="294" y="204"/>
                </a:lnTo>
                <a:lnTo>
                  <a:pt x="300" y="204"/>
                </a:lnTo>
                <a:lnTo>
                  <a:pt x="306" y="204"/>
                </a:lnTo>
                <a:lnTo>
                  <a:pt x="312" y="210"/>
                </a:lnTo>
                <a:lnTo>
                  <a:pt x="318" y="210"/>
                </a:lnTo>
                <a:lnTo>
                  <a:pt x="324" y="216"/>
                </a:lnTo>
                <a:lnTo>
                  <a:pt x="330" y="216"/>
                </a:lnTo>
                <a:lnTo>
                  <a:pt x="336" y="216"/>
                </a:lnTo>
                <a:lnTo>
                  <a:pt x="336" y="222"/>
                </a:lnTo>
                <a:lnTo>
                  <a:pt x="342" y="222"/>
                </a:lnTo>
                <a:lnTo>
                  <a:pt x="348" y="222"/>
                </a:lnTo>
                <a:lnTo>
                  <a:pt x="354" y="222"/>
                </a:lnTo>
                <a:lnTo>
                  <a:pt x="354" y="228"/>
                </a:lnTo>
                <a:lnTo>
                  <a:pt x="360" y="228"/>
                </a:lnTo>
                <a:lnTo>
                  <a:pt x="366" y="228"/>
                </a:lnTo>
                <a:lnTo>
                  <a:pt x="366" y="234"/>
                </a:lnTo>
                <a:lnTo>
                  <a:pt x="372" y="234"/>
                </a:lnTo>
                <a:lnTo>
                  <a:pt x="378" y="234"/>
                </a:lnTo>
                <a:lnTo>
                  <a:pt x="384" y="234"/>
                </a:lnTo>
                <a:lnTo>
                  <a:pt x="384" y="240"/>
                </a:lnTo>
                <a:lnTo>
                  <a:pt x="390" y="240"/>
                </a:lnTo>
                <a:lnTo>
                  <a:pt x="396" y="240"/>
                </a:lnTo>
                <a:lnTo>
                  <a:pt x="402" y="240"/>
                </a:lnTo>
                <a:lnTo>
                  <a:pt x="402" y="246"/>
                </a:lnTo>
                <a:lnTo>
                  <a:pt x="408" y="246"/>
                </a:lnTo>
                <a:lnTo>
                  <a:pt x="414" y="246"/>
                </a:lnTo>
                <a:lnTo>
                  <a:pt x="420" y="246"/>
                </a:lnTo>
                <a:lnTo>
                  <a:pt x="420" y="252"/>
                </a:lnTo>
                <a:lnTo>
                  <a:pt x="426" y="252"/>
                </a:lnTo>
                <a:lnTo>
                  <a:pt x="432" y="252"/>
                </a:lnTo>
                <a:lnTo>
                  <a:pt x="438" y="252"/>
                </a:lnTo>
                <a:lnTo>
                  <a:pt x="438" y="258"/>
                </a:lnTo>
                <a:lnTo>
                  <a:pt x="444" y="258"/>
                </a:lnTo>
                <a:lnTo>
                  <a:pt x="450" y="258"/>
                </a:lnTo>
                <a:lnTo>
                  <a:pt x="456" y="258"/>
                </a:lnTo>
                <a:lnTo>
                  <a:pt x="456" y="264"/>
                </a:lnTo>
                <a:lnTo>
                  <a:pt x="462" y="264"/>
                </a:lnTo>
                <a:lnTo>
                  <a:pt x="468" y="264"/>
                </a:lnTo>
                <a:lnTo>
                  <a:pt x="474" y="264"/>
                </a:lnTo>
                <a:lnTo>
                  <a:pt x="480" y="270"/>
                </a:lnTo>
                <a:lnTo>
                  <a:pt x="486" y="270"/>
                </a:lnTo>
                <a:lnTo>
                  <a:pt x="492" y="270"/>
                </a:lnTo>
                <a:lnTo>
                  <a:pt x="498" y="270"/>
                </a:lnTo>
                <a:lnTo>
                  <a:pt x="498" y="276"/>
                </a:lnTo>
                <a:lnTo>
                  <a:pt x="504" y="276"/>
                </a:lnTo>
                <a:lnTo>
                  <a:pt x="510" y="276"/>
                </a:lnTo>
                <a:lnTo>
                  <a:pt x="516" y="276"/>
                </a:lnTo>
                <a:lnTo>
                  <a:pt x="522" y="276"/>
                </a:lnTo>
                <a:lnTo>
                  <a:pt x="522" y="282"/>
                </a:lnTo>
                <a:lnTo>
                  <a:pt x="528" y="282"/>
                </a:lnTo>
                <a:lnTo>
                  <a:pt x="534" y="282"/>
                </a:lnTo>
                <a:lnTo>
                  <a:pt x="540" y="282"/>
                </a:lnTo>
                <a:lnTo>
                  <a:pt x="546" y="282"/>
                </a:lnTo>
                <a:lnTo>
                  <a:pt x="546" y="288"/>
                </a:lnTo>
                <a:lnTo>
                  <a:pt x="552" y="288"/>
                </a:lnTo>
                <a:lnTo>
                  <a:pt x="558" y="288"/>
                </a:lnTo>
                <a:lnTo>
                  <a:pt x="564" y="288"/>
                </a:lnTo>
                <a:lnTo>
                  <a:pt x="570" y="288"/>
                </a:lnTo>
                <a:lnTo>
                  <a:pt x="576" y="294"/>
                </a:lnTo>
                <a:lnTo>
                  <a:pt x="582" y="294"/>
                </a:lnTo>
                <a:lnTo>
                  <a:pt x="588" y="294"/>
                </a:lnTo>
                <a:lnTo>
                  <a:pt x="594" y="294"/>
                </a:lnTo>
              </a:path>
            </a:pathLst>
          </a:custGeom>
          <a:noFill/>
          <a:ln w="25400">
            <a:solidFill>
              <a:srgbClr val="00FF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4942" name="Freeform 14"/>
          <p:cNvSpPr>
            <a:spLocks/>
          </p:cNvSpPr>
          <p:nvPr/>
        </p:nvSpPr>
        <p:spPr bwMode="auto">
          <a:xfrm>
            <a:off x="7766050" y="5757863"/>
            <a:ext cx="642938" cy="71437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18" y="6"/>
              </a:cxn>
              <a:cxn ang="0">
                <a:pos x="30" y="6"/>
              </a:cxn>
              <a:cxn ang="0">
                <a:pos x="42" y="12"/>
              </a:cxn>
              <a:cxn ang="0">
                <a:pos x="54" y="12"/>
              </a:cxn>
              <a:cxn ang="0">
                <a:pos x="66" y="12"/>
              </a:cxn>
              <a:cxn ang="0">
                <a:pos x="78" y="18"/>
              </a:cxn>
              <a:cxn ang="0">
                <a:pos x="90" y="18"/>
              </a:cxn>
              <a:cxn ang="0">
                <a:pos x="102" y="18"/>
              </a:cxn>
              <a:cxn ang="0">
                <a:pos x="114" y="24"/>
              </a:cxn>
              <a:cxn ang="0">
                <a:pos x="126" y="24"/>
              </a:cxn>
              <a:cxn ang="0">
                <a:pos x="138" y="24"/>
              </a:cxn>
              <a:cxn ang="0">
                <a:pos x="150" y="24"/>
              </a:cxn>
              <a:cxn ang="0">
                <a:pos x="156" y="30"/>
              </a:cxn>
              <a:cxn ang="0">
                <a:pos x="168" y="30"/>
              </a:cxn>
              <a:cxn ang="0">
                <a:pos x="180" y="30"/>
              </a:cxn>
              <a:cxn ang="0">
                <a:pos x="192" y="36"/>
              </a:cxn>
              <a:cxn ang="0">
                <a:pos x="204" y="36"/>
              </a:cxn>
              <a:cxn ang="0">
                <a:pos x="216" y="36"/>
              </a:cxn>
              <a:cxn ang="0">
                <a:pos x="228" y="36"/>
              </a:cxn>
              <a:cxn ang="0">
                <a:pos x="240" y="36"/>
              </a:cxn>
              <a:cxn ang="0">
                <a:pos x="252" y="42"/>
              </a:cxn>
              <a:cxn ang="0">
                <a:pos x="264" y="42"/>
              </a:cxn>
              <a:cxn ang="0">
                <a:pos x="276" y="42"/>
              </a:cxn>
              <a:cxn ang="0">
                <a:pos x="288" y="42"/>
              </a:cxn>
              <a:cxn ang="0">
                <a:pos x="300" y="42"/>
              </a:cxn>
              <a:cxn ang="0">
                <a:pos x="312" y="48"/>
              </a:cxn>
              <a:cxn ang="0">
                <a:pos x="324" y="48"/>
              </a:cxn>
              <a:cxn ang="0">
                <a:pos x="330" y="48"/>
              </a:cxn>
              <a:cxn ang="0">
                <a:pos x="342" y="48"/>
              </a:cxn>
              <a:cxn ang="0">
                <a:pos x="354" y="48"/>
              </a:cxn>
              <a:cxn ang="0">
                <a:pos x="366" y="48"/>
              </a:cxn>
              <a:cxn ang="0">
                <a:pos x="378" y="54"/>
              </a:cxn>
              <a:cxn ang="0">
                <a:pos x="390" y="54"/>
              </a:cxn>
              <a:cxn ang="0">
                <a:pos x="402" y="54"/>
              </a:cxn>
              <a:cxn ang="0">
                <a:pos x="414" y="54"/>
              </a:cxn>
              <a:cxn ang="0">
                <a:pos x="426" y="54"/>
              </a:cxn>
              <a:cxn ang="0">
                <a:pos x="438" y="54"/>
              </a:cxn>
              <a:cxn ang="0">
                <a:pos x="450" y="54"/>
              </a:cxn>
              <a:cxn ang="0">
                <a:pos x="462" y="60"/>
              </a:cxn>
              <a:cxn ang="0">
                <a:pos x="474" y="60"/>
              </a:cxn>
              <a:cxn ang="0">
                <a:pos x="486" y="60"/>
              </a:cxn>
              <a:cxn ang="0">
                <a:pos x="498" y="60"/>
              </a:cxn>
              <a:cxn ang="0">
                <a:pos x="510" y="60"/>
              </a:cxn>
              <a:cxn ang="0">
                <a:pos x="516" y="60"/>
              </a:cxn>
              <a:cxn ang="0">
                <a:pos x="528" y="60"/>
              </a:cxn>
              <a:cxn ang="0">
                <a:pos x="540" y="60"/>
              </a:cxn>
              <a:cxn ang="0">
                <a:pos x="552" y="60"/>
              </a:cxn>
              <a:cxn ang="0">
                <a:pos x="564" y="66"/>
              </a:cxn>
              <a:cxn ang="0">
                <a:pos x="576" y="66"/>
              </a:cxn>
              <a:cxn ang="0">
                <a:pos x="588" y="66"/>
              </a:cxn>
            </a:cxnLst>
            <a:rect l="0" t="0" r="r" b="b"/>
            <a:pathLst>
              <a:path w="588" h="66">
                <a:moveTo>
                  <a:pt x="0" y="0"/>
                </a:moveTo>
                <a:lnTo>
                  <a:pt x="0" y="0"/>
                </a:lnTo>
                <a:lnTo>
                  <a:pt x="6" y="0"/>
                </a:lnTo>
                <a:lnTo>
                  <a:pt x="12" y="6"/>
                </a:lnTo>
                <a:lnTo>
                  <a:pt x="18" y="6"/>
                </a:lnTo>
                <a:lnTo>
                  <a:pt x="24" y="6"/>
                </a:lnTo>
                <a:lnTo>
                  <a:pt x="30" y="6"/>
                </a:lnTo>
                <a:lnTo>
                  <a:pt x="36" y="6"/>
                </a:lnTo>
                <a:lnTo>
                  <a:pt x="42" y="12"/>
                </a:lnTo>
                <a:lnTo>
                  <a:pt x="48" y="12"/>
                </a:lnTo>
                <a:lnTo>
                  <a:pt x="54" y="12"/>
                </a:lnTo>
                <a:lnTo>
                  <a:pt x="60" y="12"/>
                </a:lnTo>
                <a:lnTo>
                  <a:pt x="66" y="12"/>
                </a:lnTo>
                <a:lnTo>
                  <a:pt x="72" y="12"/>
                </a:lnTo>
                <a:lnTo>
                  <a:pt x="72" y="18"/>
                </a:lnTo>
                <a:lnTo>
                  <a:pt x="78" y="18"/>
                </a:lnTo>
                <a:lnTo>
                  <a:pt x="84" y="18"/>
                </a:lnTo>
                <a:lnTo>
                  <a:pt x="90" y="18"/>
                </a:lnTo>
                <a:lnTo>
                  <a:pt x="96" y="18"/>
                </a:lnTo>
                <a:lnTo>
                  <a:pt x="102" y="18"/>
                </a:lnTo>
                <a:lnTo>
                  <a:pt x="108" y="18"/>
                </a:lnTo>
                <a:lnTo>
                  <a:pt x="108" y="24"/>
                </a:lnTo>
                <a:lnTo>
                  <a:pt x="114" y="24"/>
                </a:lnTo>
                <a:lnTo>
                  <a:pt x="120" y="24"/>
                </a:lnTo>
                <a:lnTo>
                  <a:pt x="126" y="24"/>
                </a:lnTo>
                <a:lnTo>
                  <a:pt x="132" y="24"/>
                </a:lnTo>
                <a:lnTo>
                  <a:pt x="138" y="24"/>
                </a:lnTo>
                <a:lnTo>
                  <a:pt x="144" y="24"/>
                </a:lnTo>
                <a:lnTo>
                  <a:pt x="150" y="24"/>
                </a:lnTo>
                <a:lnTo>
                  <a:pt x="150" y="30"/>
                </a:lnTo>
                <a:lnTo>
                  <a:pt x="156" y="30"/>
                </a:lnTo>
                <a:lnTo>
                  <a:pt x="162" y="30"/>
                </a:lnTo>
                <a:lnTo>
                  <a:pt x="168" y="30"/>
                </a:lnTo>
                <a:lnTo>
                  <a:pt x="174" y="30"/>
                </a:lnTo>
                <a:lnTo>
                  <a:pt x="180" y="30"/>
                </a:lnTo>
                <a:lnTo>
                  <a:pt x="186" y="30"/>
                </a:lnTo>
                <a:lnTo>
                  <a:pt x="192" y="30"/>
                </a:lnTo>
                <a:lnTo>
                  <a:pt x="192" y="36"/>
                </a:lnTo>
                <a:lnTo>
                  <a:pt x="198" y="36"/>
                </a:lnTo>
                <a:lnTo>
                  <a:pt x="204" y="36"/>
                </a:lnTo>
                <a:lnTo>
                  <a:pt x="210" y="36"/>
                </a:lnTo>
                <a:lnTo>
                  <a:pt x="216" y="36"/>
                </a:lnTo>
                <a:lnTo>
                  <a:pt x="222" y="36"/>
                </a:lnTo>
                <a:lnTo>
                  <a:pt x="228" y="36"/>
                </a:lnTo>
                <a:lnTo>
                  <a:pt x="234" y="36"/>
                </a:lnTo>
                <a:lnTo>
                  <a:pt x="240" y="36"/>
                </a:lnTo>
                <a:lnTo>
                  <a:pt x="246" y="42"/>
                </a:lnTo>
                <a:lnTo>
                  <a:pt x="252" y="42"/>
                </a:lnTo>
                <a:lnTo>
                  <a:pt x="258" y="42"/>
                </a:lnTo>
                <a:lnTo>
                  <a:pt x="264" y="42"/>
                </a:lnTo>
                <a:lnTo>
                  <a:pt x="270" y="42"/>
                </a:lnTo>
                <a:lnTo>
                  <a:pt x="276" y="42"/>
                </a:lnTo>
                <a:lnTo>
                  <a:pt x="282" y="42"/>
                </a:lnTo>
                <a:lnTo>
                  <a:pt x="288" y="42"/>
                </a:lnTo>
                <a:lnTo>
                  <a:pt x="294" y="42"/>
                </a:lnTo>
                <a:lnTo>
                  <a:pt x="300" y="42"/>
                </a:lnTo>
                <a:lnTo>
                  <a:pt x="300" y="48"/>
                </a:lnTo>
                <a:lnTo>
                  <a:pt x="306" y="48"/>
                </a:lnTo>
                <a:lnTo>
                  <a:pt x="312" y="48"/>
                </a:lnTo>
                <a:lnTo>
                  <a:pt x="318" y="48"/>
                </a:lnTo>
                <a:lnTo>
                  <a:pt x="324" y="48"/>
                </a:lnTo>
                <a:lnTo>
                  <a:pt x="330" y="48"/>
                </a:lnTo>
                <a:lnTo>
                  <a:pt x="336" y="48"/>
                </a:lnTo>
                <a:lnTo>
                  <a:pt x="342" y="48"/>
                </a:lnTo>
                <a:lnTo>
                  <a:pt x="348" y="48"/>
                </a:lnTo>
                <a:lnTo>
                  <a:pt x="354" y="48"/>
                </a:lnTo>
                <a:lnTo>
                  <a:pt x="360" y="48"/>
                </a:lnTo>
                <a:lnTo>
                  <a:pt x="366" y="48"/>
                </a:lnTo>
                <a:lnTo>
                  <a:pt x="372" y="48"/>
                </a:lnTo>
                <a:lnTo>
                  <a:pt x="372" y="54"/>
                </a:lnTo>
                <a:lnTo>
                  <a:pt x="378" y="54"/>
                </a:lnTo>
                <a:lnTo>
                  <a:pt x="384" y="54"/>
                </a:lnTo>
                <a:lnTo>
                  <a:pt x="390" y="54"/>
                </a:lnTo>
                <a:lnTo>
                  <a:pt x="396" y="54"/>
                </a:lnTo>
                <a:lnTo>
                  <a:pt x="402" y="54"/>
                </a:lnTo>
                <a:lnTo>
                  <a:pt x="408" y="54"/>
                </a:lnTo>
                <a:lnTo>
                  <a:pt x="414" y="54"/>
                </a:lnTo>
                <a:lnTo>
                  <a:pt x="420" y="54"/>
                </a:lnTo>
                <a:lnTo>
                  <a:pt x="426" y="54"/>
                </a:lnTo>
                <a:lnTo>
                  <a:pt x="432" y="54"/>
                </a:lnTo>
                <a:lnTo>
                  <a:pt x="438" y="54"/>
                </a:lnTo>
                <a:lnTo>
                  <a:pt x="444" y="54"/>
                </a:lnTo>
                <a:lnTo>
                  <a:pt x="450" y="54"/>
                </a:lnTo>
                <a:lnTo>
                  <a:pt x="456" y="60"/>
                </a:lnTo>
                <a:lnTo>
                  <a:pt x="462" y="60"/>
                </a:lnTo>
                <a:lnTo>
                  <a:pt x="468" y="60"/>
                </a:lnTo>
                <a:lnTo>
                  <a:pt x="474" y="60"/>
                </a:lnTo>
                <a:lnTo>
                  <a:pt x="480" y="60"/>
                </a:lnTo>
                <a:lnTo>
                  <a:pt x="486" y="60"/>
                </a:lnTo>
                <a:lnTo>
                  <a:pt x="492" y="60"/>
                </a:lnTo>
                <a:lnTo>
                  <a:pt x="498" y="60"/>
                </a:lnTo>
                <a:lnTo>
                  <a:pt x="504" y="60"/>
                </a:lnTo>
                <a:lnTo>
                  <a:pt x="510" y="60"/>
                </a:lnTo>
                <a:lnTo>
                  <a:pt x="516" y="60"/>
                </a:lnTo>
                <a:lnTo>
                  <a:pt x="522" y="60"/>
                </a:lnTo>
                <a:lnTo>
                  <a:pt x="528" y="60"/>
                </a:lnTo>
                <a:lnTo>
                  <a:pt x="534" y="60"/>
                </a:lnTo>
                <a:lnTo>
                  <a:pt x="540" y="60"/>
                </a:lnTo>
                <a:lnTo>
                  <a:pt x="546" y="60"/>
                </a:lnTo>
                <a:lnTo>
                  <a:pt x="552" y="60"/>
                </a:lnTo>
                <a:lnTo>
                  <a:pt x="558" y="60"/>
                </a:lnTo>
                <a:lnTo>
                  <a:pt x="558" y="66"/>
                </a:lnTo>
                <a:lnTo>
                  <a:pt x="564" y="66"/>
                </a:lnTo>
                <a:lnTo>
                  <a:pt x="570" y="66"/>
                </a:lnTo>
                <a:lnTo>
                  <a:pt x="576" y="66"/>
                </a:lnTo>
                <a:lnTo>
                  <a:pt x="582" y="66"/>
                </a:lnTo>
                <a:lnTo>
                  <a:pt x="588" y="66"/>
                </a:lnTo>
              </a:path>
            </a:pathLst>
          </a:custGeom>
          <a:noFill/>
          <a:ln w="25400">
            <a:solidFill>
              <a:srgbClr val="00FF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graphicFrame>
        <p:nvGraphicFramePr>
          <p:cNvPr id="124941" name="Object 13"/>
          <p:cNvGraphicFramePr>
            <a:graphicFrameLocks noChangeAspect="1"/>
          </p:cNvGraphicFramePr>
          <p:nvPr/>
        </p:nvGraphicFramePr>
        <p:xfrm>
          <a:off x="7429500" y="3911600"/>
          <a:ext cx="342900" cy="431800"/>
        </p:xfrm>
        <a:graphic>
          <a:graphicData uri="http://schemas.openxmlformats.org/presentationml/2006/ole">
            <p:oleObj spid="_x0000_s124941" name="Equation" r:id="rId20" imgW="342751" imgH="431613" progId="Equation.3">
              <p:embed/>
            </p:oleObj>
          </a:graphicData>
        </a:graphic>
      </p:graphicFrame>
      <p:graphicFrame>
        <p:nvGraphicFramePr>
          <p:cNvPr id="124940" name="Object 12"/>
          <p:cNvGraphicFramePr>
            <a:graphicFrameLocks noChangeAspect="1"/>
          </p:cNvGraphicFramePr>
          <p:nvPr/>
        </p:nvGraphicFramePr>
        <p:xfrm>
          <a:off x="6591300" y="3987800"/>
          <a:ext cx="495300" cy="431800"/>
        </p:xfrm>
        <a:graphic>
          <a:graphicData uri="http://schemas.openxmlformats.org/presentationml/2006/ole">
            <p:oleObj spid="_x0000_s124940" name="Equation" r:id="rId21" imgW="495085" imgH="431613" progId="Equation.3">
              <p:embed/>
            </p:oleObj>
          </a:graphicData>
        </a:graphic>
      </p:graphicFrame>
      <p:graphicFrame>
        <p:nvGraphicFramePr>
          <p:cNvPr id="124939" name="Object 11"/>
          <p:cNvGraphicFramePr>
            <a:graphicFrameLocks noChangeAspect="1"/>
          </p:cNvGraphicFramePr>
          <p:nvPr/>
        </p:nvGraphicFramePr>
        <p:xfrm>
          <a:off x="7721600" y="4546600"/>
          <a:ext cx="1193800" cy="406400"/>
        </p:xfrm>
        <a:graphic>
          <a:graphicData uri="http://schemas.openxmlformats.org/presentationml/2006/ole">
            <p:oleObj spid="_x0000_s124939" name="Equation" r:id="rId22" imgW="1193282" imgH="406224" progId="Equation.3">
              <p:embed/>
            </p:oleObj>
          </a:graphicData>
        </a:graphic>
      </p:graphicFrame>
      <p:sp>
        <p:nvSpPr>
          <p:cNvPr id="124938" name="Text Box 10"/>
          <p:cNvSpPr txBox="1">
            <a:spLocks noChangeArrowheads="1"/>
          </p:cNvSpPr>
          <p:nvPr/>
        </p:nvSpPr>
        <p:spPr bwMode="auto">
          <a:xfrm>
            <a:off x="2559050" y="5500688"/>
            <a:ext cx="170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>
                <a:latin typeface="Times New Roman" pitchFamily="18" charset="0"/>
                <a:ea typeface="楷体_GB2312" pitchFamily="49" charset="-122"/>
              </a:rPr>
              <a:t>双曲余弦</a:t>
            </a:r>
            <a:r>
              <a:rPr kumimoji="1" lang="zh-CN" altLang="en-US" sz="2800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 </a:t>
            </a:r>
          </a:p>
        </p:txBody>
      </p:sp>
      <p:sp>
        <p:nvSpPr>
          <p:cNvPr id="124937" name="Text Box 9"/>
          <p:cNvSpPr txBox="1">
            <a:spLocks noChangeArrowheads="1"/>
          </p:cNvSpPr>
          <p:nvPr/>
        </p:nvSpPr>
        <p:spPr bwMode="auto">
          <a:xfrm>
            <a:off x="1230313" y="5310188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400">
                <a:latin typeface="Times New Roman" pitchFamily="18" charset="0"/>
                <a:ea typeface="楷体_GB2312" pitchFamily="49" charset="-122"/>
              </a:rPr>
              <a:t>记</a:t>
            </a:r>
          </a:p>
        </p:txBody>
      </p:sp>
      <p:pic>
        <p:nvPicPr>
          <p:cNvPr id="124936" name="Picture 8" descr="返回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902575" y="6376988"/>
            <a:ext cx="355600" cy="287337"/>
          </a:xfrm>
          <a:prstGeom prst="rect">
            <a:avLst/>
          </a:prstGeom>
          <a:noFill/>
        </p:spPr>
      </p:pic>
      <p:pic>
        <p:nvPicPr>
          <p:cNvPr id="124935" name="Picture 7" descr="机动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231A93"/>
              </a:clrFrom>
              <a:clrTo>
                <a:srgbClr val="231A9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5375" y="6376988"/>
            <a:ext cx="355600" cy="287337"/>
          </a:xfrm>
          <a:prstGeom prst="rect">
            <a:avLst/>
          </a:prstGeom>
          <a:noFill/>
        </p:spPr>
      </p:pic>
      <p:pic>
        <p:nvPicPr>
          <p:cNvPr id="124934" name="Picture 6" descr="上一页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038975" y="6376988"/>
            <a:ext cx="355600" cy="287337"/>
          </a:xfrm>
          <a:prstGeom prst="rect">
            <a:avLst/>
          </a:prstGeom>
          <a:noFill/>
        </p:spPr>
      </p:pic>
      <p:pic>
        <p:nvPicPr>
          <p:cNvPr id="124933" name="Picture 5" descr="退出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8348663" y="6376988"/>
            <a:ext cx="355600" cy="287337"/>
          </a:xfrm>
          <a:prstGeom prst="rect">
            <a:avLst/>
          </a:prstGeom>
          <a:noFill/>
        </p:spPr>
      </p:pic>
      <p:pic>
        <p:nvPicPr>
          <p:cNvPr id="124932" name="Picture 4" descr="下一页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7470775" y="6376988"/>
            <a:ext cx="355600" cy="287337"/>
          </a:xfrm>
          <a:prstGeom prst="rect">
            <a:avLst/>
          </a:prstGeom>
          <a:noFill/>
        </p:spPr>
      </p:pic>
      <p:sp>
        <p:nvSpPr>
          <p:cNvPr id="124931" name="Text Box 3"/>
          <p:cNvSpPr txBox="1">
            <a:spLocks noChangeArrowheads="1"/>
          </p:cNvSpPr>
          <p:nvPr/>
        </p:nvSpPr>
        <p:spPr bwMode="auto">
          <a:xfrm>
            <a:off x="6130925" y="6600825"/>
            <a:ext cx="272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000">
                <a:latin typeface="楷体_GB2312" pitchFamily="49" charset="-122"/>
                <a:ea typeface="楷体_GB2312" pitchFamily="49" charset="-122"/>
              </a:rPr>
              <a:t>机动   目录   上页   下页   返回   结束 </a:t>
            </a:r>
          </a:p>
        </p:txBody>
      </p:sp>
      <p:pic>
        <p:nvPicPr>
          <p:cNvPr id="124930" name="Picture 2" descr="目录">
            <a:hlinkClick r:id="rId28" action="ppaction://hlinksldjump"/>
          </p:cNvPr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6607175" y="6376988"/>
            <a:ext cx="355600" cy="2873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4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4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4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4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4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4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4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4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4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4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4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4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4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24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24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24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24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24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24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24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24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249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24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24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24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24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24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124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24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124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500"/>
                            </p:stCondLst>
                            <p:childTnLst>
                              <p:par>
                                <p:cTn id="1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124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124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124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124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124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124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124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124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500"/>
                            </p:stCondLst>
                            <p:childTnLst>
                              <p:par>
                                <p:cTn id="1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124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124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500"/>
                            </p:stCondLst>
                            <p:childTnLst>
                              <p:par>
                                <p:cTn id="1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124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000"/>
                            </p:stCondLst>
                            <p:childTnLst>
                              <p:par>
                                <p:cTn id="1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124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80" grpId="0" autoUpdateAnimBg="0"/>
      <p:bldP spid="124978" grpId="0" autoUpdateAnimBg="0"/>
      <p:bldP spid="124976" grpId="0" autoUpdateAnimBg="0"/>
      <p:bldP spid="124975" grpId="0" autoUpdateAnimBg="0"/>
      <p:bldP spid="124973" grpId="0" autoUpdateAnimBg="0"/>
      <p:bldP spid="124972" grpId="0" autoUpdateAnimBg="0"/>
      <p:bldP spid="124970" grpId="0" autoUpdateAnimBg="0"/>
      <p:bldP spid="124967" grpId="0" autoUpdateAnimBg="0"/>
      <p:bldP spid="124966" grpId="0" animBg="1"/>
      <p:bldP spid="124965" grpId="0" autoUpdateAnimBg="0"/>
      <p:bldP spid="124964" grpId="0" autoUpdateAnimBg="0"/>
      <p:bldP spid="124963" grpId="0" build="p" autoUpdateAnimBg="0"/>
      <p:bldP spid="124960" grpId="0" build="p" autoUpdateAnimBg="0"/>
      <p:bldP spid="124956" grpId="0" animBg="1"/>
      <p:bldP spid="124955" grpId="0" animBg="1"/>
      <p:bldP spid="124954" grpId="0" animBg="1"/>
      <p:bldP spid="124953" grpId="0" animBg="1"/>
      <p:bldP spid="124949" grpId="0" animBg="1"/>
      <p:bldP spid="124948" grpId="0" animBg="1"/>
      <p:bldP spid="124944" grpId="0" animBg="1"/>
      <p:bldP spid="124943" grpId="0" animBg="1"/>
      <p:bldP spid="124942" grpId="0" animBg="1"/>
      <p:bldP spid="124938" grpId="0" build="p" autoUpdateAnimBg="0" advAuto="0"/>
      <p:bldP spid="124937" grpId="0" build="p" autoUpdateAnimBg="0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59" name="Freeform 55"/>
          <p:cNvSpPr>
            <a:spLocks/>
          </p:cNvSpPr>
          <p:nvPr/>
        </p:nvSpPr>
        <p:spPr bwMode="auto">
          <a:xfrm>
            <a:off x="4932363" y="5589588"/>
            <a:ext cx="3252787" cy="1587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24" y="0"/>
              </a:cxn>
              <a:cxn ang="0">
                <a:pos x="36" y="0"/>
              </a:cxn>
              <a:cxn ang="0">
                <a:pos x="48" y="0"/>
              </a:cxn>
              <a:cxn ang="0">
                <a:pos x="60" y="0"/>
              </a:cxn>
              <a:cxn ang="0">
                <a:pos x="72" y="0"/>
              </a:cxn>
              <a:cxn ang="0">
                <a:pos x="84" y="0"/>
              </a:cxn>
              <a:cxn ang="0">
                <a:pos x="96" y="0"/>
              </a:cxn>
              <a:cxn ang="0">
                <a:pos x="108" y="0"/>
              </a:cxn>
              <a:cxn ang="0">
                <a:pos x="126" y="0"/>
              </a:cxn>
              <a:cxn ang="0">
                <a:pos x="138" y="0"/>
              </a:cxn>
              <a:cxn ang="0">
                <a:pos x="150" y="0"/>
              </a:cxn>
              <a:cxn ang="0">
                <a:pos x="162" y="0"/>
              </a:cxn>
              <a:cxn ang="0">
                <a:pos x="174" y="0"/>
              </a:cxn>
              <a:cxn ang="0">
                <a:pos x="186" y="0"/>
              </a:cxn>
              <a:cxn ang="0">
                <a:pos x="198" y="0"/>
              </a:cxn>
              <a:cxn ang="0">
                <a:pos x="210" y="0"/>
              </a:cxn>
              <a:cxn ang="0">
                <a:pos x="222" y="0"/>
              </a:cxn>
              <a:cxn ang="0">
                <a:pos x="234" y="0"/>
              </a:cxn>
              <a:cxn ang="0">
                <a:pos x="246" y="0"/>
              </a:cxn>
              <a:cxn ang="0">
                <a:pos x="264" y="0"/>
              </a:cxn>
              <a:cxn ang="0">
                <a:pos x="276" y="0"/>
              </a:cxn>
              <a:cxn ang="0">
                <a:pos x="288" y="0"/>
              </a:cxn>
              <a:cxn ang="0">
                <a:pos x="300" y="0"/>
              </a:cxn>
              <a:cxn ang="0">
                <a:pos x="312" y="0"/>
              </a:cxn>
              <a:cxn ang="0">
                <a:pos x="324" y="0"/>
              </a:cxn>
              <a:cxn ang="0">
                <a:pos x="336" y="0"/>
              </a:cxn>
              <a:cxn ang="0">
                <a:pos x="348" y="0"/>
              </a:cxn>
              <a:cxn ang="0">
                <a:pos x="360" y="0"/>
              </a:cxn>
              <a:cxn ang="0">
                <a:pos x="372" y="0"/>
              </a:cxn>
              <a:cxn ang="0">
                <a:pos x="390" y="0"/>
              </a:cxn>
              <a:cxn ang="0">
                <a:pos x="402" y="0"/>
              </a:cxn>
              <a:cxn ang="0">
                <a:pos x="414" y="0"/>
              </a:cxn>
              <a:cxn ang="0">
                <a:pos x="426" y="0"/>
              </a:cxn>
              <a:cxn ang="0">
                <a:pos x="438" y="0"/>
              </a:cxn>
              <a:cxn ang="0">
                <a:pos x="450" y="0"/>
              </a:cxn>
              <a:cxn ang="0">
                <a:pos x="462" y="0"/>
              </a:cxn>
              <a:cxn ang="0">
                <a:pos x="474" y="0"/>
              </a:cxn>
              <a:cxn ang="0">
                <a:pos x="486" y="0"/>
              </a:cxn>
              <a:cxn ang="0">
                <a:pos x="498" y="0"/>
              </a:cxn>
              <a:cxn ang="0">
                <a:pos x="510" y="0"/>
              </a:cxn>
              <a:cxn ang="0">
                <a:pos x="528" y="0"/>
              </a:cxn>
              <a:cxn ang="0">
                <a:pos x="540" y="0"/>
              </a:cxn>
              <a:cxn ang="0">
                <a:pos x="552" y="0"/>
              </a:cxn>
              <a:cxn ang="0">
                <a:pos x="564" y="0"/>
              </a:cxn>
              <a:cxn ang="0">
                <a:pos x="576" y="0"/>
              </a:cxn>
              <a:cxn ang="0">
                <a:pos x="588" y="0"/>
              </a:cxn>
              <a:cxn ang="0">
                <a:pos x="600" y="0"/>
              </a:cxn>
              <a:cxn ang="0">
                <a:pos x="612" y="0"/>
              </a:cxn>
              <a:cxn ang="0">
                <a:pos x="624" y="0"/>
              </a:cxn>
              <a:cxn ang="0">
                <a:pos x="636" y="0"/>
              </a:cxn>
            </a:cxnLst>
            <a:rect l="0" t="0" r="r" b="b"/>
            <a:pathLst>
              <a:path w="642">
                <a:moveTo>
                  <a:pt x="0" y="0"/>
                </a:moveTo>
                <a:lnTo>
                  <a:pt x="0" y="0"/>
                </a:lnTo>
                <a:lnTo>
                  <a:pt x="6" y="0"/>
                </a:lnTo>
                <a:lnTo>
                  <a:pt x="12" y="0"/>
                </a:lnTo>
                <a:lnTo>
                  <a:pt x="18" y="0"/>
                </a:lnTo>
                <a:lnTo>
                  <a:pt x="24" y="0"/>
                </a:lnTo>
                <a:lnTo>
                  <a:pt x="30" y="0"/>
                </a:lnTo>
                <a:lnTo>
                  <a:pt x="36" y="0"/>
                </a:lnTo>
                <a:lnTo>
                  <a:pt x="42" y="0"/>
                </a:lnTo>
                <a:lnTo>
                  <a:pt x="48" y="0"/>
                </a:lnTo>
                <a:lnTo>
                  <a:pt x="54" y="0"/>
                </a:lnTo>
                <a:lnTo>
                  <a:pt x="60" y="0"/>
                </a:lnTo>
                <a:lnTo>
                  <a:pt x="66" y="0"/>
                </a:lnTo>
                <a:lnTo>
                  <a:pt x="72" y="0"/>
                </a:lnTo>
                <a:lnTo>
                  <a:pt x="78" y="0"/>
                </a:lnTo>
                <a:lnTo>
                  <a:pt x="84" y="0"/>
                </a:lnTo>
                <a:lnTo>
                  <a:pt x="90" y="0"/>
                </a:lnTo>
                <a:lnTo>
                  <a:pt x="96" y="0"/>
                </a:lnTo>
                <a:lnTo>
                  <a:pt x="102" y="0"/>
                </a:lnTo>
                <a:lnTo>
                  <a:pt x="108" y="0"/>
                </a:lnTo>
                <a:lnTo>
                  <a:pt x="114" y="0"/>
                </a:lnTo>
                <a:lnTo>
                  <a:pt x="120" y="0"/>
                </a:lnTo>
                <a:lnTo>
                  <a:pt x="126" y="0"/>
                </a:lnTo>
                <a:lnTo>
                  <a:pt x="132" y="0"/>
                </a:lnTo>
                <a:lnTo>
                  <a:pt x="138" y="0"/>
                </a:lnTo>
                <a:lnTo>
                  <a:pt x="144" y="0"/>
                </a:lnTo>
                <a:lnTo>
                  <a:pt x="150" y="0"/>
                </a:lnTo>
                <a:lnTo>
                  <a:pt x="156" y="0"/>
                </a:lnTo>
                <a:lnTo>
                  <a:pt x="162" y="0"/>
                </a:lnTo>
                <a:lnTo>
                  <a:pt x="168" y="0"/>
                </a:lnTo>
                <a:lnTo>
                  <a:pt x="174" y="0"/>
                </a:lnTo>
                <a:lnTo>
                  <a:pt x="180" y="0"/>
                </a:lnTo>
                <a:lnTo>
                  <a:pt x="186" y="0"/>
                </a:lnTo>
                <a:lnTo>
                  <a:pt x="192" y="0"/>
                </a:lnTo>
                <a:lnTo>
                  <a:pt x="198" y="0"/>
                </a:lnTo>
                <a:lnTo>
                  <a:pt x="204" y="0"/>
                </a:lnTo>
                <a:lnTo>
                  <a:pt x="210" y="0"/>
                </a:lnTo>
                <a:lnTo>
                  <a:pt x="216" y="0"/>
                </a:lnTo>
                <a:lnTo>
                  <a:pt x="222" y="0"/>
                </a:lnTo>
                <a:lnTo>
                  <a:pt x="228" y="0"/>
                </a:lnTo>
                <a:lnTo>
                  <a:pt x="234" y="0"/>
                </a:lnTo>
                <a:lnTo>
                  <a:pt x="240" y="0"/>
                </a:lnTo>
                <a:lnTo>
                  <a:pt x="246" y="0"/>
                </a:lnTo>
                <a:lnTo>
                  <a:pt x="252" y="0"/>
                </a:lnTo>
                <a:lnTo>
                  <a:pt x="258" y="0"/>
                </a:lnTo>
                <a:lnTo>
                  <a:pt x="264" y="0"/>
                </a:lnTo>
                <a:lnTo>
                  <a:pt x="270" y="0"/>
                </a:lnTo>
                <a:lnTo>
                  <a:pt x="276" y="0"/>
                </a:lnTo>
                <a:lnTo>
                  <a:pt x="282" y="0"/>
                </a:lnTo>
                <a:lnTo>
                  <a:pt x="288" y="0"/>
                </a:lnTo>
                <a:lnTo>
                  <a:pt x="294" y="0"/>
                </a:lnTo>
                <a:lnTo>
                  <a:pt x="300" y="0"/>
                </a:lnTo>
                <a:lnTo>
                  <a:pt x="306" y="0"/>
                </a:lnTo>
                <a:lnTo>
                  <a:pt x="312" y="0"/>
                </a:lnTo>
                <a:lnTo>
                  <a:pt x="318" y="0"/>
                </a:lnTo>
                <a:lnTo>
                  <a:pt x="324" y="0"/>
                </a:lnTo>
                <a:lnTo>
                  <a:pt x="330" y="0"/>
                </a:lnTo>
                <a:lnTo>
                  <a:pt x="336" y="0"/>
                </a:lnTo>
                <a:lnTo>
                  <a:pt x="342" y="0"/>
                </a:lnTo>
                <a:lnTo>
                  <a:pt x="348" y="0"/>
                </a:lnTo>
                <a:lnTo>
                  <a:pt x="354" y="0"/>
                </a:lnTo>
                <a:lnTo>
                  <a:pt x="360" y="0"/>
                </a:lnTo>
                <a:lnTo>
                  <a:pt x="366" y="0"/>
                </a:lnTo>
                <a:lnTo>
                  <a:pt x="372" y="0"/>
                </a:lnTo>
                <a:lnTo>
                  <a:pt x="378" y="0"/>
                </a:lnTo>
                <a:lnTo>
                  <a:pt x="384" y="0"/>
                </a:lnTo>
                <a:lnTo>
                  <a:pt x="390" y="0"/>
                </a:lnTo>
                <a:lnTo>
                  <a:pt x="396" y="0"/>
                </a:lnTo>
                <a:lnTo>
                  <a:pt x="402" y="0"/>
                </a:lnTo>
                <a:lnTo>
                  <a:pt x="408" y="0"/>
                </a:lnTo>
                <a:lnTo>
                  <a:pt x="414" y="0"/>
                </a:lnTo>
                <a:lnTo>
                  <a:pt x="420" y="0"/>
                </a:lnTo>
                <a:lnTo>
                  <a:pt x="426" y="0"/>
                </a:lnTo>
                <a:lnTo>
                  <a:pt x="432" y="0"/>
                </a:lnTo>
                <a:lnTo>
                  <a:pt x="438" y="0"/>
                </a:lnTo>
                <a:lnTo>
                  <a:pt x="444" y="0"/>
                </a:lnTo>
                <a:lnTo>
                  <a:pt x="450" y="0"/>
                </a:lnTo>
                <a:lnTo>
                  <a:pt x="456" y="0"/>
                </a:lnTo>
                <a:lnTo>
                  <a:pt x="462" y="0"/>
                </a:lnTo>
                <a:lnTo>
                  <a:pt x="468" y="0"/>
                </a:lnTo>
                <a:lnTo>
                  <a:pt x="474" y="0"/>
                </a:lnTo>
                <a:lnTo>
                  <a:pt x="480" y="0"/>
                </a:lnTo>
                <a:lnTo>
                  <a:pt x="486" y="0"/>
                </a:lnTo>
                <a:lnTo>
                  <a:pt x="492" y="0"/>
                </a:lnTo>
                <a:lnTo>
                  <a:pt x="498" y="0"/>
                </a:lnTo>
                <a:lnTo>
                  <a:pt x="504" y="0"/>
                </a:lnTo>
                <a:lnTo>
                  <a:pt x="510" y="0"/>
                </a:lnTo>
                <a:lnTo>
                  <a:pt x="516" y="0"/>
                </a:lnTo>
                <a:lnTo>
                  <a:pt x="522" y="0"/>
                </a:lnTo>
                <a:lnTo>
                  <a:pt x="528" y="0"/>
                </a:lnTo>
                <a:lnTo>
                  <a:pt x="534" y="0"/>
                </a:lnTo>
                <a:lnTo>
                  <a:pt x="540" y="0"/>
                </a:lnTo>
                <a:lnTo>
                  <a:pt x="546" y="0"/>
                </a:lnTo>
                <a:lnTo>
                  <a:pt x="552" y="0"/>
                </a:lnTo>
                <a:lnTo>
                  <a:pt x="558" y="0"/>
                </a:lnTo>
                <a:lnTo>
                  <a:pt x="564" y="0"/>
                </a:lnTo>
                <a:lnTo>
                  <a:pt x="570" y="0"/>
                </a:lnTo>
                <a:lnTo>
                  <a:pt x="576" y="0"/>
                </a:lnTo>
                <a:lnTo>
                  <a:pt x="582" y="0"/>
                </a:lnTo>
                <a:lnTo>
                  <a:pt x="588" y="0"/>
                </a:lnTo>
                <a:lnTo>
                  <a:pt x="594" y="0"/>
                </a:lnTo>
                <a:lnTo>
                  <a:pt x="600" y="0"/>
                </a:lnTo>
                <a:lnTo>
                  <a:pt x="606" y="0"/>
                </a:lnTo>
                <a:lnTo>
                  <a:pt x="612" y="0"/>
                </a:lnTo>
                <a:lnTo>
                  <a:pt x="618" y="0"/>
                </a:lnTo>
                <a:lnTo>
                  <a:pt x="624" y="0"/>
                </a:lnTo>
                <a:lnTo>
                  <a:pt x="630" y="0"/>
                </a:lnTo>
                <a:lnTo>
                  <a:pt x="636" y="0"/>
                </a:lnTo>
                <a:lnTo>
                  <a:pt x="642" y="0"/>
                </a:lnTo>
              </a:path>
            </a:pathLst>
          </a:custGeom>
          <a:noFill/>
          <a:ln w="22225">
            <a:solidFill>
              <a:srgbClr val="00FF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3958" name="Freeform 54"/>
          <p:cNvSpPr>
            <a:spLocks/>
          </p:cNvSpPr>
          <p:nvPr/>
        </p:nvSpPr>
        <p:spPr bwMode="auto">
          <a:xfrm>
            <a:off x="4976813" y="5511800"/>
            <a:ext cx="814387" cy="44450"/>
          </a:xfrm>
          <a:custGeom>
            <a:avLst/>
            <a:gdLst/>
            <a:ahLst/>
            <a:cxnLst>
              <a:cxn ang="0">
                <a:pos x="12" y="36"/>
              </a:cxn>
              <a:cxn ang="0">
                <a:pos x="24" y="36"/>
              </a:cxn>
              <a:cxn ang="0">
                <a:pos x="36" y="36"/>
              </a:cxn>
              <a:cxn ang="0">
                <a:pos x="48" y="36"/>
              </a:cxn>
              <a:cxn ang="0">
                <a:pos x="60" y="36"/>
              </a:cxn>
              <a:cxn ang="0">
                <a:pos x="72" y="36"/>
              </a:cxn>
              <a:cxn ang="0">
                <a:pos x="84" y="36"/>
              </a:cxn>
              <a:cxn ang="0">
                <a:pos x="96" y="36"/>
              </a:cxn>
              <a:cxn ang="0">
                <a:pos x="108" y="36"/>
              </a:cxn>
              <a:cxn ang="0">
                <a:pos x="126" y="36"/>
              </a:cxn>
              <a:cxn ang="0">
                <a:pos x="138" y="30"/>
              </a:cxn>
              <a:cxn ang="0">
                <a:pos x="150" y="30"/>
              </a:cxn>
              <a:cxn ang="0">
                <a:pos x="162" y="30"/>
              </a:cxn>
              <a:cxn ang="0">
                <a:pos x="174" y="30"/>
              </a:cxn>
              <a:cxn ang="0">
                <a:pos x="186" y="30"/>
              </a:cxn>
              <a:cxn ang="0">
                <a:pos x="198" y="30"/>
              </a:cxn>
              <a:cxn ang="0">
                <a:pos x="210" y="30"/>
              </a:cxn>
              <a:cxn ang="0">
                <a:pos x="222" y="30"/>
              </a:cxn>
              <a:cxn ang="0">
                <a:pos x="234" y="30"/>
              </a:cxn>
              <a:cxn ang="0">
                <a:pos x="246" y="30"/>
              </a:cxn>
              <a:cxn ang="0">
                <a:pos x="264" y="30"/>
              </a:cxn>
              <a:cxn ang="0">
                <a:pos x="276" y="30"/>
              </a:cxn>
              <a:cxn ang="0">
                <a:pos x="288" y="30"/>
              </a:cxn>
              <a:cxn ang="0">
                <a:pos x="300" y="30"/>
              </a:cxn>
              <a:cxn ang="0">
                <a:pos x="312" y="30"/>
              </a:cxn>
              <a:cxn ang="0">
                <a:pos x="324" y="30"/>
              </a:cxn>
              <a:cxn ang="0">
                <a:pos x="336" y="30"/>
              </a:cxn>
              <a:cxn ang="0">
                <a:pos x="348" y="30"/>
              </a:cxn>
              <a:cxn ang="0">
                <a:pos x="360" y="24"/>
              </a:cxn>
              <a:cxn ang="0">
                <a:pos x="372" y="24"/>
              </a:cxn>
              <a:cxn ang="0">
                <a:pos x="390" y="24"/>
              </a:cxn>
              <a:cxn ang="0">
                <a:pos x="402" y="24"/>
              </a:cxn>
              <a:cxn ang="0">
                <a:pos x="414" y="24"/>
              </a:cxn>
              <a:cxn ang="0">
                <a:pos x="426" y="24"/>
              </a:cxn>
              <a:cxn ang="0">
                <a:pos x="438" y="24"/>
              </a:cxn>
              <a:cxn ang="0">
                <a:pos x="450" y="24"/>
              </a:cxn>
              <a:cxn ang="0">
                <a:pos x="462" y="24"/>
              </a:cxn>
              <a:cxn ang="0">
                <a:pos x="474" y="18"/>
              </a:cxn>
              <a:cxn ang="0">
                <a:pos x="486" y="18"/>
              </a:cxn>
              <a:cxn ang="0">
                <a:pos x="498" y="18"/>
              </a:cxn>
              <a:cxn ang="0">
                <a:pos x="510" y="18"/>
              </a:cxn>
              <a:cxn ang="0">
                <a:pos x="528" y="18"/>
              </a:cxn>
              <a:cxn ang="0">
                <a:pos x="540" y="12"/>
              </a:cxn>
              <a:cxn ang="0">
                <a:pos x="552" y="12"/>
              </a:cxn>
              <a:cxn ang="0">
                <a:pos x="564" y="12"/>
              </a:cxn>
              <a:cxn ang="0">
                <a:pos x="576" y="12"/>
              </a:cxn>
              <a:cxn ang="0">
                <a:pos x="588" y="12"/>
              </a:cxn>
              <a:cxn ang="0">
                <a:pos x="600" y="6"/>
              </a:cxn>
              <a:cxn ang="0">
                <a:pos x="612" y="6"/>
              </a:cxn>
              <a:cxn ang="0">
                <a:pos x="624" y="6"/>
              </a:cxn>
              <a:cxn ang="0">
                <a:pos x="636" y="0"/>
              </a:cxn>
            </a:cxnLst>
            <a:rect l="0" t="0" r="r" b="b"/>
            <a:pathLst>
              <a:path w="642" h="36">
                <a:moveTo>
                  <a:pt x="0" y="36"/>
                </a:moveTo>
                <a:lnTo>
                  <a:pt x="0" y="36"/>
                </a:lnTo>
                <a:lnTo>
                  <a:pt x="6" y="36"/>
                </a:lnTo>
                <a:lnTo>
                  <a:pt x="12" y="36"/>
                </a:lnTo>
                <a:lnTo>
                  <a:pt x="18" y="36"/>
                </a:lnTo>
                <a:lnTo>
                  <a:pt x="24" y="36"/>
                </a:lnTo>
                <a:lnTo>
                  <a:pt x="30" y="36"/>
                </a:lnTo>
                <a:lnTo>
                  <a:pt x="36" y="36"/>
                </a:lnTo>
                <a:lnTo>
                  <a:pt x="42" y="36"/>
                </a:lnTo>
                <a:lnTo>
                  <a:pt x="48" y="36"/>
                </a:lnTo>
                <a:lnTo>
                  <a:pt x="54" y="36"/>
                </a:lnTo>
                <a:lnTo>
                  <a:pt x="60" y="36"/>
                </a:lnTo>
                <a:lnTo>
                  <a:pt x="66" y="36"/>
                </a:lnTo>
                <a:lnTo>
                  <a:pt x="72" y="36"/>
                </a:lnTo>
                <a:lnTo>
                  <a:pt x="78" y="36"/>
                </a:lnTo>
                <a:lnTo>
                  <a:pt x="84" y="36"/>
                </a:lnTo>
                <a:lnTo>
                  <a:pt x="90" y="36"/>
                </a:lnTo>
                <a:lnTo>
                  <a:pt x="96" y="36"/>
                </a:lnTo>
                <a:lnTo>
                  <a:pt x="102" y="36"/>
                </a:lnTo>
                <a:lnTo>
                  <a:pt x="108" y="36"/>
                </a:lnTo>
                <a:lnTo>
                  <a:pt x="114" y="36"/>
                </a:lnTo>
                <a:lnTo>
                  <a:pt x="120" y="36"/>
                </a:lnTo>
                <a:lnTo>
                  <a:pt x="126" y="36"/>
                </a:lnTo>
                <a:lnTo>
                  <a:pt x="126" y="30"/>
                </a:lnTo>
                <a:lnTo>
                  <a:pt x="132" y="30"/>
                </a:lnTo>
                <a:lnTo>
                  <a:pt x="138" y="30"/>
                </a:lnTo>
                <a:lnTo>
                  <a:pt x="144" y="30"/>
                </a:lnTo>
                <a:lnTo>
                  <a:pt x="150" y="30"/>
                </a:lnTo>
                <a:lnTo>
                  <a:pt x="156" y="30"/>
                </a:lnTo>
                <a:lnTo>
                  <a:pt x="162" y="30"/>
                </a:lnTo>
                <a:lnTo>
                  <a:pt x="168" y="30"/>
                </a:lnTo>
                <a:lnTo>
                  <a:pt x="174" y="30"/>
                </a:lnTo>
                <a:lnTo>
                  <a:pt x="180" y="30"/>
                </a:lnTo>
                <a:lnTo>
                  <a:pt x="186" y="30"/>
                </a:lnTo>
                <a:lnTo>
                  <a:pt x="192" y="30"/>
                </a:lnTo>
                <a:lnTo>
                  <a:pt x="198" y="30"/>
                </a:lnTo>
                <a:lnTo>
                  <a:pt x="204" y="30"/>
                </a:lnTo>
                <a:lnTo>
                  <a:pt x="210" y="30"/>
                </a:lnTo>
                <a:lnTo>
                  <a:pt x="216" y="30"/>
                </a:lnTo>
                <a:lnTo>
                  <a:pt x="222" y="30"/>
                </a:lnTo>
                <a:lnTo>
                  <a:pt x="228" y="30"/>
                </a:lnTo>
                <a:lnTo>
                  <a:pt x="234" y="30"/>
                </a:lnTo>
                <a:lnTo>
                  <a:pt x="240" y="30"/>
                </a:lnTo>
                <a:lnTo>
                  <a:pt x="246" y="30"/>
                </a:lnTo>
                <a:lnTo>
                  <a:pt x="252" y="30"/>
                </a:lnTo>
                <a:lnTo>
                  <a:pt x="258" y="30"/>
                </a:lnTo>
                <a:lnTo>
                  <a:pt x="264" y="30"/>
                </a:lnTo>
                <a:lnTo>
                  <a:pt x="270" y="30"/>
                </a:lnTo>
                <a:lnTo>
                  <a:pt x="276" y="30"/>
                </a:lnTo>
                <a:lnTo>
                  <a:pt x="282" y="30"/>
                </a:lnTo>
                <a:lnTo>
                  <a:pt x="288" y="30"/>
                </a:lnTo>
                <a:lnTo>
                  <a:pt x="294" y="30"/>
                </a:lnTo>
                <a:lnTo>
                  <a:pt x="300" y="30"/>
                </a:lnTo>
                <a:lnTo>
                  <a:pt x="306" y="30"/>
                </a:lnTo>
                <a:lnTo>
                  <a:pt x="312" y="30"/>
                </a:lnTo>
                <a:lnTo>
                  <a:pt x="318" y="30"/>
                </a:lnTo>
                <a:lnTo>
                  <a:pt x="324" y="30"/>
                </a:lnTo>
                <a:lnTo>
                  <a:pt x="330" y="30"/>
                </a:lnTo>
                <a:lnTo>
                  <a:pt x="336" y="30"/>
                </a:lnTo>
                <a:lnTo>
                  <a:pt x="342" y="30"/>
                </a:lnTo>
                <a:lnTo>
                  <a:pt x="348" y="30"/>
                </a:lnTo>
                <a:lnTo>
                  <a:pt x="354" y="30"/>
                </a:lnTo>
                <a:lnTo>
                  <a:pt x="354" y="24"/>
                </a:lnTo>
                <a:lnTo>
                  <a:pt x="360" y="24"/>
                </a:lnTo>
                <a:lnTo>
                  <a:pt x="366" y="24"/>
                </a:lnTo>
                <a:lnTo>
                  <a:pt x="372" y="24"/>
                </a:lnTo>
                <a:lnTo>
                  <a:pt x="378" y="24"/>
                </a:lnTo>
                <a:lnTo>
                  <a:pt x="384" y="24"/>
                </a:lnTo>
                <a:lnTo>
                  <a:pt x="390" y="24"/>
                </a:lnTo>
                <a:lnTo>
                  <a:pt x="396" y="24"/>
                </a:lnTo>
                <a:lnTo>
                  <a:pt x="402" y="24"/>
                </a:lnTo>
                <a:lnTo>
                  <a:pt x="408" y="24"/>
                </a:lnTo>
                <a:lnTo>
                  <a:pt x="414" y="24"/>
                </a:lnTo>
                <a:lnTo>
                  <a:pt x="420" y="24"/>
                </a:lnTo>
                <a:lnTo>
                  <a:pt x="426" y="24"/>
                </a:lnTo>
                <a:lnTo>
                  <a:pt x="432" y="24"/>
                </a:lnTo>
                <a:lnTo>
                  <a:pt x="438" y="24"/>
                </a:lnTo>
                <a:lnTo>
                  <a:pt x="444" y="24"/>
                </a:lnTo>
                <a:lnTo>
                  <a:pt x="450" y="24"/>
                </a:lnTo>
                <a:lnTo>
                  <a:pt x="456" y="24"/>
                </a:lnTo>
                <a:lnTo>
                  <a:pt x="462" y="24"/>
                </a:lnTo>
                <a:lnTo>
                  <a:pt x="468" y="24"/>
                </a:lnTo>
                <a:lnTo>
                  <a:pt x="468" y="18"/>
                </a:lnTo>
                <a:lnTo>
                  <a:pt x="474" y="18"/>
                </a:lnTo>
                <a:lnTo>
                  <a:pt x="480" y="18"/>
                </a:lnTo>
                <a:lnTo>
                  <a:pt x="486" y="18"/>
                </a:lnTo>
                <a:lnTo>
                  <a:pt x="492" y="18"/>
                </a:lnTo>
                <a:lnTo>
                  <a:pt x="498" y="18"/>
                </a:lnTo>
                <a:lnTo>
                  <a:pt x="504" y="18"/>
                </a:lnTo>
                <a:lnTo>
                  <a:pt x="510" y="18"/>
                </a:lnTo>
                <a:lnTo>
                  <a:pt x="516" y="18"/>
                </a:lnTo>
                <a:lnTo>
                  <a:pt x="522" y="18"/>
                </a:lnTo>
                <a:lnTo>
                  <a:pt x="528" y="18"/>
                </a:lnTo>
                <a:lnTo>
                  <a:pt x="534" y="18"/>
                </a:lnTo>
                <a:lnTo>
                  <a:pt x="540" y="12"/>
                </a:lnTo>
                <a:lnTo>
                  <a:pt x="546" y="12"/>
                </a:lnTo>
                <a:lnTo>
                  <a:pt x="552" y="12"/>
                </a:lnTo>
                <a:lnTo>
                  <a:pt x="558" y="12"/>
                </a:lnTo>
                <a:lnTo>
                  <a:pt x="564" y="12"/>
                </a:lnTo>
                <a:lnTo>
                  <a:pt x="570" y="12"/>
                </a:lnTo>
                <a:lnTo>
                  <a:pt x="576" y="12"/>
                </a:lnTo>
                <a:lnTo>
                  <a:pt x="582" y="12"/>
                </a:lnTo>
                <a:lnTo>
                  <a:pt x="588" y="12"/>
                </a:lnTo>
                <a:lnTo>
                  <a:pt x="594" y="6"/>
                </a:lnTo>
                <a:lnTo>
                  <a:pt x="600" y="6"/>
                </a:lnTo>
                <a:lnTo>
                  <a:pt x="606" y="6"/>
                </a:lnTo>
                <a:lnTo>
                  <a:pt x="612" y="6"/>
                </a:lnTo>
                <a:lnTo>
                  <a:pt x="618" y="6"/>
                </a:lnTo>
                <a:lnTo>
                  <a:pt x="624" y="6"/>
                </a:lnTo>
                <a:lnTo>
                  <a:pt x="630" y="6"/>
                </a:lnTo>
                <a:lnTo>
                  <a:pt x="636" y="6"/>
                </a:lnTo>
                <a:lnTo>
                  <a:pt x="636" y="0"/>
                </a:lnTo>
                <a:lnTo>
                  <a:pt x="642" y="0"/>
                </a:lnTo>
              </a:path>
            </a:pathLst>
          </a:custGeom>
          <a:noFill/>
          <a:ln w="254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3957" name="Freeform 53"/>
          <p:cNvSpPr>
            <a:spLocks/>
          </p:cNvSpPr>
          <p:nvPr/>
        </p:nvSpPr>
        <p:spPr bwMode="auto">
          <a:xfrm>
            <a:off x="6854825" y="1728788"/>
            <a:ext cx="457200" cy="342900"/>
          </a:xfrm>
          <a:custGeom>
            <a:avLst/>
            <a:gdLst/>
            <a:ahLst/>
            <a:cxnLst>
              <a:cxn ang="0">
                <a:pos x="6" y="264"/>
              </a:cxn>
              <a:cxn ang="0">
                <a:pos x="12" y="258"/>
              </a:cxn>
              <a:cxn ang="0">
                <a:pos x="18" y="252"/>
              </a:cxn>
              <a:cxn ang="0">
                <a:pos x="30" y="246"/>
              </a:cxn>
              <a:cxn ang="0">
                <a:pos x="36" y="240"/>
              </a:cxn>
              <a:cxn ang="0">
                <a:pos x="42" y="234"/>
              </a:cxn>
              <a:cxn ang="0">
                <a:pos x="48" y="228"/>
              </a:cxn>
              <a:cxn ang="0">
                <a:pos x="54" y="222"/>
              </a:cxn>
              <a:cxn ang="0">
                <a:pos x="60" y="216"/>
              </a:cxn>
              <a:cxn ang="0">
                <a:pos x="72" y="210"/>
              </a:cxn>
              <a:cxn ang="0">
                <a:pos x="78" y="210"/>
              </a:cxn>
              <a:cxn ang="0">
                <a:pos x="84" y="204"/>
              </a:cxn>
              <a:cxn ang="0">
                <a:pos x="90" y="198"/>
              </a:cxn>
              <a:cxn ang="0">
                <a:pos x="96" y="192"/>
              </a:cxn>
              <a:cxn ang="0">
                <a:pos x="102" y="186"/>
              </a:cxn>
              <a:cxn ang="0">
                <a:pos x="114" y="180"/>
              </a:cxn>
              <a:cxn ang="0">
                <a:pos x="120" y="180"/>
              </a:cxn>
              <a:cxn ang="0">
                <a:pos x="126" y="174"/>
              </a:cxn>
              <a:cxn ang="0">
                <a:pos x="132" y="168"/>
              </a:cxn>
              <a:cxn ang="0">
                <a:pos x="138" y="162"/>
              </a:cxn>
              <a:cxn ang="0">
                <a:pos x="150" y="162"/>
              </a:cxn>
              <a:cxn ang="0">
                <a:pos x="156" y="156"/>
              </a:cxn>
              <a:cxn ang="0">
                <a:pos x="162" y="150"/>
              </a:cxn>
              <a:cxn ang="0">
                <a:pos x="168" y="144"/>
              </a:cxn>
              <a:cxn ang="0">
                <a:pos x="174" y="144"/>
              </a:cxn>
              <a:cxn ang="0">
                <a:pos x="180" y="138"/>
              </a:cxn>
              <a:cxn ang="0">
                <a:pos x="192" y="132"/>
              </a:cxn>
              <a:cxn ang="0">
                <a:pos x="198" y="126"/>
              </a:cxn>
              <a:cxn ang="0">
                <a:pos x="204" y="126"/>
              </a:cxn>
              <a:cxn ang="0">
                <a:pos x="210" y="120"/>
              </a:cxn>
              <a:cxn ang="0">
                <a:pos x="216" y="114"/>
              </a:cxn>
              <a:cxn ang="0">
                <a:pos x="222" y="108"/>
              </a:cxn>
              <a:cxn ang="0">
                <a:pos x="234" y="102"/>
              </a:cxn>
              <a:cxn ang="0">
                <a:pos x="240" y="102"/>
              </a:cxn>
              <a:cxn ang="0">
                <a:pos x="246" y="96"/>
              </a:cxn>
              <a:cxn ang="0">
                <a:pos x="252" y="90"/>
              </a:cxn>
              <a:cxn ang="0">
                <a:pos x="258" y="84"/>
              </a:cxn>
              <a:cxn ang="0">
                <a:pos x="264" y="78"/>
              </a:cxn>
              <a:cxn ang="0">
                <a:pos x="276" y="72"/>
              </a:cxn>
              <a:cxn ang="0">
                <a:pos x="282" y="66"/>
              </a:cxn>
              <a:cxn ang="0">
                <a:pos x="288" y="66"/>
              </a:cxn>
              <a:cxn ang="0">
                <a:pos x="294" y="60"/>
              </a:cxn>
              <a:cxn ang="0">
                <a:pos x="300" y="54"/>
              </a:cxn>
              <a:cxn ang="0">
                <a:pos x="312" y="48"/>
              </a:cxn>
              <a:cxn ang="0">
                <a:pos x="318" y="42"/>
              </a:cxn>
              <a:cxn ang="0">
                <a:pos x="324" y="36"/>
              </a:cxn>
              <a:cxn ang="0">
                <a:pos x="330" y="30"/>
              </a:cxn>
              <a:cxn ang="0">
                <a:pos x="336" y="18"/>
              </a:cxn>
              <a:cxn ang="0">
                <a:pos x="342" y="12"/>
              </a:cxn>
              <a:cxn ang="0">
                <a:pos x="354" y="6"/>
              </a:cxn>
              <a:cxn ang="0">
                <a:pos x="360" y="0"/>
              </a:cxn>
            </a:cxnLst>
            <a:rect l="0" t="0" r="r" b="b"/>
            <a:pathLst>
              <a:path w="360" h="270">
                <a:moveTo>
                  <a:pt x="0" y="270"/>
                </a:moveTo>
                <a:lnTo>
                  <a:pt x="0" y="270"/>
                </a:lnTo>
                <a:lnTo>
                  <a:pt x="6" y="270"/>
                </a:lnTo>
                <a:lnTo>
                  <a:pt x="6" y="264"/>
                </a:lnTo>
                <a:lnTo>
                  <a:pt x="12" y="264"/>
                </a:lnTo>
                <a:lnTo>
                  <a:pt x="12" y="258"/>
                </a:lnTo>
                <a:lnTo>
                  <a:pt x="18" y="258"/>
                </a:lnTo>
                <a:lnTo>
                  <a:pt x="18" y="252"/>
                </a:lnTo>
                <a:lnTo>
                  <a:pt x="24" y="252"/>
                </a:lnTo>
                <a:lnTo>
                  <a:pt x="24" y="246"/>
                </a:lnTo>
                <a:lnTo>
                  <a:pt x="30" y="246"/>
                </a:lnTo>
                <a:lnTo>
                  <a:pt x="30" y="240"/>
                </a:lnTo>
                <a:lnTo>
                  <a:pt x="36" y="240"/>
                </a:lnTo>
                <a:lnTo>
                  <a:pt x="42" y="234"/>
                </a:lnTo>
                <a:lnTo>
                  <a:pt x="48" y="234"/>
                </a:lnTo>
                <a:lnTo>
                  <a:pt x="48" y="228"/>
                </a:lnTo>
                <a:lnTo>
                  <a:pt x="54" y="228"/>
                </a:lnTo>
                <a:lnTo>
                  <a:pt x="54" y="222"/>
                </a:lnTo>
                <a:lnTo>
                  <a:pt x="60" y="222"/>
                </a:lnTo>
                <a:lnTo>
                  <a:pt x="60" y="216"/>
                </a:lnTo>
                <a:lnTo>
                  <a:pt x="66" y="216"/>
                </a:lnTo>
                <a:lnTo>
                  <a:pt x="72" y="210"/>
                </a:lnTo>
                <a:lnTo>
                  <a:pt x="78" y="210"/>
                </a:lnTo>
                <a:lnTo>
                  <a:pt x="78" y="204"/>
                </a:lnTo>
                <a:lnTo>
                  <a:pt x="84" y="204"/>
                </a:lnTo>
                <a:lnTo>
                  <a:pt x="84" y="198"/>
                </a:lnTo>
                <a:lnTo>
                  <a:pt x="90" y="198"/>
                </a:lnTo>
                <a:lnTo>
                  <a:pt x="96" y="198"/>
                </a:lnTo>
                <a:lnTo>
                  <a:pt x="96" y="192"/>
                </a:lnTo>
                <a:lnTo>
                  <a:pt x="102" y="192"/>
                </a:lnTo>
                <a:lnTo>
                  <a:pt x="102" y="186"/>
                </a:lnTo>
                <a:lnTo>
                  <a:pt x="108" y="186"/>
                </a:lnTo>
                <a:lnTo>
                  <a:pt x="114" y="180"/>
                </a:lnTo>
                <a:lnTo>
                  <a:pt x="120" y="180"/>
                </a:lnTo>
                <a:lnTo>
                  <a:pt x="120" y="174"/>
                </a:lnTo>
                <a:lnTo>
                  <a:pt x="126" y="174"/>
                </a:lnTo>
                <a:lnTo>
                  <a:pt x="132" y="168"/>
                </a:lnTo>
                <a:lnTo>
                  <a:pt x="138" y="168"/>
                </a:lnTo>
                <a:lnTo>
                  <a:pt x="138" y="162"/>
                </a:lnTo>
                <a:lnTo>
                  <a:pt x="144" y="162"/>
                </a:lnTo>
                <a:lnTo>
                  <a:pt x="150" y="162"/>
                </a:lnTo>
                <a:lnTo>
                  <a:pt x="150" y="156"/>
                </a:lnTo>
                <a:lnTo>
                  <a:pt x="156" y="156"/>
                </a:lnTo>
                <a:lnTo>
                  <a:pt x="156" y="150"/>
                </a:lnTo>
                <a:lnTo>
                  <a:pt x="162" y="150"/>
                </a:lnTo>
                <a:lnTo>
                  <a:pt x="168" y="150"/>
                </a:lnTo>
                <a:lnTo>
                  <a:pt x="168" y="144"/>
                </a:lnTo>
                <a:lnTo>
                  <a:pt x="174" y="144"/>
                </a:lnTo>
                <a:lnTo>
                  <a:pt x="174" y="138"/>
                </a:lnTo>
                <a:lnTo>
                  <a:pt x="180" y="138"/>
                </a:lnTo>
                <a:lnTo>
                  <a:pt x="186" y="138"/>
                </a:lnTo>
                <a:lnTo>
                  <a:pt x="186" y="132"/>
                </a:lnTo>
                <a:lnTo>
                  <a:pt x="192" y="132"/>
                </a:lnTo>
                <a:lnTo>
                  <a:pt x="192" y="126"/>
                </a:lnTo>
                <a:lnTo>
                  <a:pt x="198" y="126"/>
                </a:lnTo>
                <a:lnTo>
                  <a:pt x="204" y="126"/>
                </a:lnTo>
                <a:lnTo>
                  <a:pt x="204" y="120"/>
                </a:lnTo>
                <a:lnTo>
                  <a:pt x="210" y="120"/>
                </a:lnTo>
                <a:lnTo>
                  <a:pt x="216" y="114"/>
                </a:lnTo>
                <a:lnTo>
                  <a:pt x="222" y="114"/>
                </a:lnTo>
                <a:lnTo>
                  <a:pt x="222" y="108"/>
                </a:lnTo>
                <a:lnTo>
                  <a:pt x="228" y="108"/>
                </a:lnTo>
                <a:lnTo>
                  <a:pt x="234" y="102"/>
                </a:lnTo>
                <a:lnTo>
                  <a:pt x="240" y="102"/>
                </a:lnTo>
                <a:lnTo>
                  <a:pt x="240" y="96"/>
                </a:lnTo>
                <a:lnTo>
                  <a:pt x="246" y="96"/>
                </a:lnTo>
                <a:lnTo>
                  <a:pt x="246" y="90"/>
                </a:lnTo>
                <a:lnTo>
                  <a:pt x="252" y="90"/>
                </a:lnTo>
                <a:lnTo>
                  <a:pt x="258" y="90"/>
                </a:lnTo>
                <a:lnTo>
                  <a:pt x="258" y="84"/>
                </a:lnTo>
                <a:lnTo>
                  <a:pt x="264" y="84"/>
                </a:lnTo>
                <a:lnTo>
                  <a:pt x="264" y="78"/>
                </a:lnTo>
                <a:lnTo>
                  <a:pt x="270" y="78"/>
                </a:lnTo>
                <a:lnTo>
                  <a:pt x="276" y="72"/>
                </a:lnTo>
                <a:lnTo>
                  <a:pt x="282" y="72"/>
                </a:lnTo>
                <a:lnTo>
                  <a:pt x="282" y="66"/>
                </a:lnTo>
                <a:lnTo>
                  <a:pt x="288" y="66"/>
                </a:lnTo>
                <a:lnTo>
                  <a:pt x="288" y="60"/>
                </a:lnTo>
                <a:lnTo>
                  <a:pt x="294" y="60"/>
                </a:lnTo>
                <a:lnTo>
                  <a:pt x="294" y="54"/>
                </a:lnTo>
                <a:lnTo>
                  <a:pt x="300" y="54"/>
                </a:lnTo>
                <a:lnTo>
                  <a:pt x="306" y="48"/>
                </a:lnTo>
                <a:lnTo>
                  <a:pt x="312" y="48"/>
                </a:lnTo>
                <a:lnTo>
                  <a:pt x="312" y="42"/>
                </a:lnTo>
                <a:lnTo>
                  <a:pt x="318" y="42"/>
                </a:lnTo>
                <a:lnTo>
                  <a:pt x="318" y="36"/>
                </a:lnTo>
                <a:lnTo>
                  <a:pt x="324" y="36"/>
                </a:lnTo>
                <a:lnTo>
                  <a:pt x="324" y="30"/>
                </a:lnTo>
                <a:lnTo>
                  <a:pt x="330" y="30"/>
                </a:lnTo>
                <a:lnTo>
                  <a:pt x="330" y="24"/>
                </a:lnTo>
                <a:lnTo>
                  <a:pt x="336" y="24"/>
                </a:lnTo>
                <a:lnTo>
                  <a:pt x="336" y="18"/>
                </a:lnTo>
                <a:lnTo>
                  <a:pt x="342" y="18"/>
                </a:lnTo>
                <a:lnTo>
                  <a:pt x="342" y="12"/>
                </a:lnTo>
                <a:lnTo>
                  <a:pt x="348" y="12"/>
                </a:lnTo>
                <a:lnTo>
                  <a:pt x="348" y="6"/>
                </a:lnTo>
                <a:lnTo>
                  <a:pt x="354" y="6"/>
                </a:lnTo>
                <a:lnTo>
                  <a:pt x="354" y="0"/>
                </a:lnTo>
                <a:lnTo>
                  <a:pt x="360" y="0"/>
                </a:lnTo>
              </a:path>
            </a:pathLst>
          </a:custGeom>
          <a:noFill/>
          <a:ln w="254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grpSp>
        <p:nvGrpSpPr>
          <p:cNvPr id="123951" name="Group 47"/>
          <p:cNvGrpSpPr>
            <a:grpSpLocks/>
          </p:cNvGrpSpPr>
          <p:nvPr/>
        </p:nvGrpSpPr>
        <p:grpSpPr bwMode="auto">
          <a:xfrm>
            <a:off x="6175375" y="384175"/>
            <a:ext cx="1933575" cy="2908300"/>
            <a:chOff x="3895" y="144"/>
            <a:chExt cx="1521" cy="2289"/>
          </a:xfrm>
        </p:grpSpPr>
        <p:sp>
          <p:nvSpPr>
            <p:cNvPr id="123956" name="Line 52"/>
            <p:cNvSpPr>
              <a:spLocks noChangeShapeType="1"/>
            </p:cNvSpPr>
            <p:nvPr/>
          </p:nvSpPr>
          <p:spPr bwMode="auto">
            <a:xfrm>
              <a:off x="3895" y="1347"/>
              <a:ext cx="1428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23955" name="Line 51"/>
            <p:cNvSpPr>
              <a:spLocks noChangeShapeType="1"/>
            </p:cNvSpPr>
            <p:nvPr/>
          </p:nvSpPr>
          <p:spPr bwMode="auto">
            <a:xfrm>
              <a:off x="4597" y="177"/>
              <a:ext cx="1" cy="22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AU"/>
            </a:p>
          </p:txBody>
        </p:sp>
        <p:graphicFrame>
          <p:nvGraphicFramePr>
            <p:cNvPr id="123954" name="Object 50"/>
            <p:cNvGraphicFramePr>
              <a:graphicFrameLocks noChangeAspect="1"/>
            </p:cNvGraphicFramePr>
            <p:nvPr/>
          </p:nvGraphicFramePr>
          <p:xfrm>
            <a:off x="5217" y="1344"/>
            <a:ext cx="199" cy="220"/>
          </p:xfrm>
          <a:graphic>
            <a:graphicData uri="http://schemas.openxmlformats.org/presentationml/2006/ole">
              <p:oleObj spid="_x0000_s123954" name="公式" r:id="rId3" imgW="126835" imgH="139518" progId="Equation.3">
                <p:embed/>
              </p:oleObj>
            </a:graphicData>
          </a:graphic>
        </p:graphicFrame>
        <p:graphicFrame>
          <p:nvGraphicFramePr>
            <p:cNvPr id="123953" name="Object 49"/>
            <p:cNvGraphicFramePr>
              <a:graphicFrameLocks noChangeAspect="1"/>
            </p:cNvGraphicFramePr>
            <p:nvPr/>
          </p:nvGraphicFramePr>
          <p:xfrm>
            <a:off x="4356" y="144"/>
            <a:ext cx="220" cy="260"/>
          </p:xfrm>
          <a:graphic>
            <a:graphicData uri="http://schemas.openxmlformats.org/presentationml/2006/ole">
              <p:oleObj spid="_x0000_s123953" name="公式" r:id="rId4" imgW="139579" imgH="164957" progId="Equation.3">
                <p:embed/>
              </p:oleObj>
            </a:graphicData>
          </a:graphic>
        </p:graphicFrame>
        <p:graphicFrame>
          <p:nvGraphicFramePr>
            <p:cNvPr id="123952" name="Object 48"/>
            <p:cNvGraphicFramePr>
              <a:graphicFrameLocks noChangeAspect="1"/>
            </p:cNvGraphicFramePr>
            <p:nvPr/>
          </p:nvGraphicFramePr>
          <p:xfrm>
            <a:off x="4411" y="1330"/>
            <a:ext cx="191" cy="212"/>
          </p:xfrm>
          <a:graphic>
            <a:graphicData uri="http://schemas.openxmlformats.org/presentationml/2006/ole">
              <p:oleObj spid="_x0000_s123952" name="公式" r:id="rId5" imgW="126835" imgH="139518" progId="Equation.3">
                <p:embed/>
              </p:oleObj>
            </a:graphicData>
          </a:graphic>
        </p:graphicFrame>
      </p:grpSp>
      <p:sp>
        <p:nvSpPr>
          <p:cNvPr id="123950" name="Freeform 46"/>
          <p:cNvSpPr>
            <a:spLocks/>
          </p:cNvSpPr>
          <p:nvPr/>
        </p:nvSpPr>
        <p:spPr bwMode="auto">
          <a:xfrm>
            <a:off x="6397625" y="2071688"/>
            <a:ext cx="457200" cy="1281112"/>
          </a:xfrm>
          <a:custGeom>
            <a:avLst/>
            <a:gdLst/>
            <a:ahLst/>
            <a:cxnLst>
              <a:cxn ang="0">
                <a:pos x="6" y="978"/>
              </a:cxn>
              <a:cxn ang="0">
                <a:pos x="12" y="936"/>
              </a:cxn>
              <a:cxn ang="0">
                <a:pos x="18" y="894"/>
              </a:cxn>
              <a:cxn ang="0">
                <a:pos x="30" y="852"/>
              </a:cxn>
              <a:cxn ang="0">
                <a:pos x="36" y="816"/>
              </a:cxn>
              <a:cxn ang="0">
                <a:pos x="42" y="774"/>
              </a:cxn>
              <a:cxn ang="0">
                <a:pos x="48" y="738"/>
              </a:cxn>
              <a:cxn ang="0">
                <a:pos x="54" y="708"/>
              </a:cxn>
              <a:cxn ang="0">
                <a:pos x="60" y="672"/>
              </a:cxn>
              <a:cxn ang="0">
                <a:pos x="72" y="642"/>
              </a:cxn>
              <a:cxn ang="0">
                <a:pos x="78" y="612"/>
              </a:cxn>
              <a:cxn ang="0">
                <a:pos x="84" y="582"/>
              </a:cxn>
              <a:cxn ang="0">
                <a:pos x="90" y="552"/>
              </a:cxn>
              <a:cxn ang="0">
                <a:pos x="96" y="528"/>
              </a:cxn>
              <a:cxn ang="0">
                <a:pos x="108" y="498"/>
              </a:cxn>
              <a:cxn ang="0">
                <a:pos x="114" y="474"/>
              </a:cxn>
              <a:cxn ang="0">
                <a:pos x="120" y="450"/>
              </a:cxn>
              <a:cxn ang="0">
                <a:pos x="126" y="426"/>
              </a:cxn>
              <a:cxn ang="0">
                <a:pos x="132" y="408"/>
              </a:cxn>
              <a:cxn ang="0">
                <a:pos x="138" y="384"/>
              </a:cxn>
              <a:cxn ang="0">
                <a:pos x="150" y="366"/>
              </a:cxn>
              <a:cxn ang="0">
                <a:pos x="156" y="342"/>
              </a:cxn>
              <a:cxn ang="0">
                <a:pos x="162" y="324"/>
              </a:cxn>
              <a:cxn ang="0">
                <a:pos x="168" y="306"/>
              </a:cxn>
              <a:cxn ang="0">
                <a:pos x="174" y="288"/>
              </a:cxn>
              <a:cxn ang="0">
                <a:pos x="180" y="276"/>
              </a:cxn>
              <a:cxn ang="0">
                <a:pos x="192" y="258"/>
              </a:cxn>
              <a:cxn ang="0">
                <a:pos x="198" y="240"/>
              </a:cxn>
              <a:cxn ang="0">
                <a:pos x="204" y="228"/>
              </a:cxn>
              <a:cxn ang="0">
                <a:pos x="210" y="210"/>
              </a:cxn>
              <a:cxn ang="0">
                <a:pos x="216" y="198"/>
              </a:cxn>
              <a:cxn ang="0">
                <a:pos x="228" y="186"/>
              </a:cxn>
              <a:cxn ang="0">
                <a:pos x="234" y="174"/>
              </a:cxn>
              <a:cxn ang="0">
                <a:pos x="240" y="156"/>
              </a:cxn>
              <a:cxn ang="0">
                <a:pos x="246" y="144"/>
              </a:cxn>
              <a:cxn ang="0">
                <a:pos x="252" y="138"/>
              </a:cxn>
              <a:cxn ang="0">
                <a:pos x="258" y="126"/>
              </a:cxn>
              <a:cxn ang="0">
                <a:pos x="270" y="114"/>
              </a:cxn>
              <a:cxn ang="0">
                <a:pos x="276" y="102"/>
              </a:cxn>
              <a:cxn ang="0">
                <a:pos x="282" y="90"/>
              </a:cxn>
              <a:cxn ang="0">
                <a:pos x="288" y="84"/>
              </a:cxn>
              <a:cxn ang="0">
                <a:pos x="294" y="72"/>
              </a:cxn>
              <a:cxn ang="0">
                <a:pos x="300" y="66"/>
              </a:cxn>
              <a:cxn ang="0">
                <a:pos x="312" y="54"/>
              </a:cxn>
              <a:cxn ang="0">
                <a:pos x="318" y="48"/>
              </a:cxn>
              <a:cxn ang="0">
                <a:pos x="324" y="42"/>
              </a:cxn>
              <a:cxn ang="0">
                <a:pos x="330" y="30"/>
              </a:cxn>
              <a:cxn ang="0">
                <a:pos x="336" y="24"/>
              </a:cxn>
              <a:cxn ang="0">
                <a:pos x="342" y="18"/>
              </a:cxn>
              <a:cxn ang="0">
                <a:pos x="354" y="12"/>
              </a:cxn>
              <a:cxn ang="0">
                <a:pos x="360" y="0"/>
              </a:cxn>
            </a:cxnLst>
            <a:rect l="0" t="0" r="r" b="b"/>
            <a:pathLst>
              <a:path w="360" h="1008">
                <a:moveTo>
                  <a:pt x="0" y="1008"/>
                </a:moveTo>
                <a:lnTo>
                  <a:pt x="0" y="1002"/>
                </a:lnTo>
                <a:lnTo>
                  <a:pt x="6" y="996"/>
                </a:lnTo>
                <a:lnTo>
                  <a:pt x="6" y="984"/>
                </a:lnTo>
                <a:lnTo>
                  <a:pt x="6" y="978"/>
                </a:lnTo>
                <a:lnTo>
                  <a:pt x="6" y="966"/>
                </a:lnTo>
                <a:lnTo>
                  <a:pt x="12" y="960"/>
                </a:lnTo>
                <a:lnTo>
                  <a:pt x="12" y="948"/>
                </a:lnTo>
                <a:lnTo>
                  <a:pt x="12" y="942"/>
                </a:lnTo>
                <a:lnTo>
                  <a:pt x="12" y="936"/>
                </a:lnTo>
                <a:lnTo>
                  <a:pt x="12" y="924"/>
                </a:lnTo>
                <a:lnTo>
                  <a:pt x="18" y="918"/>
                </a:lnTo>
                <a:lnTo>
                  <a:pt x="18" y="906"/>
                </a:lnTo>
                <a:lnTo>
                  <a:pt x="18" y="900"/>
                </a:lnTo>
                <a:lnTo>
                  <a:pt x="18" y="894"/>
                </a:lnTo>
                <a:lnTo>
                  <a:pt x="24" y="882"/>
                </a:lnTo>
                <a:lnTo>
                  <a:pt x="24" y="876"/>
                </a:lnTo>
                <a:lnTo>
                  <a:pt x="24" y="870"/>
                </a:lnTo>
                <a:lnTo>
                  <a:pt x="24" y="858"/>
                </a:lnTo>
                <a:lnTo>
                  <a:pt x="30" y="852"/>
                </a:lnTo>
                <a:lnTo>
                  <a:pt x="30" y="846"/>
                </a:lnTo>
                <a:lnTo>
                  <a:pt x="30" y="834"/>
                </a:lnTo>
                <a:lnTo>
                  <a:pt x="30" y="828"/>
                </a:lnTo>
                <a:lnTo>
                  <a:pt x="36" y="822"/>
                </a:lnTo>
                <a:lnTo>
                  <a:pt x="36" y="816"/>
                </a:lnTo>
                <a:lnTo>
                  <a:pt x="36" y="804"/>
                </a:lnTo>
                <a:lnTo>
                  <a:pt x="36" y="798"/>
                </a:lnTo>
                <a:lnTo>
                  <a:pt x="36" y="792"/>
                </a:lnTo>
                <a:lnTo>
                  <a:pt x="42" y="786"/>
                </a:lnTo>
                <a:lnTo>
                  <a:pt x="42" y="774"/>
                </a:lnTo>
                <a:lnTo>
                  <a:pt x="42" y="768"/>
                </a:lnTo>
                <a:lnTo>
                  <a:pt x="42" y="762"/>
                </a:lnTo>
                <a:lnTo>
                  <a:pt x="48" y="756"/>
                </a:lnTo>
                <a:lnTo>
                  <a:pt x="48" y="750"/>
                </a:lnTo>
                <a:lnTo>
                  <a:pt x="48" y="738"/>
                </a:lnTo>
                <a:lnTo>
                  <a:pt x="48" y="732"/>
                </a:lnTo>
                <a:lnTo>
                  <a:pt x="54" y="726"/>
                </a:lnTo>
                <a:lnTo>
                  <a:pt x="54" y="720"/>
                </a:lnTo>
                <a:lnTo>
                  <a:pt x="54" y="714"/>
                </a:lnTo>
                <a:lnTo>
                  <a:pt x="54" y="708"/>
                </a:lnTo>
                <a:lnTo>
                  <a:pt x="60" y="702"/>
                </a:lnTo>
                <a:lnTo>
                  <a:pt x="60" y="690"/>
                </a:lnTo>
                <a:lnTo>
                  <a:pt x="60" y="684"/>
                </a:lnTo>
                <a:lnTo>
                  <a:pt x="60" y="678"/>
                </a:lnTo>
                <a:lnTo>
                  <a:pt x="60" y="672"/>
                </a:lnTo>
                <a:lnTo>
                  <a:pt x="66" y="666"/>
                </a:lnTo>
                <a:lnTo>
                  <a:pt x="66" y="660"/>
                </a:lnTo>
                <a:lnTo>
                  <a:pt x="66" y="654"/>
                </a:lnTo>
                <a:lnTo>
                  <a:pt x="66" y="648"/>
                </a:lnTo>
                <a:lnTo>
                  <a:pt x="72" y="642"/>
                </a:lnTo>
                <a:lnTo>
                  <a:pt x="72" y="636"/>
                </a:lnTo>
                <a:lnTo>
                  <a:pt x="72" y="630"/>
                </a:lnTo>
                <a:lnTo>
                  <a:pt x="72" y="624"/>
                </a:lnTo>
                <a:lnTo>
                  <a:pt x="78" y="618"/>
                </a:lnTo>
                <a:lnTo>
                  <a:pt x="78" y="612"/>
                </a:lnTo>
                <a:lnTo>
                  <a:pt x="78" y="606"/>
                </a:lnTo>
                <a:lnTo>
                  <a:pt x="78" y="600"/>
                </a:lnTo>
                <a:lnTo>
                  <a:pt x="84" y="594"/>
                </a:lnTo>
                <a:lnTo>
                  <a:pt x="84" y="588"/>
                </a:lnTo>
                <a:lnTo>
                  <a:pt x="84" y="582"/>
                </a:lnTo>
                <a:lnTo>
                  <a:pt x="84" y="576"/>
                </a:lnTo>
                <a:lnTo>
                  <a:pt x="84" y="570"/>
                </a:lnTo>
                <a:lnTo>
                  <a:pt x="90" y="564"/>
                </a:lnTo>
                <a:lnTo>
                  <a:pt x="90" y="558"/>
                </a:lnTo>
                <a:lnTo>
                  <a:pt x="90" y="552"/>
                </a:lnTo>
                <a:lnTo>
                  <a:pt x="90" y="546"/>
                </a:lnTo>
                <a:lnTo>
                  <a:pt x="96" y="540"/>
                </a:lnTo>
                <a:lnTo>
                  <a:pt x="96" y="534"/>
                </a:lnTo>
                <a:lnTo>
                  <a:pt x="96" y="528"/>
                </a:lnTo>
                <a:lnTo>
                  <a:pt x="102" y="522"/>
                </a:lnTo>
                <a:lnTo>
                  <a:pt x="102" y="516"/>
                </a:lnTo>
                <a:lnTo>
                  <a:pt x="102" y="510"/>
                </a:lnTo>
                <a:lnTo>
                  <a:pt x="102" y="504"/>
                </a:lnTo>
                <a:lnTo>
                  <a:pt x="108" y="498"/>
                </a:lnTo>
                <a:lnTo>
                  <a:pt x="108" y="492"/>
                </a:lnTo>
                <a:lnTo>
                  <a:pt x="108" y="486"/>
                </a:lnTo>
                <a:lnTo>
                  <a:pt x="108" y="480"/>
                </a:lnTo>
                <a:lnTo>
                  <a:pt x="114" y="474"/>
                </a:lnTo>
                <a:lnTo>
                  <a:pt x="114" y="468"/>
                </a:lnTo>
                <a:lnTo>
                  <a:pt x="114" y="462"/>
                </a:lnTo>
                <a:lnTo>
                  <a:pt x="120" y="456"/>
                </a:lnTo>
                <a:lnTo>
                  <a:pt x="120" y="450"/>
                </a:lnTo>
                <a:lnTo>
                  <a:pt x="120" y="444"/>
                </a:lnTo>
                <a:lnTo>
                  <a:pt x="126" y="438"/>
                </a:lnTo>
                <a:lnTo>
                  <a:pt x="126" y="432"/>
                </a:lnTo>
                <a:lnTo>
                  <a:pt x="126" y="426"/>
                </a:lnTo>
                <a:lnTo>
                  <a:pt x="132" y="420"/>
                </a:lnTo>
                <a:lnTo>
                  <a:pt x="132" y="414"/>
                </a:lnTo>
                <a:lnTo>
                  <a:pt x="132" y="408"/>
                </a:lnTo>
                <a:lnTo>
                  <a:pt x="132" y="402"/>
                </a:lnTo>
                <a:lnTo>
                  <a:pt x="138" y="396"/>
                </a:lnTo>
                <a:lnTo>
                  <a:pt x="138" y="390"/>
                </a:lnTo>
                <a:lnTo>
                  <a:pt x="138" y="384"/>
                </a:lnTo>
                <a:lnTo>
                  <a:pt x="144" y="378"/>
                </a:lnTo>
                <a:lnTo>
                  <a:pt x="144" y="372"/>
                </a:lnTo>
                <a:lnTo>
                  <a:pt x="144" y="366"/>
                </a:lnTo>
                <a:lnTo>
                  <a:pt x="150" y="366"/>
                </a:lnTo>
                <a:lnTo>
                  <a:pt x="150" y="360"/>
                </a:lnTo>
                <a:lnTo>
                  <a:pt x="150" y="354"/>
                </a:lnTo>
                <a:lnTo>
                  <a:pt x="156" y="348"/>
                </a:lnTo>
                <a:lnTo>
                  <a:pt x="156" y="342"/>
                </a:lnTo>
                <a:lnTo>
                  <a:pt x="156" y="336"/>
                </a:lnTo>
                <a:lnTo>
                  <a:pt x="162" y="330"/>
                </a:lnTo>
                <a:lnTo>
                  <a:pt x="162" y="324"/>
                </a:lnTo>
                <a:lnTo>
                  <a:pt x="162" y="318"/>
                </a:lnTo>
                <a:lnTo>
                  <a:pt x="168" y="312"/>
                </a:lnTo>
                <a:lnTo>
                  <a:pt x="168" y="306"/>
                </a:lnTo>
                <a:lnTo>
                  <a:pt x="174" y="300"/>
                </a:lnTo>
                <a:lnTo>
                  <a:pt x="174" y="294"/>
                </a:lnTo>
                <a:lnTo>
                  <a:pt x="174" y="288"/>
                </a:lnTo>
                <a:lnTo>
                  <a:pt x="180" y="288"/>
                </a:lnTo>
                <a:lnTo>
                  <a:pt x="180" y="282"/>
                </a:lnTo>
                <a:lnTo>
                  <a:pt x="180" y="276"/>
                </a:lnTo>
                <a:lnTo>
                  <a:pt x="186" y="270"/>
                </a:lnTo>
                <a:lnTo>
                  <a:pt x="186" y="264"/>
                </a:lnTo>
                <a:lnTo>
                  <a:pt x="186" y="258"/>
                </a:lnTo>
                <a:lnTo>
                  <a:pt x="192" y="258"/>
                </a:lnTo>
                <a:lnTo>
                  <a:pt x="192" y="252"/>
                </a:lnTo>
                <a:lnTo>
                  <a:pt x="192" y="246"/>
                </a:lnTo>
                <a:lnTo>
                  <a:pt x="198" y="246"/>
                </a:lnTo>
                <a:lnTo>
                  <a:pt x="198" y="240"/>
                </a:lnTo>
                <a:lnTo>
                  <a:pt x="198" y="234"/>
                </a:lnTo>
                <a:lnTo>
                  <a:pt x="204" y="234"/>
                </a:lnTo>
                <a:lnTo>
                  <a:pt x="204" y="228"/>
                </a:lnTo>
                <a:lnTo>
                  <a:pt x="204" y="222"/>
                </a:lnTo>
                <a:lnTo>
                  <a:pt x="210" y="216"/>
                </a:lnTo>
                <a:lnTo>
                  <a:pt x="210" y="210"/>
                </a:lnTo>
                <a:lnTo>
                  <a:pt x="216" y="204"/>
                </a:lnTo>
                <a:lnTo>
                  <a:pt x="216" y="198"/>
                </a:lnTo>
                <a:lnTo>
                  <a:pt x="222" y="192"/>
                </a:lnTo>
                <a:lnTo>
                  <a:pt x="222" y="186"/>
                </a:lnTo>
                <a:lnTo>
                  <a:pt x="228" y="186"/>
                </a:lnTo>
                <a:lnTo>
                  <a:pt x="228" y="180"/>
                </a:lnTo>
                <a:lnTo>
                  <a:pt x="228" y="174"/>
                </a:lnTo>
                <a:lnTo>
                  <a:pt x="234" y="174"/>
                </a:lnTo>
                <a:lnTo>
                  <a:pt x="234" y="168"/>
                </a:lnTo>
                <a:lnTo>
                  <a:pt x="234" y="162"/>
                </a:lnTo>
                <a:lnTo>
                  <a:pt x="240" y="162"/>
                </a:lnTo>
                <a:lnTo>
                  <a:pt x="240" y="156"/>
                </a:lnTo>
                <a:lnTo>
                  <a:pt x="246" y="150"/>
                </a:lnTo>
                <a:lnTo>
                  <a:pt x="246" y="144"/>
                </a:lnTo>
                <a:lnTo>
                  <a:pt x="252" y="144"/>
                </a:lnTo>
                <a:lnTo>
                  <a:pt x="252" y="138"/>
                </a:lnTo>
                <a:lnTo>
                  <a:pt x="252" y="132"/>
                </a:lnTo>
                <a:lnTo>
                  <a:pt x="258" y="132"/>
                </a:lnTo>
                <a:lnTo>
                  <a:pt x="258" y="126"/>
                </a:lnTo>
                <a:lnTo>
                  <a:pt x="264" y="120"/>
                </a:lnTo>
                <a:lnTo>
                  <a:pt x="264" y="114"/>
                </a:lnTo>
                <a:lnTo>
                  <a:pt x="270" y="114"/>
                </a:lnTo>
                <a:lnTo>
                  <a:pt x="270" y="108"/>
                </a:lnTo>
                <a:lnTo>
                  <a:pt x="270" y="102"/>
                </a:lnTo>
                <a:lnTo>
                  <a:pt x="276" y="102"/>
                </a:lnTo>
                <a:lnTo>
                  <a:pt x="276" y="96"/>
                </a:lnTo>
                <a:lnTo>
                  <a:pt x="282" y="96"/>
                </a:lnTo>
                <a:lnTo>
                  <a:pt x="282" y="90"/>
                </a:lnTo>
                <a:lnTo>
                  <a:pt x="288" y="84"/>
                </a:lnTo>
                <a:lnTo>
                  <a:pt x="294" y="78"/>
                </a:lnTo>
                <a:lnTo>
                  <a:pt x="294" y="72"/>
                </a:lnTo>
                <a:lnTo>
                  <a:pt x="300" y="72"/>
                </a:lnTo>
                <a:lnTo>
                  <a:pt x="300" y="66"/>
                </a:lnTo>
                <a:lnTo>
                  <a:pt x="306" y="60"/>
                </a:lnTo>
                <a:lnTo>
                  <a:pt x="312" y="54"/>
                </a:lnTo>
                <a:lnTo>
                  <a:pt x="312" y="48"/>
                </a:lnTo>
                <a:lnTo>
                  <a:pt x="318" y="48"/>
                </a:lnTo>
                <a:lnTo>
                  <a:pt x="318" y="42"/>
                </a:lnTo>
                <a:lnTo>
                  <a:pt x="324" y="42"/>
                </a:lnTo>
                <a:lnTo>
                  <a:pt x="324" y="36"/>
                </a:lnTo>
                <a:lnTo>
                  <a:pt x="330" y="36"/>
                </a:lnTo>
                <a:lnTo>
                  <a:pt x="330" y="30"/>
                </a:lnTo>
                <a:lnTo>
                  <a:pt x="336" y="30"/>
                </a:lnTo>
                <a:lnTo>
                  <a:pt x="336" y="24"/>
                </a:lnTo>
                <a:lnTo>
                  <a:pt x="342" y="24"/>
                </a:lnTo>
                <a:lnTo>
                  <a:pt x="342" y="18"/>
                </a:lnTo>
                <a:lnTo>
                  <a:pt x="348" y="18"/>
                </a:lnTo>
                <a:lnTo>
                  <a:pt x="348" y="12"/>
                </a:lnTo>
                <a:lnTo>
                  <a:pt x="354" y="12"/>
                </a:lnTo>
                <a:lnTo>
                  <a:pt x="354" y="6"/>
                </a:lnTo>
                <a:lnTo>
                  <a:pt x="360" y="6"/>
                </a:lnTo>
                <a:lnTo>
                  <a:pt x="360" y="0"/>
                </a:lnTo>
              </a:path>
            </a:pathLst>
          </a:custGeom>
          <a:noFill/>
          <a:ln w="254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3949" name="Freeform 45"/>
          <p:cNvSpPr>
            <a:spLocks/>
          </p:cNvSpPr>
          <p:nvPr/>
        </p:nvSpPr>
        <p:spPr bwMode="auto">
          <a:xfrm>
            <a:off x="7312025" y="463550"/>
            <a:ext cx="434975" cy="1265238"/>
          </a:xfrm>
          <a:custGeom>
            <a:avLst/>
            <a:gdLst/>
            <a:ahLst/>
            <a:cxnLst>
              <a:cxn ang="0">
                <a:pos x="6" y="990"/>
              </a:cxn>
              <a:cxn ang="0">
                <a:pos x="12" y="984"/>
              </a:cxn>
              <a:cxn ang="0">
                <a:pos x="18" y="978"/>
              </a:cxn>
              <a:cxn ang="0">
                <a:pos x="24" y="972"/>
              </a:cxn>
              <a:cxn ang="0">
                <a:pos x="24" y="966"/>
              </a:cxn>
              <a:cxn ang="0">
                <a:pos x="30" y="960"/>
              </a:cxn>
              <a:cxn ang="0">
                <a:pos x="36" y="954"/>
              </a:cxn>
              <a:cxn ang="0">
                <a:pos x="42" y="942"/>
              </a:cxn>
              <a:cxn ang="0">
                <a:pos x="48" y="936"/>
              </a:cxn>
              <a:cxn ang="0">
                <a:pos x="54" y="930"/>
              </a:cxn>
              <a:cxn ang="0">
                <a:pos x="60" y="924"/>
              </a:cxn>
              <a:cxn ang="0">
                <a:pos x="66" y="912"/>
              </a:cxn>
              <a:cxn ang="0">
                <a:pos x="72" y="906"/>
              </a:cxn>
              <a:cxn ang="0">
                <a:pos x="78" y="894"/>
              </a:cxn>
              <a:cxn ang="0">
                <a:pos x="84" y="888"/>
              </a:cxn>
              <a:cxn ang="0">
                <a:pos x="90" y="876"/>
              </a:cxn>
              <a:cxn ang="0">
                <a:pos x="96" y="870"/>
              </a:cxn>
              <a:cxn ang="0">
                <a:pos x="102" y="858"/>
              </a:cxn>
              <a:cxn ang="0">
                <a:pos x="108" y="852"/>
              </a:cxn>
              <a:cxn ang="0">
                <a:pos x="114" y="840"/>
              </a:cxn>
              <a:cxn ang="0">
                <a:pos x="114" y="828"/>
              </a:cxn>
              <a:cxn ang="0">
                <a:pos x="120" y="822"/>
              </a:cxn>
              <a:cxn ang="0">
                <a:pos x="126" y="810"/>
              </a:cxn>
              <a:cxn ang="0">
                <a:pos x="132" y="798"/>
              </a:cxn>
              <a:cxn ang="0">
                <a:pos x="138" y="786"/>
              </a:cxn>
              <a:cxn ang="0">
                <a:pos x="144" y="774"/>
              </a:cxn>
              <a:cxn ang="0">
                <a:pos x="150" y="762"/>
              </a:cxn>
              <a:cxn ang="0">
                <a:pos x="156" y="750"/>
              </a:cxn>
              <a:cxn ang="0">
                <a:pos x="162" y="732"/>
              </a:cxn>
              <a:cxn ang="0">
                <a:pos x="168" y="720"/>
              </a:cxn>
              <a:cxn ang="0">
                <a:pos x="174" y="708"/>
              </a:cxn>
              <a:cxn ang="0">
                <a:pos x="180" y="690"/>
              </a:cxn>
              <a:cxn ang="0">
                <a:pos x="186" y="678"/>
              </a:cxn>
              <a:cxn ang="0">
                <a:pos x="192" y="660"/>
              </a:cxn>
              <a:cxn ang="0">
                <a:pos x="198" y="648"/>
              </a:cxn>
              <a:cxn ang="0">
                <a:pos x="204" y="630"/>
              </a:cxn>
              <a:cxn ang="0">
                <a:pos x="210" y="612"/>
              </a:cxn>
              <a:cxn ang="0">
                <a:pos x="210" y="594"/>
              </a:cxn>
              <a:cxn ang="0">
                <a:pos x="216" y="576"/>
              </a:cxn>
              <a:cxn ang="0">
                <a:pos x="222" y="558"/>
              </a:cxn>
              <a:cxn ang="0">
                <a:pos x="228" y="540"/>
              </a:cxn>
              <a:cxn ang="0">
                <a:pos x="234" y="516"/>
              </a:cxn>
              <a:cxn ang="0">
                <a:pos x="240" y="498"/>
              </a:cxn>
              <a:cxn ang="0">
                <a:pos x="246" y="474"/>
              </a:cxn>
              <a:cxn ang="0">
                <a:pos x="252" y="456"/>
              </a:cxn>
              <a:cxn ang="0">
                <a:pos x="258" y="432"/>
              </a:cxn>
              <a:cxn ang="0">
                <a:pos x="264" y="408"/>
              </a:cxn>
              <a:cxn ang="0">
                <a:pos x="270" y="384"/>
              </a:cxn>
              <a:cxn ang="0">
                <a:pos x="276" y="360"/>
              </a:cxn>
              <a:cxn ang="0">
                <a:pos x="282" y="336"/>
              </a:cxn>
              <a:cxn ang="0">
                <a:pos x="288" y="306"/>
              </a:cxn>
              <a:cxn ang="0">
                <a:pos x="294" y="282"/>
              </a:cxn>
              <a:cxn ang="0">
                <a:pos x="300" y="252"/>
              </a:cxn>
              <a:cxn ang="0">
                <a:pos x="306" y="222"/>
              </a:cxn>
              <a:cxn ang="0">
                <a:pos x="306" y="192"/>
              </a:cxn>
              <a:cxn ang="0">
                <a:pos x="312" y="162"/>
              </a:cxn>
              <a:cxn ang="0">
                <a:pos x="318" y="132"/>
              </a:cxn>
              <a:cxn ang="0">
                <a:pos x="324" y="96"/>
              </a:cxn>
              <a:cxn ang="0">
                <a:pos x="330" y="66"/>
              </a:cxn>
              <a:cxn ang="0">
                <a:pos x="336" y="30"/>
              </a:cxn>
            </a:cxnLst>
            <a:rect l="0" t="0" r="r" b="b"/>
            <a:pathLst>
              <a:path w="342" h="996">
                <a:moveTo>
                  <a:pt x="0" y="996"/>
                </a:moveTo>
                <a:lnTo>
                  <a:pt x="0" y="996"/>
                </a:lnTo>
                <a:lnTo>
                  <a:pt x="0" y="990"/>
                </a:lnTo>
                <a:lnTo>
                  <a:pt x="6" y="990"/>
                </a:lnTo>
                <a:lnTo>
                  <a:pt x="6" y="984"/>
                </a:lnTo>
                <a:lnTo>
                  <a:pt x="12" y="984"/>
                </a:lnTo>
                <a:lnTo>
                  <a:pt x="12" y="978"/>
                </a:lnTo>
                <a:lnTo>
                  <a:pt x="18" y="978"/>
                </a:lnTo>
                <a:lnTo>
                  <a:pt x="18" y="972"/>
                </a:lnTo>
                <a:lnTo>
                  <a:pt x="24" y="972"/>
                </a:lnTo>
                <a:lnTo>
                  <a:pt x="24" y="966"/>
                </a:lnTo>
                <a:lnTo>
                  <a:pt x="30" y="966"/>
                </a:lnTo>
                <a:lnTo>
                  <a:pt x="30" y="960"/>
                </a:lnTo>
                <a:lnTo>
                  <a:pt x="36" y="954"/>
                </a:lnTo>
                <a:lnTo>
                  <a:pt x="42" y="948"/>
                </a:lnTo>
                <a:lnTo>
                  <a:pt x="42" y="942"/>
                </a:lnTo>
                <a:lnTo>
                  <a:pt x="48" y="942"/>
                </a:lnTo>
                <a:lnTo>
                  <a:pt x="48" y="936"/>
                </a:lnTo>
                <a:lnTo>
                  <a:pt x="54" y="930"/>
                </a:lnTo>
                <a:lnTo>
                  <a:pt x="60" y="924"/>
                </a:lnTo>
                <a:lnTo>
                  <a:pt x="60" y="918"/>
                </a:lnTo>
                <a:lnTo>
                  <a:pt x="66" y="918"/>
                </a:lnTo>
                <a:lnTo>
                  <a:pt x="66" y="912"/>
                </a:lnTo>
                <a:lnTo>
                  <a:pt x="72" y="912"/>
                </a:lnTo>
                <a:lnTo>
                  <a:pt x="72" y="906"/>
                </a:lnTo>
                <a:lnTo>
                  <a:pt x="72" y="900"/>
                </a:lnTo>
                <a:lnTo>
                  <a:pt x="78" y="900"/>
                </a:lnTo>
                <a:lnTo>
                  <a:pt x="78" y="894"/>
                </a:lnTo>
                <a:lnTo>
                  <a:pt x="84" y="888"/>
                </a:lnTo>
                <a:lnTo>
                  <a:pt x="84" y="882"/>
                </a:lnTo>
                <a:lnTo>
                  <a:pt x="90" y="882"/>
                </a:lnTo>
                <a:lnTo>
                  <a:pt x="90" y="876"/>
                </a:lnTo>
                <a:lnTo>
                  <a:pt x="96" y="870"/>
                </a:lnTo>
                <a:lnTo>
                  <a:pt x="96" y="864"/>
                </a:lnTo>
                <a:lnTo>
                  <a:pt x="102" y="858"/>
                </a:lnTo>
                <a:lnTo>
                  <a:pt x="102" y="852"/>
                </a:lnTo>
                <a:lnTo>
                  <a:pt x="108" y="852"/>
                </a:lnTo>
                <a:lnTo>
                  <a:pt x="108" y="846"/>
                </a:lnTo>
                <a:lnTo>
                  <a:pt x="108" y="840"/>
                </a:lnTo>
                <a:lnTo>
                  <a:pt x="114" y="840"/>
                </a:lnTo>
                <a:lnTo>
                  <a:pt x="114" y="834"/>
                </a:lnTo>
                <a:lnTo>
                  <a:pt x="114" y="828"/>
                </a:lnTo>
                <a:lnTo>
                  <a:pt x="120" y="828"/>
                </a:lnTo>
                <a:lnTo>
                  <a:pt x="120" y="822"/>
                </a:lnTo>
                <a:lnTo>
                  <a:pt x="126" y="816"/>
                </a:lnTo>
                <a:lnTo>
                  <a:pt x="126" y="810"/>
                </a:lnTo>
                <a:lnTo>
                  <a:pt x="132" y="804"/>
                </a:lnTo>
                <a:lnTo>
                  <a:pt x="132" y="798"/>
                </a:lnTo>
                <a:lnTo>
                  <a:pt x="138" y="792"/>
                </a:lnTo>
                <a:lnTo>
                  <a:pt x="138" y="786"/>
                </a:lnTo>
                <a:lnTo>
                  <a:pt x="138" y="780"/>
                </a:lnTo>
                <a:lnTo>
                  <a:pt x="144" y="780"/>
                </a:lnTo>
                <a:lnTo>
                  <a:pt x="144" y="774"/>
                </a:lnTo>
                <a:lnTo>
                  <a:pt x="144" y="768"/>
                </a:lnTo>
                <a:lnTo>
                  <a:pt x="150" y="768"/>
                </a:lnTo>
                <a:lnTo>
                  <a:pt x="150" y="762"/>
                </a:lnTo>
                <a:lnTo>
                  <a:pt x="150" y="756"/>
                </a:lnTo>
                <a:lnTo>
                  <a:pt x="156" y="756"/>
                </a:lnTo>
                <a:lnTo>
                  <a:pt x="156" y="750"/>
                </a:lnTo>
                <a:lnTo>
                  <a:pt x="156" y="744"/>
                </a:lnTo>
                <a:lnTo>
                  <a:pt x="162" y="738"/>
                </a:lnTo>
                <a:lnTo>
                  <a:pt x="162" y="732"/>
                </a:lnTo>
                <a:lnTo>
                  <a:pt x="162" y="726"/>
                </a:lnTo>
                <a:lnTo>
                  <a:pt x="168" y="726"/>
                </a:lnTo>
                <a:lnTo>
                  <a:pt x="168" y="720"/>
                </a:lnTo>
                <a:lnTo>
                  <a:pt x="168" y="714"/>
                </a:lnTo>
                <a:lnTo>
                  <a:pt x="174" y="708"/>
                </a:lnTo>
                <a:lnTo>
                  <a:pt x="174" y="702"/>
                </a:lnTo>
                <a:lnTo>
                  <a:pt x="180" y="696"/>
                </a:lnTo>
                <a:lnTo>
                  <a:pt x="180" y="690"/>
                </a:lnTo>
                <a:lnTo>
                  <a:pt x="180" y="684"/>
                </a:lnTo>
                <a:lnTo>
                  <a:pt x="186" y="678"/>
                </a:lnTo>
                <a:lnTo>
                  <a:pt x="186" y="672"/>
                </a:lnTo>
                <a:lnTo>
                  <a:pt x="186" y="666"/>
                </a:lnTo>
                <a:lnTo>
                  <a:pt x="192" y="660"/>
                </a:lnTo>
                <a:lnTo>
                  <a:pt x="192" y="654"/>
                </a:lnTo>
                <a:lnTo>
                  <a:pt x="192" y="648"/>
                </a:lnTo>
                <a:lnTo>
                  <a:pt x="198" y="648"/>
                </a:lnTo>
                <a:lnTo>
                  <a:pt x="198" y="642"/>
                </a:lnTo>
                <a:lnTo>
                  <a:pt x="198" y="636"/>
                </a:lnTo>
                <a:lnTo>
                  <a:pt x="204" y="630"/>
                </a:lnTo>
                <a:lnTo>
                  <a:pt x="204" y="624"/>
                </a:lnTo>
                <a:lnTo>
                  <a:pt x="204" y="618"/>
                </a:lnTo>
                <a:lnTo>
                  <a:pt x="210" y="612"/>
                </a:lnTo>
                <a:lnTo>
                  <a:pt x="210" y="606"/>
                </a:lnTo>
                <a:lnTo>
                  <a:pt x="210" y="600"/>
                </a:lnTo>
                <a:lnTo>
                  <a:pt x="210" y="594"/>
                </a:lnTo>
                <a:lnTo>
                  <a:pt x="216" y="588"/>
                </a:lnTo>
                <a:lnTo>
                  <a:pt x="216" y="582"/>
                </a:lnTo>
                <a:lnTo>
                  <a:pt x="216" y="576"/>
                </a:lnTo>
                <a:lnTo>
                  <a:pt x="222" y="570"/>
                </a:lnTo>
                <a:lnTo>
                  <a:pt x="222" y="564"/>
                </a:lnTo>
                <a:lnTo>
                  <a:pt x="222" y="558"/>
                </a:lnTo>
                <a:lnTo>
                  <a:pt x="228" y="552"/>
                </a:lnTo>
                <a:lnTo>
                  <a:pt x="228" y="546"/>
                </a:lnTo>
                <a:lnTo>
                  <a:pt x="228" y="540"/>
                </a:lnTo>
                <a:lnTo>
                  <a:pt x="234" y="534"/>
                </a:lnTo>
                <a:lnTo>
                  <a:pt x="234" y="528"/>
                </a:lnTo>
                <a:lnTo>
                  <a:pt x="234" y="522"/>
                </a:lnTo>
                <a:lnTo>
                  <a:pt x="234" y="516"/>
                </a:lnTo>
                <a:lnTo>
                  <a:pt x="240" y="510"/>
                </a:lnTo>
                <a:lnTo>
                  <a:pt x="240" y="504"/>
                </a:lnTo>
                <a:lnTo>
                  <a:pt x="240" y="498"/>
                </a:lnTo>
                <a:lnTo>
                  <a:pt x="240" y="492"/>
                </a:lnTo>
                <a:lnTo>
                  <a:pt x="246" y="486"/>
                </a:lnTo>
                <a:lnTo>
                  <a:pt x="246" y="480"/>
                </a:lnTo>
                <a:lnTo>
                  <a:pt x="246" y="474"/>
                </a:lnTo>
                <a:lnTo>
                  <a:pt x="252" y="468"/>
                </a:lnTo>
                <a:lnTo>
                  <a:pt x="252" y="462"/>
                </a:lnTo>
                <a:lnTo>
                  <a:pt x="252" y="456"/>
                </a:lnTo>
                <a:lnTo>
                  <a:pt x="252" y="450"/>
                </a:lnTo>
                <a:lnTo>
                  <a:pt x="258" y="444"/>
                </a:lnTo>
                <a:lnTo>
                  <a:pt x="258" y="438"/>
                </a:lnTo>
                <a:lnTo>
                  <a:pt x="258" y="432"/>
                </a:lnTo>
                <a:lnTo>
                  <a:pt x="258" y="426"/>
                </a:lnTo>
                <a:lnTo>
                  <a:pt x="258" y="420"/>
                </a:lnTo>
                <a:lnTo>
                  <a:pt x="264" y="414"/>
                </a:lnTo>
                <a:lnTo>
                  <a:pt x="264" y="408"/>
                </a:lnTo>
                <a:lnTo>
                  <a:pt x="264" y="402"/>
                </a:lnTo>
                <a:lnTo>
                  <a:pt x="264" y="396"/>
                </a:lnTo>
                <a:lnTo>
                  <a:pt x="270" y="390"/>
                </a:lnTo>
                <a:lnTo>
                  <a:pt x="270" y="384"/>
                </a:lnTo>
                <a:lnTo>
                  <a:pt x="270" y="378"/>
                </a:lnTo>
                <a:lnTo>
                  <a:pt x="270" y="372"/>
                </a:lnTo>
                <a:lnTo>
                  <a:pt x="276" y="366"/>
                </a:lnTo>
                <a:lnTo>
                  <a:pt x="276" y="360"/>
                </a:lnTo>
                <a:lnTo>
                  <a:pt x="276" y="354"/>
                </a:lnTo>
                <a:lnTo>
                  <a:pt x="276" y="348"/>
                </a:lnTo>
                <a:lnTo>
                  <a:pt x="282" y="342"/>
                </a:lnTo>
                <a:lnTo>
                  <a:pt x="282" y="336"/>
                </a:lnTo>
                <a:lnTo>
                  <a:pt x="282" y="330"/>
                </a:lnTo>
                <a:lnTo>
                  <a:pt x="282" y="324"/>
                </a:lnTo>
                <a:lnTo>
                  <a:pt x="282" y="312"/>
                </a:lnTo>
                <a:lnTo>
                  <a:pt x="288" y="306"/>
                </a:lnTo>
                <a:lnTo>
                  <a:pt x="288" y="300"/>
                </a:lnTo>
                <a:lnTo>
                  <a:pt x="288" y="294"/>
                </a:lnTo>
                <a:lnTo>
                  <a:pt x="288" y="288"/>
                </a:lnTo>
                <a:lnTo>
                  <a:pt x="294" y="282"/>
                </a:lnTo>
                <a:lnTo>
                  <a:pt x="294" y="276"/>
                </a:lnTo>
                <a:lnTo>
                  <a:pt x="294" y="264"/>
                </a:lnTo>
                <a:lnTo>
                  <a:pt x="294" y="258"/>
                </a:lnTo>
                <a:lnTo>
                  <a:pt x="300" y="252"/>
                </a:lnTo>
                <a:lnTo>
                  <a:pt x="300" y="246"/>
                </a:lnTo>
                <a:lnTo>
                  <a:pt x="300" y="240"/>
                </a:lnTo>
                <a:lnTo>
                  <a:pt x="300" y="228"/>
                </a:lnTo>
                <a:lnTo>
                  <a:pt x="306" y="222"/>
                </a:lnTo>
                <a:lnTo>
                  <a:pt x="306" y="216"/>
                </a:lnTo>
                <a:lnTo>
                  <a:pt x="306" y="210"/>
                </a:lnTo>
                <a:lnTo>
                  <a:pt x="306" y="198"/>
                </a:lnTo>
                <a:lnTo>
                  <a:pt x="306" y="192"/>
                </a:lnTo>
                <a:lnTo>
                  <a:pt x="312" y="186"/>
                </a:lnTo>
                <a:lnTo>
                  <a:pt x="312" y="180"/>
                </a:lnTo>
                <a:lnTo>
                  <a:pt x="312" y="168"/>
                </a:lnTo>
                <a:lnTo>
                  <a:pt x="312" y="162"/>
                </a:lnTo>
                <a:lnTo>
                  <a:pt x="318" y="156"/>
                </a:lnTo>
                <a:lnTo>
                  <a:pt x="318" y="144"/>
                </a:lnTo>
                <a:lnTo>
                  <a:pt x="318" y="138"/>
                </a:lnTo>
                <a:lnTo>
                  <a:pt x="318" y="132"/>
                </a:lnTo>
                <a:lnTo>
                  <a:pt x="324" y="120"/>
                </a:lnTo>
                <a:lnTo>
                  <a:pt x="324" y="114"/>
                </a:lnTo>
                <a:lnTo>
                  <a:pt x="324" y="108"/>
                </a:lnTo>
                <a:lnTo>
                  <a:pt x="324" y="96"/>
                </a:lnTo>
                <a:lnTo>
                  <a:pt x="330" y="90"/>
                </a:lnTo>
                <a:lnTo>
                  <a:pt x="330" y="78"/>
                </a:lnTo>
                <a:lnTo>
                  <a:pt x="330" y="72"/>
                </a:lnTo>
                <a:lnTo>
                  <a:pt x="330" y="66"/>
                </a:lnTo>
                <a:lnTo>
                  <a:pt x="330" y="54"/>
                </a:lnTo>
                <a:lnTo>
                  <a:pt x="336" y="48"/>
                </a:lnTo>
                <a:lnTo>
                  <a:pt x="336" y="36"/>
                </a:lnTo>
                <a:lnTo>
                  <a:pt x="336" y="30"/>
                </a:lnTo>
                <a:lnTo>
                  <a:pt x="336" y="18"/>
                </a:lnTo>
                <a:lnTo>
                  <a:pt x="342" y="12"/>
                </a:lnTo>
                <a:lnTo>
                  <a:pt x="342" y="0"/>
                </a:lnTo>
              </a:path>
            </a:pathLst>
          </a:custGeom>
          <a:noFill/>
          <a:ln w="254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3948" name="Freeform 44"/>
          <p:cNvSpPr>
            <a:spLocks/>
          </p:cNvSpPr>
          <p:nvPr/>
        </p:nvSpPr>
        <p:spPr bwMode="auto">
          <a:xfrm>
            <a:off x="6172200" y="1882775"/>
            <a:ext cx="457200" cy="23813"/>
          </a:xfrm>
          <a:custGeom>
            <a:avLst/>
            <a:gdLst/>
            <a:ahLst/>
            <a:cxnLst>
              <a:cxn ang="0">
                <a:pos x="6" y="18"/>
              </a:cxn>
              <a:cxn ang="0">
                <a:pos x="12" y="18"/>
              </a:cxn>
              <a:cxn ang="0">
                <a:pos x="18" y="18"/>
              </a:cxn>
              <a:cxn ang="0">
                <a:pos x="24" y="18"/>
              </a:cxn>
              <a:cxn ang="0">
                <a:pos x="36" y="18"/>
              </a:cxn>
              <a:cxn ang="0">
                <a:pos x="42" y="18"/>
              </a:cxn>
              <a:cxn ang="0">
                <a:pos x="48" y="18"/>
              </a:cxn>
              <a:cxn ang="0">
                <a:pos x="54" y="18"/>
              </a:cxn>
              <a:cxn ang="0">
                <a:pos x="60" y="18"/>
              </a:cxn>
              <a:cxn ang="0">
                <a:pos x="72" y="12"/>
              </a:cxn>
              <a:cxn ang="0">
                <a:pos x="78" y="12"/>
              </a:cxn>
              <a:cxn ang="0">
                <a:pos x="84" y="12"/>
              </a:cxn>
              <a:cxn ang="0">
                <a:pos x="90" y="12"/>
              </a:cxn>
              <a:cxn ang="0">
                <a:pos x="96" y="12"/>
              </a:cxn>
              <a:cxn ang="0">
                <a:pos x="102" y="12"/>
              </a:cxn>
              <a:cxn ang="0">
                <a:pos x="114" y="12"/>
              </a:cxn>
              <a:cxn ang="0">
                <a:pos x="120" y="12"/>
              </a:cxn>
              <a:cxn ang="0">
                <a:pos x="126" y="12"/>
              </a:cxn>
              <a:cxn ang="0">
                <a:pos x="132" y="12"/>
              </a:cxn>
              <a:cxn ang="0">
                <a:pos x="138" y="12"/>
              </a:cxn>
              <a:cxn ang="0">
                <a:pos x="144" y="12"/>
              </a:cxn>
              <a:cxn ang="0">
                <a:pos x="156" y="12"/>
              </a:cxn>
              <a:cxn ang="0">
                <a:pos x="162" y="12"/>
              </a:cxn>
              <a:cxn ang="0">
                <a:pos x="168" y="12"/>
              </a:cxn>
              <a:cxn ang="0">
                <a:pos x="174" y="12"/>
              </a:cxn>
              <a:cxn ang="0">
                <a:pos x="180" y="12"/>
              </a:cxn>
              <a:cxn ang="0">
                <a:pos x="186" y="12"/>
              </a:cxn>
              <a:cxn ang="0">
                <a:pos x="198" y="12"/>
              </a:cxn>
              <a:cxn ang="0">
                <a:pos x="204" y="12"/>
              </a:cxn>
              <a:cxn ang="0">
                <a:pos x="210" y="12"/>
              </a:cxn>
              <a:cxn ang="0">
                <a:pos x="216" y="12"/>
              </a:cxn>
              <a:cxn ang="0">
                <a:pos x="222" y="12"/>
              </a:cxn>
              <a:cxn ang="0">
                <a:pos x="234" y="12"/>
              </a:cxn>
              <a:cxn ang="0">
                <a:pos x="240" y="12"/>
              </a:cxn>
              <a:cxn ang="0">
                <a:pos x="246" y="12"/>
              </a:cxn>
              <a:cxn ang="0">
                <a:pos x="252" y="12"/>
              </a:cxn>
              <a:cxn ang="0">
                <a:pos x="258" y="6"/>
              </a:cxn>
              <a:cxn ang="0">
                <a:pos x="264" y="6"/>
              </a:cxn>
              <a:cxn ang="0">
                <a:pos x="276" y="6"/>
              </a:cxn>
              <a:cxn ang="0">
                <a:pos x="282" y="6"/>
              </a:cxn>
              <a:cxn ang="0">
                <a:pos x="288" y="6"/>
              </a:cxn>
              <a:cxn ang="0">
                <a:pos x="294" y="6"/>
              </a:cxn>
              <a:cxn ang="0">
                <a:pos x="300" y="6"/>
              </a:cxn>
              <a:cxn ang="0">
                <a:pos x="306" y="6"/>
              </a:cxn>
              <a:cxn ang="0">
                <a:pos x="318" y="6"/>
              </a:cxn>
              <a:cxn ang="0">
                <a:pos x="324" y="6"/>
              </a:cxn>
              <a:cxn ang="0">
                <a:pos x="330" y="6"/>
              </a:cxn>
              <a:cxn ang="0">
                <a:pos x="336" y="6"/>
              </a:cxn>
              <a:cxn ang="0">
                <a:pos x="342" y="6"/>
              </a:cxn>
              <a:cxn ang="0">
                <a:pos x="354" y="0"/>
              </a:cxn>
              <a:cxn ang="0">
                <a:pos x="360" y="0"/>
              </a:cxn>
            </a:cxnLst>
            <a:rect l="0" t="0" r="r" b="b"/>
            <a:pathLst>
              <a:path w="360" h="18">
                <a:moveTo>
                  <a:pt x="0" y="18"/>
                </a:moveTo>
                <a:lnTo>
                  <a:pt x="0" y="18"/>
                </a:lnTo>
                <a:lnTo>
                  <a:pt x="6" y="18"/>
                </a:lnTo>
                <a:lnTo>
                  <a:pt x="12" y="18"/>
                </a:lnTo>
                <a:lnTo>
                  <a:pt x="18" y="18"/>
                </a:lnTo>
                <a:lnTo>
                  <a:pt x="24" y="18"/>
                </a:lnTo>
                <a:lnTo>
                  <a:pt x="30" y="18"/>
                </a:lnTo>
                <a:lnTo>
                  <a:pt x="36" y="18"/>
                </a:lnTo>
                <a:lnTo>
                  <a:pt x="42" y="18"/>
                </a:lnTo>
                <a:lnTo>
                  <a:pt x="48" y="18"/>
                </a:lnTo>
                <a:lnTo>
                  <a:pt x="54" y="18"/>
                </a:lnTo>
                <a:lnTo>
                  <a:pt x="60" y="18"/>
                </a:lnTo>
                <a:lnTo>
                  <a:pt x="66" y="18"/>
                </a:lnTo>
                <a:lnTo>
                  <a:pt x="66" y="12"/>
                </a:lnTo>
                <a:lnTo>
                  <a:pt x="72" y="12"/>
                </a:lnTo>
                <a:lnTo>
                  <a:pt x="78" y="12"/>
                </a:lnTo>
                <a:lnTo>
                  <a:pt x="84" y="12"/>
                </a:lnTo>
                <a:lnTo>
                  <a:pt x="90" y="12"/>
                </a:lnTo>
                <a:lnTo>
                  <a:pt x="96" y="12"/>
                </a:lnTo>
                <a:lnTo>
                  <a:pt x="102" y="12"/>
                </a:lnTo>
                <a:lnTo>
                  <a:pt x="108" y="12"/>
                </a:lnTo>
                <a:lnTo>
                  <a:pt x="114" y="12"/>
                </a:lnTo>
                <a:lnTo>
                  <a:pt x="120" y="12"/>
                </a:lnTo>
                <a:lnTo>
                  <a:pt x="126" y="12"/>
                </a:lnTo>
                <a:lnTo>
                  <a:pt x="132" y="12"/>
                </a:lnTo>
                <a:lnTo>
                  <a:pt x="138" y="12"/>
                </a:lnTo>
                <a:lnTo>
                  <a:pt x="144" y="12"/>
                </a:lnTo>
                <a:lnTo>
                  <a:pt x="150" y="12"/>
                </a:lnTo>
                <a:lnTo>
                  <a:pt x="156" y="12"/>
                </a:lnTo>
                <a:lnTo>
                  <a:pt x="162" y="12"/>
                </a:lnTo>
                <a:lnTo>
                  <a:pt x="168" y="12"/>
                </a:lnTo>
                <a:lnTo>
                  <a:pt x="174" y="12"/>
                </a:lnTo>
                <a:lnTo>
                  <a:pt x="180" y="12"/>
                </a:lnTo>
                <a:lnTo>
                  <a:pt x="186" y="12"/>
                </a:lnTo>
                <a:lnTo>
                  <a:pt x="192" y="12"/>
                </a:lnTo>
                <a:lnTo>
                  <a:pt x="198" y="12"/>
                </a:lnTo>
                <a:lnTo>
                  <a:pt x="204" y="12"/>
                </a:lnTo>
                <a:lnTo>
                  <a:pt x="210" y="12"/>
                </a:lnTo>
                <a:lnTo>
                  <a:pt x="216" y="12"/>
                </a:lnTo>
                <a:lnTo>
                  <a:pt x="222" y="12"/>
                </a:lnTo>
                <a:lnTo>
                  <a:pt x="228" y="12"/>
                </a:lnTo>
                <a:lnTo>
                  <a:pt x="234" y="12"/>
                </a:lnTo>
                <a:lnTo>
                  <a:pt x="240" y="12"/>
                </a:lnTo>
                <a:lnTo>
                  <a:pt x="246" y="12"/>
                </a:lnTo>
                <a:lnTo>
                  <a:pt x="252" y="12"/>
                </a:lnTo>
                <a:lnTo>
                  <a:pt x="258" y="12"/>
                </a:lnTo>
                <a:lnTo>
                  <a:pt x="258" y="6"/>
                </a:lnTo>
                <a:lnTo>
                  <a:pt x="264" y="6"/>
                </a:lnTo>
                <a:lnTo>
                  <a:pt x="270" y="6"/>
                </a:lnTo>
                <a:lnTo>
                  <a:pt x="276" y="6"/>
                </a:lnTo>
                <a:lnTo>
                  <a:pt x="282" y="6"/>
                </a:lnTo>
                <a:lnTo>
                  <a:pt x="288" y="6"/>
                </a:lnTo>
                <a:lnTo>
                  <a:pt x="294" y="6"/>
                </a:lnTo>
                <a:lnTo>
                  <a:pt x="300" y="6"/>
                </a:lnTo>
                <a:lnTo>
                  <a:pt x="306" y="6"/>
                </a:lnTo>
                <a:lnTo>
                  <a:pt x="312" y="6"/>
                </a:lnTo>
                <a:lnTo>
                  <a:pt x="318" y="6"/>
                </a:lnTo>
                <a:lnTo>
                  <a:pt x="324" y="6"/>
                </a:lnTo>
                <a:lnTo>
                  <a:pt x="330" y="6"/>
                </a:lnTo>
                <a:lnTo>
                  <a:pt x="336" y="6"/>
                </a:lnTo>
                <a:lnTo>
                  <a:pt x="342" y="6"/>
                </a:lnTo>
                <a:lnTo>
                  <a:pt x="348" y="6"/>
                </a:lnTo>
                <a:lnTo>
                  <a:pt x="348" y="0"/>
                </a:lnTo>
                <a:lnTo>
                  <a:pt x="354" y="0"/>
                </a:lnTo>
                <a:lnTo>
                  <a:pt x="360" y="0"/>
                </a:lnTo>
              </a:path>
            </a:pathLst>
          </a:cu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3947" name="Freeform 43"/>
          <p:cNvSpPr>
            <a:spLocks/>
          </p:cNvSpPr>
          <p:nvPr/>
        </p:nvSpPr>
        <p:spPr bwMode="auto">
          <a:xfrm>
            <a:off x="6629400" y="1754188"/>
            <a:ext cx="457200" cy="128587"/>
          </a:xfrm>
          <a:custGeom>
            <a:avLst/>
            <a:gdLst/>
            <a:ahLst/>
            <a:cxnLst>
              <a:cxn ang="0">
                <a:pos x="6" y="102"/>
              </a:cxn>
              <a:cxn ang="0">
                <a:pos x="12" y="102"/>
              </a:cxn>
              <a:cxn ang="0">
                <a:pos x="18" y="102"/>
              </a:cxn>
              <a:cxn ang="0">
                <a:pos x="24" y="102"/>
              </a:cxn>
              <a:cxn ang="0">
                <a:pos x="36" y="102"/>
              </a:cxn>
              <a:cxn ang="0">
                <a:pos x="42" y="102"/>
              </a:cxn>
              <a:cxn ang="0">
                <a:pos x="48" y="102"/>
              </a:cxn>
              <a:cxn ang="0">
                <a:pos x="54" y="96"/>
              </a:cxn>
              <a:cxn ang="0">
                <a:pos x="60" y="96"/>
              </a:cxn>
              <a:cxn ang="0">
                <a:pos x="66" y="96"/>
              </a:cxn>
              <a:cxn ang="0">
                <a:pos x="78" y="96"/>
              </a:cxn>
              <a:cxn ang="0">
                <a:pos x="84" y="96"/>
              </a:cxn>
              <a:cxn ang="0">
                <a:pos x="90" y="96"/>
              </a:cxn>
              <a:cxn ang="0">
                <a:pos x="96" y="90"/>
              </a:cxn>
              <a:cxn ang="0">
                <a:pos x="102" y="90"/>
              </a:cxn>
              <a:cxn ang="0">
                <a:pos x="108" y="90"/>
              </a:cxn>
              <a:cxn ang="0">
                <a:pos x="120" y="90"/>
              </a:cxn>
              <a:cxn ang="0">
                <a:pos x="126" y="90"/>
              </a:cxn>
              <a:cxn ang="0">
                <a:pos x="132" y="84"/>
              </a:cxn>
              <a:cxn ang="0">
                <a:pos x="138" y="84"/>
              </a:cxn>
              <a:cxn ang="0">
                <a:pos x="144" y="84"/>
              </a:cxn>
              <a:cxn ang="0">
                <a:pos x="156" y="84"/>
              </a:cxn>
              <a:cxn ang="0">
                <a:pos x="162" y="78"/>
              </a:cxn>
              <a:cxn ang="0">
                <a:pos x="168" y="78"/>
              </a:cxn>
              <a:cxn ang="0">
                <a:pos x="174" y="78"/>
              </a:cxn>
              <a:cxn ang="0">
                <a:pos x="180" y="78"/>
              </a:cxn>
              <a:cxn ang="0">
                <a:pos x="186" y="72"/>
              </a:cxn>
              <a:cxn ang="0">
                <a:pos x="198" y="72"/>
              </a:cxn>
              <a:cxn ang="0">
                <a:pos x="204" y="72"/>
              </a:cxn>
              <a:cxn ang="0">
                <a:pos x="210" y="66"/>
              </a:cxn>
              <a:cxn ang="0">
                <a:pos x="216" y="66"/>
              </a:cxn>
              <a:cxn ang="0">
                <a:pos x="222" y="66"/>
              </a:cxn>
              <a:cxn ang="0">
                <a:pos x="228" y="60"/>
              </a:cxn>
              <a:cxn ang="0">
                <a:pos x="240" y="60"/>
              </a:cxn>
              <a:cxn ang="0">
                <a:pos x="246" y="54"/>
              </a:cxn>
              <a:cxn ang="0">
                <a:pos x="252" y="54"/>
              </a:cxn>
              <a:cxn ang="0">
                <a:pos x="258" y="48"/>
              </a:cxn>
              <a:cxn ang="0">
                <a:pos x="264" y="48"/>
              </a:cxn>
              <a:cxn ang="0">
                <a:pos x="276" y="42"/>
              </a:cxn>
              <a:cxn ang="0">
                <a:pos x="282" y="42"/>
              </a:cxn>
              <a:cxn ang="0">
                <a:pos x="288" y="36"/>
              </a:cxn>
              <a:cxn ang="0">
                <a:pos x="294" y="36"/>
              </a:cxn>
              <a:cxn ang="0">
                <a:pos x="300" y="30"/>
              </a:cxn>
              <a:cxn ang="0">
                <a:pos x="306" y="30"/>
              </a:cxn>
              <a:cxn ang="0">
                <a:pos x="318" y="24"/>
              </a:cxn>
              <a:cxn ang="0">
                <a:pos x="324" y="18"/>
              </a:cxn>
              <a:cxn ang="0">
                <a:pos x="330" y="18"/>
              </a:cxn>
              <a:cxn ang="0">
                <a:pos x="336" y="12"/>
              </a:cxn>
              <a:cxn ang="0">
                <a:pos x="342" y="6"/>
              </a:cxn>
              <a:cxn ang="0">
                <a:pos x="348" y="6"/>
              </a:cxn>
              <a:cxn ang="0">
                <a:pos x="360" y="0"/>
              </a:cxn>
            </a:cxnLst>
            <a:rect l="0" t="0" r="r" b="b"/>
            <a:pathLst>
              <a:path w="360" h="102">
                <a:moveTo>
                  <a:pt x="0" y="102"/>
                </a:moveTo>
                <a:lnTo>
                  <a:pt x="0" y="102"/>
                </a:lnTo>
                <a:lnTo>
                  <a:pt x="6" y="102"/>
                </a:lnTo>
                <a:lnTo>
                  <a:pt x="12" y="102"/>
                </a:lnTo>
                <a:lnTo>
                  <a:pt x="18" y="102"/>
                </a:lnTo>
                <a:lnTo>
                  <a:pt x="24" y="102"/>
                </a:lnTo>
                <a:lnTo>
                  <a:pt x="30" y="102"/>
                </a:lnTo>
                <a:lnTo>
                  <a:pt x="36" y="102"/>
                </a:lnTo>
                <a:lnTo>
                  <a:pt x="42" y="102"/>
                </a:lnTo>
                <a:lnTo>
                  <a:pt x="48" y="102"/>
                </a:lnTo>
                <a:lnTo>
                  <a:pt x="48" y="96"/>
                </a:lnTo>
                <a:lnTo>
                  <a:pt x="54" y="96"/>
                </a:lnTo>
                <a:lnTo>
                  <a:pt x="60" y="96"/>
                </a:lnTo>
                <a:lnTo>
                  <a:pt x="66" y="96"/>
                </a:lnTo>
                <a:lnTo>
                  <a:pt x="72" y="96"/>
                </a:lnTo>
                <a:lnTo>
                  <a:pt x="78" y="96"/>
                </a:lnTo>
                <a:lnTo>
                  <a:pt x="84" y="96"/>
                </a:lnTo>
                <a:lnTo>
                  <a:pt x="90" y="96"/>
                </a:lnTo>
                <a:lnTo>
                  <a:pt x="96" y="90"/>
                </a:lnTo>
                <a:lnTo>
                  <a:pt x="102" y="90"/>
                </a:lnTo>
                <a:lnTo>
                  <a:pt x="108" y="90"/>
                </a:lnTo>
                <a:lnTo>
                  <a:pt x="114" y="90"/>
                </a:lnTo>
                <a:lnTo>
                  <a:pt x="120" y="90"/>
                </a:lnTo>
                <a:lnTo>
                  <a:pt x="126" y="90"/>
                </a:lnTo>
                <a:lnTo>
                  <a:pt x="132" y="84"/>
                </a:lnTo>
                <a:lnTo>
                  <a:pt x="138" y="84"/>
                </a:lnTo>
                <a:lnTo>
                  <a:pt x="144" y="84"/>
                </a:lnTo>
                <a:lnTo>
                  <a:pt x="150" y="84"/>
                </a:lnTo>
                <a:lnTo>
                  <a:pt x="156" y="84"/>
                </a:lnTo>
                <a:lnTo>
                  <a:pt x="156" y="78"/>
                </a:lnTo>
                <a:lnTo>
                  <a:pt x="162" y="78"/>
                </a:lnTo>
                <a:lnTo>
                  <a:pt x="168" y="78"/>
                </a:lnTo>
                <a:lnTo>
                  <a:pt x="174" y="78"/>
                </a:lnTo>
                <a:lnTo>
                  <a:pt x="180" y="78"/>
                </a:lnTo>
                <a:lnTo>
                  <a:pt x="186" y="72"/>
                </a:lnTo>
                <a:lnTo>
                  <a:pt x="192" y="72"/>
                </a:lnTo>
                <a:lnTo>
                  <a:pt x="198" y="72"/>
                </a:lnTo>
                <a:lnTo>
                  <a:pt x="204" y="72"/>
                </a:lnTo>
                <a:lnTo>
                  <a:pt x="204" y="66"/>
                </a:lnTo>
                <a:lnTo>
                  <a:pt x="210" y="66"/>
                </a:lnTo>
                <a:lnTo>
                  <a:pt x="216" y="66"/>
                </a:lnTo>
                <a:lnTo>
                  <a:pt x="222" y="66"/>
                </a:lnTo>
                <a:lnTo>
                  <a:pt x="228" y="60"/>
                </a:lnTo>
                <a:lnTo>
                  <a:pt x="234" y="60"/>
                </a:lnTo>
                <a:lnTo>
                  <a:pt x="240" y="60"/>
                </a:lnTo>
                <a:lnTo>
                  <a:pt x="246" y="54"/>
                </a:lnTo>
                <a:lnTo>
                  <a:pt x="252" y="54"/>
                </a:lnTo>
                <a:lnTo>
                  <a:pt x="258" y="54"/>
                </a:lnTo>
                <a:lnTo>
                  <a:pt x="258" y="48"/>
                </a:lnTo>
                <a:lnTo>
                  <a:pt x="264" y="48"/>
                </a:lnTo>
                <a:lnTo>
                  <a:pt x="270" y="48"/>
                </a:lnTo>
                <a:lnTo>
                  <a:pt x="276" y="42"/>
                </a:lnTo>
                <a:lnTo>
                  <a:pt x="282" y="42"/>
                </a:lnTo>
                <a:lnTo>
                  <a:pt x="288" y="42"/>
                </a:lnTo>
                <a:lnTo>
                  <a:pt x="288" y="36"/>
                </a:lnTo>
                <a:lnTo>
                  <a:pt x="294" y="36"/>
                </a:lnTo>
                <a:lnTo>
                  <a:pt x="300" y="36"/>
                </a:lnTo>
                <a:lnTo>
                  <a:pt x="300" y="30"/>
                </a:lnTo>
                <a:lnTo>
                  <a:pt x="306" y="30"/>
                </a:lnTo>
                <a:lnTo>
                  <a:pt x="312" y="30"/>
                </a:lnTo>
                <a:lnTo>
                  <a:pt x="312" y="24"/>
                </a:lnTo>
                <a:lnTo>
                  <a:pt x="318" y="24"/>
                </a:lnTo>
                <a:lnTo>
                  <a:pt x="324" y="24"/>
                </a:lnTo>
                <a:lnTo>
                  <a:pt x="324" y="18"/>
                </a:lnTo>
                <a:lnTo>
                  <a:pt x="330" y="18"/>
                </a:lnTo>
                <a:lnTo>
                  <a:pt x="336" y="12"/>
                </a:lnTo>
                <a:lnTo>
                  <a:pt x="342" y="12"/>
                </a:lnTo>
                <a:lnTo>
                  <a:pt x="342" y="6"/>
                </a:lnTo>
                <a:lnTo>
                  <a:pt x="348" y="6"/>
                </a:lnTo>
                <a:lnTo>
                  <a:pt x="354" y="0"/>
                </a:lnTo>
                <a:lnTo>
                  <a:pt x="360" y="0"/>
                </a:lnTo>
              </a:path>
            </a:pathLst>
          </a:cu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3946" name="Freeform 42"/>
          <p:cNvSpPr>
            <a:spLocks/>
          </p:cNvSpPr>
          <p:nvPr/>
        </p:nvSpPr>
        <p:spPr bwMode="auto">
          <a:xfrm>
            <a:off x="7086600" y="709613"/>
            <a:ext cx="458788" cy="1044575"/>
          </a:xfrm>
          <a:custGeom>
            <a:avLst/>
            <a:gdLst/>
            <a:ahLst/>
            <a:cxnLst>
              <a:cxn ang="0">
                <a:pos x="6" y="816"/>
              </a:cxn>
              <a:cxn ang="0">
                <a:pos x="12" y="810"/>
              </a:cxn>
              <a:cxn ang="0">
                <a:pos x="18" y="804"/>
              </a:cxn>
              <a:cxn ang="0">
                <a:pos x="24" y="798"/>
              </a:cxn>
              <a:cxn ang="0">
                <a:pos x="30" y="792"/>
              </a:cxn>
              <a:cxn ang="0">
                <a:pos x="42" y="786"/>
              </a:cxn>
              <a:cxn ang="0">
                <a:pos x="48" y="780"/>
              </a:cxn>
              <a:cxn ang="0">
                <a:pos x="54" y="774"/>
              </a:cxn>
              <a:cxn ang="0">
                <a:pos x="60" y="768"/>
              </a:cxn>
              <a:cxn ang="0">
                <a:pos x="66" y="762"/>
              </a:cxn>
              <a:cxn ang="0">
                <a:pos x="78" y="756"/>
              </a:cxn>
              <a:cxn ang="0">
                <a:pos x="84" y="744"/>
              </a:cxn>
              <a:cxn ang="0">
                <a:pos x="90" y="738"/>
              </a:cxn>
              <a:cxn ang="0">
                <a:pos x="96" y="732"/>
              </a:cxn>
              <a:cxn ang="0">
                <a:pos x="102" y="720"/>
              </a:cxn>
              <a:cxn ang="0">
                <a:pos x="108" y="714"/>
              </a:cxn>
              <a:cxn ang="0">
                <a:pos x="120" y="702"/>
              </a:cxn>
              <a:cxn ang="0">
                <a:pos x="126" y="690"/>
              </a:cxn>
              <a:cxn ang="0">
                <a:pos x="132" y="684"/>
              </a:cxn>
              <a:cxn ang="0">
                <a:pos x="138" y="672"/>
              </a:cxn>
              <a:cxn ang="0">
                <a:pos x="144" y="660"/>
              </a:cxn>
              <a:cxn ang="0">
                <a:pos x="150" y="648"/>
              </a:cxn>
              <a:cxn ang="0">
                <a:pos x="162" y="636"/>
              </a:cxn>
              <a:cxn ang="0">
                <a:pos x="168" y="624"/>
              </a:cxn>
              <a:cxn ang="0">
                <a:pos x="174" y="612"/>
              </a:cxn>
              <a:cxn ang="0">
                <a:pos x="180" y="600"/>
              </a:cxn>
              <a:cxn ang="0">
                <a:pos x="186" y="588"/>
              </a:cxn>
              <a:cxn ang="0">
                <a:pos x="198" y="570"/>
              </a:cxn>
              <a:cxn ang="0">
                <a:pos x="204" y="558"/>
              </a:cxn>
              <a:cxn ang="0">
                <a:pos x="210" y="540"/>
              </a:cxn>
              <a:cxn ang="0">
                <a:pos x="216" y="522"/>
              </a:cxn>
              <a:cxn ang="0">
                <a:pos x="222" y="504"/>
              </a:cxn>
              <a:cxn ang="0">
                <a:pos x="228" y="486"/>
              </a:cxn>
              <a:cxn ang="0">
                <a:pos x="240" y="468"/>
              </a:cxn>
              <a:cxn ang="0">
                <a:pos x="246" y="450"/>
              </a:cxn>
              <a:cxn ang="0">
                <a:pos x="252" y="432"/>
              </a:cxn>
              <a:cxn ang="0">
                <a:pos x="258" y="408"/>
              </a:cxn>
              <a:cxn ang="0">
                <a:pos x="264" y="390"/>
              </a:cxn>
              <a:cxn ang="0">
                <a:pos x="270" y="366"/>
              </a:cxn>
              <a:cxn ang="0">
                <a:pos x="282" y="342"/>
              </a:cxn>
              <a:cxn ang="0">
                <a:pos x="288" y="318"/>
              </a:cxn>
              <a:cxn ang="0">
                <a:pos x="294" y="294"/>
              </a:cxn>
              <a:cxn ang="0">
                <a:pos x="300" y="264"/>
              </a:cxn>
              <a:cxn ang="0">
                <a:pos x="306" y="240"/>
              </a:cxn>
              <a:cxn ang="0">
                <a:pos x="312" y="210"/>
              </a:cxn>
              <a:cxn ang="0">
                <a:pos x="324" y="180"/>
              </a:cxn>
              <a:cxn ang="0">
                <a:pos x="330" y="150"/>
              </a:cxn>
              <a:cxn ang="0">
                <a:pos x="336" y="114"/>
              </a:cxn>
              <a:cxn ang="0">
                <a:pos x="342" y="84"/>
              </a:cxn>
              <a:cxn ang="0">
                <a:pos x="348" y="48"/>
              </a:cxn>
              <a:cxn ang="0">
                <a:pos x="360" y="12"/>
              </a:cxn>
            </a:cxnLst>
            <a:rect l="0" t="0" r="r" b="b"/>
            <a:pathLst>
              <a:path w="360" h="822">
                <a:moveTo>
                  <a:pt x="0" y="822"/>
                </a:moveTo>
                <a:lnTo>
                  <a:pt x="0" y="816"/>
                </a:lnTo>
                <a:lnTo>
                  <a:pt x="6" y="816"/>
                </a:lnTo>
                <a:lnTo>
                  <a:pt x="6" y="810"/>
                </a:lnTo>
                <a:lnTo>
                  <a:pt x="12" y="810"/>
                </a:lnTo>
                <a:lnTo>
                  <a:pt x="18" y="810"/>
                </a:lnTo>
                <a:lnTo>
                  <a:pt x="18" y="804"/>
                </a:lnTo>
                <a:lnTo>
                  <a:pt x="24" y="804"/>
                </a:lnTo>
                <a:lnTo>
                  <a:pt x="24" y="798"/>
                </a:lnTo>
                <a:lnTo>
                  <a:pt x="30" y="798"/>
                </a:lnTo>
                <a:lnTo>
                  <a:pt x="30" y="792"/>
                </a:lnTo>
                <a:lnTo>
                  <a:pt x="36" y="792"/>
                </a:lnTo>
                <a:lnTo>
                  <a:pt x="42" y="786"/>
                </a:lnTo>
                <a:lnTo>
                  <a:pt x="48" y="780"/>
                </a:lnTo>
                <a:lnTo>
                  <a:pt x="54" y="780"/>
                </a:lnTo>
                <a:lnTo>
                  <a:pt x="54" y="774"/>
                </a:lnTo>
                <a:lnTo>
                  <a:pt x="60" y="774"/>
                </a:lnTo>
                <a:lnTo>
                  <a:pt x="60" y="768"/>
                </a:lnTo>
                <a:lnTo>
                  <a:pt x="66" y="768"/>
                </a:lnTo>
                <a:lnTo>
                  <a:pt x="66" y="762"/>
                </a:lnTo>
                <a:lnTo>
                  <a:pt x="72" y="762"/>
                </a:lnTo>
                <a:lnTo>
                  <a:pt x="72" y="756"/>
                </a:lnTo>
                <a:lnTo>
                  <a:pt x="78" y="756"/>
                </a:lnTo>
                <a:lnTo>
                  <a:pt x="78" y="750"/>
                </a:lnTo>
                <a:lnTo>
                  <a:pt x="84" y="744"/>
                </a:lnTo>
                <a:lnTo>
                  <a:pt x="90" y="738"/>
                </a:lnTo>
                <a:lnTo>
                  <a:pt x="90" y="732"/>
                </a:lnTo>
                <a:lnTo>
                  <a:pt x="96" y="732"/>
                </a:lnTo>
                <a:lnTo>
                  <a:pt x="96" y="726"/>
                </a:lnTo>
                <a:lnTo>
                  <a:pt x="102" y="726"/>
                </a:lnTo>
                <a:lnTo>
                  <a:pt x="102" y="720"/>
                </a:lnTo>
                <a:lnTo>
                  <a:pt x="108" y="720"/>
                </a:lnTo>
                <a:lnTo>
                  <a:pt x="108" y="714"/>
                </a:lnTo>
                <a:lnTo>
                  <a:pt x="114" y="708"/>
                </a:lnTo>
                <a:lnTo>
                  <a:pt x="114" y="702"/>
                </a:lnTo>
                <a:lnTo>
                  <a:pt x="120" y="702"/>
                </a:lnTo>
                <a:lnTo>
                  <a:pt x="120" y="696"/>
                </a:lnTo>
                <a:lnTo>
                  <a:pt x="126" y="696"/>
                </a:lnTo>
                <a:lnTo>
                  <a:pt x="126" y="690"/>
                </a:lnTo>
                <a:lnTo>
                  <a:pt x="126" y="684"/>
                </a:lnTo>
                <a:lnTo>
                  <a:pt x="132" y="684"/>
                </a:lnTo>
                <a:lnTo>
                  <a:pt x="132" y="678"/>
                </a:lnTo>
                <a:lnTo>
                  <a:pt x="138" y="678"/>
                </a:lnTo>
                <a:lnTo>
                  <a:pt x="138" y="672"/>
                </a:lnTo>
                <a:lnTo>
                  <a:pt x="144" y="666"/>
                </a:lnTo>
                <a:lnTo>
                  <a:pt x="144" y="660"/>
                </a:lnTo>
                <a:lnTo>
                  <a:pt x="150" y="660"/>
                </a:lnTo>
                <a:lnTo>
                  <a:pt x="150" y="654"/>
                </a:lnTo>
                <a:lnTo>
                  <a:pt x="150" y="648"/>
                </a:lnTo>
                <a:lnTo>
                  <a:pt x="156" y="648"/>
                </a:lnTo>
                <a:lnTo>
                  <a:pt x="156" y="642"/>
                </a:lnTo>
                <a:lnTo>
                  <a:pt x="162" y="636"/>
                </a:lnTo>
                <a:lnTo>
                  <a:pt x="162" y="630"/>
                </a:lnTo>
                <a:lnTo>
                  <a:pt x="168" y="630"/>
                </a:lnTo>
                <a:lnTo>
                  <a:pt x="168" y="624"/>
                </a:lnTo>
                <a:lnTo>
                  <a:pt x="168" y="618"/>
                </a:lnTo>
                <a:lnTo>
                  <a:pt x="174" y="618"/>
                </a:lnTo>
                <a:lnTo>
                  <a:pt x="174" y="612"/>
                </a:lnTo>
                <a:lnTo>
                  <a:pt x="174" y="606"/>
                </a:lnTo>
                <a:lnTo>
                  <a:pt x="180" y="606"/>
                </a:lnTo>
                <a:lnTo>
                  <a:pt x="180" y="600"/>
                </a:lnTo>
                <a:lnTo>
                  <a:pt x="180" y="594"/>
                </a:lnTo>
                <a:lnTo>
                  <a:pt x="186" y="594"/>
                </a:lnTo>
                <a:lnTo>
                  <a:pt x="186" y="588"/>
                </a:lnTo>
                <a:lnTo>
                  <a:pt x="192" y="582"/>
                </a:lnTo>
                <a:lnTo>
                  <a:pt x="192" y="576"/>
                </a:lnTo>
                <a:lnTo>
                  <a:pt x="198" y="570"/>
                </a:lnTo>
                <a:lnTo>
                  <a:pt x="198" y="564"/>
                </a:lnTo>
                <a:lnTo>
                  <a:pt x="198" y="558"/>
                </a:lnTo>
                <a:lnTo>
                  <a:pt x="204" y="558"/>
                </a:lnTo>
                <a:lnTo>
                  <a:pt x="204" y="552"/>
                </a:lnTo>
                <a:lnTo>
                  <a:pt x="204" y="546"/>
                </a:lnTo>
                <a:lnTo>
                  <a:pt x="210" y="540"/>
                </a:lnTo>
                <a:lnTo>
                  <a:pt x="210" y="534"/>
                </a:lnTo>
                <a:lnTo>
                  <a:pt x="216" y="528"/>
                </a:lnTo>
                <a:lnTo>
                  <a:pt x="216" y="522"/>
                </a:lnTo>
                <a:lnTo>
                  <a:pt x="222" y="516"/>
                </a:lnTo>
                <a:lnTo>
                  <a:pt x="222" y="510"/>
                </a:lnTo>
                <a:lnTo>
                  <a:pt x="222" y="504"/>
                </a:lnTo>
                <a:lnTo>
                  <a:pt x="228" y="498"/>
                </a:lnTo>
                <a:lnTo>
                  <a:pt x="228" y="492"/>
                </a:lnTo>
                <a:lnTo>
                  <a:pt x="228" y="486"/>
                </a:lnTo>
                <a:lnTo>
                  <a:pt x="234" y="486"/>
                </a:lnTo>
                <a:lnTo>
                  <a:pt x="234" y="480"/>
                </a:lnTo>
                <a:lnTo>
                  <a:pt x="234" y="474"/>
                </a:lnTo>
                <a:lnTo>
                  <a:pt x="240" y="468"/>
                </a:lnTo>
                <a:lnTo>
                  <a:pt x="240" y="462"/>
                </a:lnTo>
                <a:lnTo>
                  <a:pt x="240" y="456"/>
                </a:lnTo>
                <a:lnTo>
                  <a:pt x="246" y="456"/>
                </a:lnTo>
                <a:lnTo>
                  <a:pt x="246" y="450"/>
                </a:lnTo>
                <a:lnTo>
                  <a:pt x="246" y="444"/>
                </a:lnTo>
                <a:lnTo>
                  <a:pt x="246" y="438"/>
                </a:lnTo>
                <a:lnTo>
                  <a:pt x="252" y="432"/>
                </a:lnTo>
                <a:lnTo>
                  <a:pt x="252" y="426"/>
                </a:lnTo>
                <a:lnTo>
                  <a:pt x="252" y="420"/>
                </a:lnTo>
                <a:lnTo>
                  <a:pt x="258" y="420"/>
                </a:lnTo>
                <a:lnTo>
                  <a:pt x="258" y="414"/>
                </a:lnTo>
                <a:lnTo>
                  <a:pt x="258" y="408"/>
                </a:lnTo>
                <a:lnTo>
                  <a:pt x="264" y="402"/>
                </a:lnTo>
                <a:lnTo>
                  <a:pt x="264" y="396"/>
                </a:lnTo>
                <a:lnTo>
                  <a:pt x="264" y="390"/>
                </a:lnTo>
                <a:lnTo>
                  <a:pt x="270" y="384"/>
                </a:lnTo>
                <a:lnTo>
                  <a:pt x="270" y="378"/>
                </a:lnTo>
                <a:lnTo>
                  <a:pt x="270" y="372"/>
                </a:lnTo>
                <a:lnTo>
                  <a:pt x="270" y="366"/>
                </a:lnTo>
                <a:lnTo>
                  <a:pt x="276" y="360"/>
                </a:lnTo>
                <a:lnTo>
                  <a:pt x="276" y="354"/>
                </a:lnTo>
                <a:lnTo>
                  <a:pt x="276" y="348"/>
                </a:lnTo>
                <a:lnTo>
                  <a:pt x="282" y="342"/>
                </a:lnTo>
                <a:lnTo>
                  <a:pt x="282" y="336"/>
                </a:lnTo>
                <a:lnTo>
                  <a:pt x="282" y="330"/>
                </a:lnTo>
                <a:lnTo>
                  <a:pt x="288" y="324"/>
                </a:lnTo>
                <a:lnTo>
                  <a:pt x="288" y="318"/>
                </a:lnTo>
                <a:lnTo>
                  <a:pt x="288" y="312"/>
                </a:lnTo>
                <a:lnTo>
                  <a:pt x="288" y="306"/>
                </a:lnTo>
                <a:lnTo>
                  <a:pt x="288" y="300"/>
                </a:lnTo>
                <a:lnTo>
                  <a:pt x="294" y="294"/>
                </a:lnTo>
                <a:lnTo>
                  <a:pt x="294" y="288"/>
                </a:lnTo>
                <a:lnTo>
                  <a:pt x="294" y="282"/>
                </a:lnTo>
                <a:lnTo>
                  <a:pt x="300" y="276"/>
                </a:lnTo>
                <a:lnTo>
                  <a:pt x="300" y="270"/>
                </a:lnTo>
                <a:lnTo>
                  <a:pt x="300" y="264"/>
                </a:lnTo>
                <a:lnTo>
                  <a:pt x="300" y="258"/>
                </a:lnTo>
                <a:lnTo>
                  <a:pt x="306" y="252"/>
                </a:lnTo>
                <a:lnTo>
                  <a:pt x="306" y="246"/>
                </a:lnTo>
                <a:lnTo>
                  <a:pt x="306" y="240"/>
                </a:lnTo>
                <a:lnTo>
                  <a:pt x="312" y="234"/>
                </a:lnTo>
                <a:lnTo>
                  <a:pt x="312" y="228"/>
                </a:lnTo>
                <a:lnTo>
                  <a:pt x="312" y="222"/>
                </a:lnTo>
                <a:lnTo>
                  <a:pt x="312" y="216"/>
                </a:lnTo>
                <a:lnTo>
                  <a:pt x="312" y="210"/>
                </a:lnTo>
                <a:lnTo>
                  <a:pt x="318" y="204"/>
                </a:lnTo>
                <a:lnTo>
                  <a:pt x="318" y="198"/>
                </a:lnTo>
                <a:lnTo>
                  <a:pt x="318" y="192"/>
                </a:lnTo>
                <a:lnTo>
                  <a:pt x="318" y="186"/>
                </a:lnTo>
                <a:lnTo>
                  <a:pt x="324" y="180"/>
                </a:lnTo>
                <a:lnTo>
                  <a:pt x="324" y="174"/>
                </a:lnTo>
                <a:lnTo>
                  <a:pt x="324" y="168"/>
                </a:lnTo>
                <a:lnTo>
                  <a:pt x="324" y="162"/>
                </a:lnTo>
                <a:lnTo>
                  <a:pt x="330" y="156"/>
                </a:lnTo>
                <a:lnTo>
                  <a:pt x="330" y="150"/>
                </a:lnTo>
                <a:lnTo>
                  <a:pt x="330" y="144"/>
                </a:lnTo>
                <a:lnTo>
                  <a:pt x="330" y="132"/>
                </a:lnTo>
                <a:lnTo>
                  <a:pt x="336" y="126"/>
                </a:lnTo>
                <a:lnTo>
                  <a:pt x="336" y="120"/>
                </a:lnTo>
                <a:lnTo>
                  <a:pt x="336" y="114"/>
                </a:lnTo>
                <a:lnTo>
                  <a:pt x="336" y="108"/>
                </a:lnTo>
                <a:lnTo>
                  <a:pt x="336" y="102"/>
                </a:lnTo>
                <a:lnTo>
                  <a:pt x="342" y="96"/>
                </a:lnTo>
                <a:lnTo>
                  <a:pt x="342" y="90"/>
                </a:lnTo>
                <a:lnTo>
                  <a:pt x="342" y="84"/>
                </a:lnTo>
                <a:lnTo>
                  <a:pt x="342" y="72"/>
                </a:lnTo>
                <a:lnTo>
                  <a:pt x="348" y="66"/>
                </a:lnTo>
                <a:lnTo>
                  <a:pt x="348" y="60"/>
                </a:lnTo>
                <a:lnTo>
                  <a:pt x="348" y="54"/>
                </a:lnTo>
                <a:lnTo>
                  <a:pt x="348" y="48"/>
                </a:lnTo>
                <a:lnTo>
                  <a:pt x="354" y="42"/>
                </a:lnTo>
                <a:lnTo>
                  <a:pt x="354" y="30"/>
                </a:lnTo>
                <a:lnTo>
                  <a:pt x="354" y="24"/>
                </a:lnTo>
                <a:lnTo>
                  <a:pt x="354" y="18"/>
                </a:lnTo>
                <a:lnTo>
                  <a:pt x="360" y="12"/>
                </a:lnTo>
                <a:lnTo>
                  <a:pt x="360" y="0"/>
                </a:lnTo>
              </a:path>
            </a:pathLst>
          </a:cu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3945" name="Freeform 41"/>
          <p:cNvSpPr>
            <a:spLocks/>
          </p:cNvSpPr>
          <p:nvPr/>
        </p:nvSpPr>
        <p:spPr bwMode="auto">
          <a:xfrm>
            <a:off x="7545388" y="457200"/>
            <a:ext cx="38100" cy="252413"/>
          </a:xfrm>
          <a:custGeom>
            <a:avLst/>
            <a:gdLst/>
            <a:ahLst/>
            <a:cxnLst>
              <a:cxn ang="0">
                <a:pos x="0" y="198"/>
              </a:cxn>
              <a:cxn ang="0">
                <a:pos x="0" y="192"/>
              </a:cxn>
              <a:cxn ang="0">
                <a:pos x="0" y="186"/>
              </a:cxn>
              <a:cxn ang="0">
                <a:pos x="0" y="180"/>
              </a:cxn>
              <a:cxn ang="0">
                <a:pos x="6" y="168"/>
              </a:cxn>
              <a:cxn ang="0">
                <a:pos x="6" y="162"/>
              </a:cxn>
              <a:cxn ang="0">
                <a:pos x="6" y="156"/>
              </a:cxn>
              <a:cxn ang="0">
                <a:pos x="6" y="144"/>
              </a:cxn>
              <a:cxn ang="0">
                <a:pos x="12" y="138"/>
              </a:cxn>
              <a:cxn ang="0">
                <a:pos x="12" y="132"/>
              </a:cxn>
              <a:cxn ang="0">
                <a:pos x="12" y="120"/>
              </a:cxn>
              <a:cxn ang="0">
                <a:pos x="12" y="114"/>
              </a:cxn>
              <a:cxn ang="0">
                <a:pos x="18" y="108"/>
              </a:cxn>
              <a:cxn ang="0">
                <a:pos x="18" y="96"/>
              </a:cxn>
              <a:cxn ang="0">
                <a:pos x="18" y="90"/>
              </a:cxn>
              <a:cxn ang="0">
                <a:pos x="18" y="78"/>
              </a:cxn>
              <a:cxn ang="0">
                <a:pos x="24" y="72"/>
              </a:cxn>
              <a:cxn ang="0">
                <a:pos x="24" y="66"/>
              </a:cxn>
              <a:cxn ang="0">
                <a:pos x="24" y="54"/>
              </a:cxn>
              <a:cxn ang="0">
                <a:pos x="24" y="48"/>
              </a:cxn>
              <a:cxn ang="0">
                <a:pos x="24" y="36"/>
              </a:cxn>
              <a:cxn ang="0">
                <a:pos x="30" y="30"/>
              </a:cxn>
              <a:cxn ang="0">
                <a:pos x="30" y="18"/>
              </a:cxn>
              <a:cxn ang="0">
                <a:pos x="30" y="12"/>
              </a:cxn>
              <a:cxn ang="0">
                <a:pos x="30" y="0"/>
              </a:cxn>
            </a:cxnLst>
            <a:rect l="0" t="0" r="r" b="b"/>
            <a:pathLst>
              <a:path w="30" h="198">
                <a:moveTo>
                  <a:pt x="0" y="198"/>
                </a:moveTo>
                <a:lnTo>
                  <a:pt x="0" y="192"/>
                </a:lnTo>
                <a:lnTo>
                  <a:pt x="0" y="186"/>
                </a:lnTo>
                <a:lnTo>
                  <a:pt x="0" y="180"/>
                </a:lnTo>
                <a:lnTo>
                  <a:pt x="6" y="168"/>
                </a:lnTo>
                <a:lnTo>
                  <a:pt x="6" y="162"/>
                </a:lnTo>
                <a:lnTo>
                  <a:pt x="6" y="156"/>
                </a:lnTo>
                <a:lnTo>
                  <a:pt x="6" y="144"/>
                </a:lnTo>
                <a:lnTo>
                  <a:pt x="12" y="138"/>
                </a:lnTo>
                <a:lnTo>
                  <a:pt x="12" y="132"/>
                </a:lnTo>
                <a:lnTo>
                  <a:pt x="12" y="120"/>
                </a:lnTo>
                <a:lnTo>
                  <a:pt x="12" y="114"/>
                </a:lnTo>
                <a:lnTo>
                  <a:pt x="18" y="108"/>
                </a:lnTo>
                <a:lnTo>
                  <a:pt x="18" y="96"/>
                </a:lnTo>
                <a:lnTo>
                  <a:pt x="18" y="90"/>
                </a:lnTo>
                <a:lnTo>
                  <a:pt x="18" y="78"/>
                </a:lnTo>
                <a:lnTo>
                  <a:pt x="24" y="72"/>
                </a:lnTo>
                <a:lnTo>
                  <a:pt x="24" y="66"/>
                </a:lnTo>
                <a:lnTo>
                  <a:pt x="24" y="54"/>
                </a:lnTo>
                <a:lnTo>
                  <a:pt x="24" y="48"/>
                </a:lnTo>
                <a:lnTo>
                  <a:pt x="24" y="36"/>
                </a:lnTo>
                <a:lnTo>
                  <a:pt x="30" y="30"/>
                </a:lnTo>
                <a:lnTo>
                  <a:pt x="30" y="18"/>
                </a:lnTo>
                <a:lnTo>
                  <a:pt x="30" y="12"/>
                </a:lnTo>
                <a:lnTo>
                  <a:pt x="30" y="0"/>
                </a:lnTo>
              </a:path>
            </a:pathLst>
          </a:cu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3944" name="Freeform 40"/>
          <p:cNvSpPr>
            <a:spLocks/>
          </p:cNvSpPr>
          <p:nvPr/>
        </p:nvSpPr>
        <p:spPr bwMode="auto">
          <a:xfrm>
            <a:off x="6553200" y="457200"/>
            <a:ext cx="457200" cy="1258888"/>
          </a:xfrm>
          <a:custGeom>
            <a:avLst/>
            <a:gdLst/>
            <a:ahLst/>
            <a:cxnLst>
              <a:cxn ang="0">
                <a:pos x="6" y="36"/>
              </a:cxn>
              <a:cxn ang="0">
                <a:pos x="12" y="78"/>
              </a:cxn>
              <a:cxn ang="0">
                <a:pos x="18" y="120"/>
              </a:cxn>
              <a:cxn ang="0">
                <a:pos x="24" y="162"/>
              </a:cxn>
              <a:cxn ang="0">
                <a:pos x="30" y="198"/>
              </a:cxn>
              <a:cxn ang="0">
                <a:pos x="36" y="240"/>
              </a:cxn>
              <a:cxn ang="0">
                <a:pos x="48" y="270"/>
              </a:cxn>
              <a:cxn ang="0">
                <a:pos x="54" y="306"/>
              </a:cxn>
              <a:cxn ang="0">
                <a:pos x="60" y="342"/>
              </a:cxn>
              <a:cxn ang="0">
                <a:pos x="66" y="372"/>
              </a:cxn>
              <a:cxn ang="0">
                <a:pos x="72" y="402"/>
              </a:cxn>
              <a:cxn ang="0">
                <a:pos x="78" y="432"/>
              </a:cxn>
              <a:cxn ang="0">
                <a:pos x="90" y="456"/>
              </a:cxn>
              <a:cxn ang="0">
                <a:pos x="96" y="486"/>
              </a:cxn>
              <a:cxn ang="0">
                <a:pos x="102" y="510"/>
              </a:cxn>
              <a:cxn ang="0">
                <a:pos x="108" y="534"/>
              </a:cxn>
              <a:cxn ang="0">
                <a:pos x="114" y="558"/>
              </a:cxn>
              <a:cxn ang="0">
                <a:pos x="126" y="582"/>
              </a:cxn>
              <a:cxn ang="0">
                <a:pos x="132" y="606"/>
              </a:cxn>
              <a:cxn ang="0">
                <a:pos x="138" y="624"/>
              </a:cxn>
              <a:cxn ang="0">
                <a:pos x="144" y="642"/>
              </a:cxn>
              <a:cxn ang="0">
                <a:pos x="150" y="666"/>
              </a:cxn>
              <a:cxn ang="0">
                <a:pos x="156" y="684"/>
              </a:cxn>
              <a:cxn ang="0">
                <a:pos x="168" y="702"/>
              </a:cxn>
              <a:cxn ang="0">
                <a:pos x="174" y="720"/>
              </a:cxn>
              <a:cxn ang="0">
                <a:pos x="180" y="732"/>
              </a:cxn>
              <a:cxn ang="0">
                <a:pos x="186" y="750"/>
              </a:cxn>
              <a:cxn ang="0">
                <a:pos x="192" y="768"/>
              </a:cxn>
              <a:cxn ang="0">
                <a:pos x="198" y="780"/>
              </a:cxn>
              <a:cxn ang="0">
                <a:pos x="210" y="792"/>
              </a:cxn>
              <a:cxn ang="0">
                <a:pos x="216" y="810"/>
              </a:cxn>
              <a:cxn ang="0">
                <a:pos x="222" y="822"/>
              </a:cxn>
              <a:cxn ang="0">
                <a:pos x="228" y="834"/>
              </a:cxn>
              <a:cxn ang="0">
                <a:pos x="234" y="846"/>
              </a:cxn>
              <a:cxn ang="0">
                <a:pos x="240" y="858"/>
              </a:cxn>
              <a:cxn ang="0">
                <a:pos x="252" y="870"/>
              </a:cxn>
              <a:cxn ang="0">
                <a:pos x="258" y="876"/>
              </a:cxn>
              <a:cxn ang="0">
                <a:pos x="264" y="888"/>
              </a:cxn>
              <a:cxn ang="0">
                <a:pos x="270" y="900"/>
              </a:cxn>
              <a:cxn ang="0">
                <a:pos x="276" y="906"/>
              </a:cxn>
              <a:cxn ang="0">
                <a:pos x="288" y="918"/>
              </a:cxn>
              <a:cxn ang="0">
                <a:pos x="294" y="924"/>
              </a:cxn>
              <a:cxn ang="0">
                <a:pos x="300" y="936"/>
              </a:cxn>
              <a:cxn ang="0">
                <a:pos x="306" y="942"/>
              </a:cxn>
              <a:cxn ang="0">
                <a:pos x="312" y="948"/>
              </a:cxn>
              <a:cxn ang="0">
                <a:pos x="318" y="960"/>
              </a:cxn>
              <a:cxn ang="0">
                <a:pos x="330" y="966"/>
              </a:cxn>
              <a:cxn ang="0">
                <a:pos x="336" y="972"/>
              </a:cxn>
              <a:cxn ang="0">
                <a:pos x="342" y="978"/>
              </a:cxn>
              <a:cxn ang="0">
                <a:pos x="348" y="984"/>
              </a:cxn>
              <a:cxn ang="0">
                <a:pos x="354" y="990"/>
              </a:cxn>
            </a:cxnLst>
            <a:rect l="0" t="0" r="r" b="b"/>
            <a:pathLst>
              <a:path w="360" h="990">
                <a:moveTo>
                  <a:pt x="0" y="0"/>
                </a:moveTo>
                <a:lnTo>
                  <a:pt x="0" y="12"/>
                </a:lnTo>
                <a:lnTo>
                  <a:pt x="0" y="18"/>
                </a:lnTo>
                <a:lnTo>
                  <a:pt x="0" y="30"/>
                </a:lnTo>
                <a:lnTo>
                  <a:pt x="6" y="36"/>
                </a:lnTo>
                <a:lnTo>
                  <a:pt x="6" y="48"/>
                </a:lnTo>
                <a:lnTo>
                  <a:pt x="6" y="54"/>
                </a:lnTo>
                <a:lnTo>
                  <a:pt x="6" y="66"/>
                </a:lnTo>
                <a:lnTo>
                  <a:pt x="6" y="72"/>
                </a:lnTo>
                <a:lnTo>
                  <a:pt x="12" y="78"/>
                </a:lnTo>
                <a:lnTo>
                  <a:pt x="12" y="90"/>
                </a:lnTo>
                <a:lnTo>
                  <a:pt x="12" y="96"/>
                </a:lnTo>
                <a:lnTo>
                  <a:pt x="12" y="108"/>
                </a:lnTo>
                <a:lnTo>
                  <a:pt x="18" y="114"/>
                </a:lnTo>
                <a:lnTo>
                  <a:pt x="18" y="120"/>
                </a:lnTo>
                <a:lnTo>
                  <a:pt x="18" y="132"/>
                </a:lnTo>
                <a:lnTo>
                  <a:pt x="18" y="138"/>
                </a:lnTo>
                <a:lnTo>
                  <a:pt x="24" y="144"/>
                </a:lnTo>
                <a:lnTo>
                  <a:pt x="24" y="156"/>
                </a:lnTo>
                <a:lnTo>
                  <a:pt x="24" y="162"/>
                </a:lnTo>
                <a:lnTo>
                  <a:pt x="24" y="168"/>
                </a:lnTo>
                <a:lnTo>
                  <a:pt x="30" y="180"/>
                </a:lnTo>
                <a:lnTo>
                  <a:pt x="30" y="186"/>
                </a:lnTo>
                <a:lnTo>
                  <a:pt x="30" y="192"/>
                </a:lnTo>
                <a:lnTo>
                  <a:pt x="30" y="198"/>
                </a:lnTo>
                <a:lnTo>
                  <a:pt x="30" y="210"/>
                </a:lnTo>
                <a:lnTo>
                  <a:pt x="36" y="216"/>
                </a:lnTo>
                <a:lnTo>
                  <a:pt x="36" y="222"/>
                </a:lnTo>
                <a:lnTo>
                  <a:pt x="36" y="228"/>
                </a:lnTo>
                <a:lnTo>
                  <a:pt x="36" y="240"/>
                </a:lnTo>
                <a:lnTo>
                  <a:pt x="42" y="246"/>
                </a:lnTo>
                <a:lnTo>
                  <a:pt x="42" y="252"/>
                </a:lnTo>
                <a:lnTo>
                  <a:pt x="42" y="258"/>
                </a:lnTo>
                <a:lnTo>
                  <a:pt x="42" y="264"/>
                </a:lnTo>
                <a:lnTo>
                  <a:pt x="48" y="270"/>
                </a:lnTo>
                <a:lnTo>
                  <a:pt x="48" y="282"/>
                </a:lnTo>
                <a:lnTo>
                  <a:pt x="48" y="288"/>
                </a:lnTo>
                <a:lnTo>
                  <a:pt x="48" y="294"/>
                </a:lnTo>
                <a:lnTo>
                  <a:pt x="54" y="300"/>
                </a:lnTo>
                <a:lnTo>
                  <a:pt x="54" y="306"/>
                </a:lnTo>
                <a:lnTo>
                  <a:pt x="54" y="312"/>
                </a:lnTo>
                <a:lnTo>
                  <a:pt x="54" y="318"/>
                </a:lnTo>
                <a:lnTo>
                  <a:pt x="54" y="324"/>
                </a:lnTo>
                <a:lnTo>
                  <a:pt x="60" y="330"/>
                </a:lnTo>
                <a:lnTo>
                  <a:pt x="60" y="342"/>
                </a:lnTo>
                <a:lnTo>
                  <a:pt x="60" y="348"/>
                </a:lnTo>
                <a:lnTo>
                  <a:pt x="60" y="354"/>
                </a:lnTo>
                <a:lnTo>
                  <a:pt x="66" y="360"/>
                </a:lnTo>
                <a:lnTo>
                  <a:pt x="66" y="366"/>
                </a:lnTo>
                <a:lnTo>
                  <a:pt x="66" y="372"/>
                </a:lnTo>
                <a:lnTo>
                  <a:pt x="66" y="378"/>
                </a:lnTo>
                <a:lnTo>
                  <a:pt x="72" y="384"/>
                </a:lnTo>
                <a:lnTo>
                  <a:pt x="72" y="390"/>
                </a:lnTo>
                <a:lnTo>
                  <a:pt x="72" y="396"/>
                </a:lnTo>
                <a:lnTo>
                  <a:pt x="72" y="402"/>
                </a:lnTo>
                <a:lnTo>
                  <a:pt x="78" y="408"/>
                </a:lnTo>
                <a:lnTo>
                  <a:pt x="78" y="414"/>
                </a:lnTo>
                <a:lnTo>
                  <a:pt x="78" y="420"/>
                </a:lnTo>
                <a:lnTo>
                  <a:pt x="78" y="426"/>
                </a:lnTo>
                <a:lnTo>
                  <a:pt x="78" y="432"/>
                </a:lnTo>
                <a:lnTo>
                  <a:pt x="84" y="438"/>
                </a:lnTo>
                <a:lnTo>
                  <a:pt x="84" y="444"/>
                </a:lnTo>
                <a:lnTo>
                  <a:pt x="84" y="450"/>
                </a:lnTo>
                <a:lnTo>
                  <a:pt x="90" y="456"/>
                </a:lnTo>
                <a:lnTo>
                  <a:pt x="90" y="462"/>
                </a:lnTo>
                <a:lnTo>
                  <a:pt x="90" y="468"/>
                </a:lnTo>
                <a:lnTo>
                  <a:pt x="90" y="474"/>
                </a:lnTo>
                <a:lnTo>
                  <a:pt x="96" y="480"/>
                </a:lnTo>
                <a:lnTo>
                  <a:pt x="96" y="486"/>
                </a:lnTo>
                <a:lnTo>
                  <a:pt x="96" y="492"/>
                </a:lnTo>
                <a:lnTo>
                  <a:pt x="102" y="498"/>
                </a:lnTo>
                <a:lnTo>
                  <a:pt x="102" y="504"/>
                </a:lnTo>
                <a:lnTo>
                  <a:pt x="102" y="510"/>
                </a:lnTo>
                <a:lnTo>
                  <a:pt x="102" y="516"/>
                </a:lnTo>
                <a:lnTo>
                  <a:pt x="102" y="522"/>
                </a:lnTo>
                <a:lnTo>
                  <a:pt x="108" y="528"/>
                </a:lnTo>
                <a:lnTo>
                  <a:pt x="108" y="534"/>
                </a:lnTo>
                <a:lnTo>
                  <a:pt x="108" y="540"/>
                </a:lnTo>
                <a:lnTo>
                  <a:pt x="114" y="546"/>
                </a:lnTo>
                <a:lnTo>
                  <a:pt x="114" y="552"/>
                </a:lnTo>
                <a:lnTo>
                  <a:pt x="114" y="558"/>
                </a:lnTo>
                <a:lnTo>
                  <a:pt x="120" y="564"/>
                </a:lnTo>
                <a:lnTo>
                  <a:pt x="120" y="570"/>
                </a:lnTo>
                <a:lnTo>
                  <a:pt x="120" y="576"/>
                </a:lnTo>
                <a:lnTo>
                  <a:pt x="126" y="582"/>
                </a:lnTo>
                <a:lnTo>
                  <a:pt x="126" y="588"/>
                </a:lnTo>
                <a:lnTo>
                  <a:pt x="126" y="594"/>
                </a:lnTo>
                <a:lnTo>
                  <a:pt x="126" y="600"/>
                </a:lnTo>
                <a:lnTo>
                  <a:pt x="132" y="606"/>
                </a:lnTo>
                <a:lnTo>
                  <a:pt x="132" y="612"/>
                </a:lnTo>
                <a:lnTo>
                  <a:pt x="132" y="618"/>
                </a:lnTo>
                <a:lnTo>
                  <a:pt x="138" y="618"/>
                </a:lnTo>
                <a:lnTo>
                  <a:pt x="138" y="624"/>
                </a:lnTo>
                <a:lnTo>
                  <a:pt x="138" y="630"/>
                </a:lnTo>
                <a:lnTo>
                  <a:pt x="144" y="636"/>
                </a:lnTo>
                <a:lnTo>
                  <a:pt x="144" y="642"/>
                </a:lnTo>
                <a:lnTo>
                  <a:pt x="144" y="648"/>
                </a:lnTo>
                <a:lnTo>
                  <a:pt x="144" y="654"/>
                </a:lnTo>
                <a:lnTo>
                  <a:pt x="150" y="654"/>
                </a:lnTo>
                <a:lnTo>
                  <a:pt x="150" y="660"/>
                </a:lnTo>
                <a:lnTo>
                  <a:pt x="150" y="666"/>
                </a:lnTo>
                <a:lnTo>
                  <a:pt x="156" y="672"/>
                </a:lnTo>
                <a:lnTo>
                  <a:pt x="156" y="678"/>
                </a:lnTo>
                <a:lnTo>
                  <a:pt x="156" y="684"/>
                </a:lnTo>
                <a:lnTo>
                  <a:pt x="162" y="684"/>
                </a:lnTo>
                <a:lnTo>
                  <a:pt x="162" y="690"/>
                </a:lnTo>
                <a:lnTo>
                  <a:pt x="162" y="696"/>
                </a:lnTo>
                <a:lnTo>
                  <a:pt x="168" y="702"/>
                </a:lnTo>
                <a:lnTo>
                  <a:pt x="168" y="708"/>
                </a:lnTo>
                <a:lnTo>
                  <a:pt x="168" y="714"/>
                </a:lnTo>
                <a:lnTo>
                  <a:pt x="174" y="720"/>
                </a:lnTo>
                <a:lnTo>
                  <a:pt x="174" y="726"/>
                </a:lnTo>
                <a:lnTo>
                  <a:pt x="180" y="732"/>
                </a:lnTo>
                <a:lnTo>
                  <a:pt x="180" y="738"/>
                </a:lnTo>
                <a:lnTo>
                  <a:pt x="186" y="744"/>
                </a:lnTo>
                <a:lnTo>
                  <a:pt x="186" y="750"/>
                </a:lnTo>
                <a:lnTo>
                  <a:pt x="186" y="756"/>
                </a:lnTo>
                <a:lnTo>
                  <a:pt x="192" y="756"/>
                </a:lnTo>
                <a:lnTo>
                  <a:pt x="192" y="762"/>
                </a:lnTo>
                <a:lnTo>
                  <a:pt x="192" y="768"/>
                </a:lnTo>
                <a:lnTo>
                  <a:pt x="198" y="774"/>
                </a:lnTo>
                <a:lnTo>
                  <a:pt x="198" y="780"/>
                </a:lnTo>
                <a:lnTo>
                  <a:pt x="204" y="786"/>
                </a:lnTo>
                <a:lnTo>
                  <a:pt x="204" y="792"/>
                </a:lnTo>
                <a:lnTo>
                  <a:pt x="210" y="792"/>
                </a:lnTo>
                <a:lnTo>
                  <a:pt x="210" y="798"/>
                </a:lnTo>
                <a:lnTo>
                  <a:pt x="210" y="804"/>
                </a:lnTo>
                <a:lnTo>
                  <a:pt x="216" y="804"/>
                </a:lnTo>
                <a:lnTo>
                  <a:pt x="216" y="810"/>
                </a:lnTo>
                <a:lnTo>
                  <a:pt x="216" y="816"/>
                </a:lnTo>
                <a:lnTo>
                  <a:pt x="222" y="816"/>
                </a:lnTo>
                <a:lnTo>
                  <a:pt x="222" y="822"/>
                </a:lnTo>
                <a:lnTo>
                  <a:pt x="222" y="828"/>
                </a:lnTo>
                <a:lnTo>
                  <a:pt x="228" y="828"/>
                </a:lnTo>
                <a:lnTo>
                  <a:pt x="228" y="834"/>
                </a:lnTo>
                <a:lnTo>
                  <a:pt x="234" y="840"/>
                </a:lnTo>
                <a:lnTo>
                  <a:pt x="234" y="846"/>
                </a:lnTo>
                <a:lnTo>
                  <a:pt x="240" y="846"/>
                </a:lnTo>
                <a:lnTo>
                  <a:pt x="240" y="852"/>
                </a:lnTo>
                <a:lnTo>
                  <a:pt x="240" y="858"/>
                </a:lnTo>
                <a:lnTo>
                  <a:pt x="246" y="858"/>
                </a:lnTo>
                <a:lnTo>
                  <a:pt x="246" y="864"/>
                </a:lnTo>
                <a:lnTo>
                  <a:pt x="252" y="870"/>
                </a:lnTo>
                <a:lnTo>
                  <a:pt x="252" y="876"/>
                </a:lnTo>
                <a:lnTo>
                  <a:pt x="258" y="876"/>
                </a:lnTo>
                <a:lnTo>
                  <a:pt x="258" y="882"/>
                </a:lnTo>
                <a:lnTo>
                  <a:pt x="264" y="882"/>
                </a:lnTo>
                <a:lnTo>
                  <a:pt x="264" y="888"/>
                </a:lnTo>
                <a:lnTo>
                  <a:pt x="264" y="894"/>
                </a:lnTo>
                <a:lnTo>
                  <a:pt x="270" y="894"/>
                </a:lnTo>
                <a:lnTo>
                  <a:pt x="270" y="900"/>
                </a:lnTo>
                <a:lnTo>
                  <a:pt x="276" y="900"/>
                </a:lnTo>
                <a:lnTo>
                  <a:pt x="276" y="906"/>
                </a:lnTo>
                <a:lnTo>
                  <a:pt x="282" y="912"/>
                </a:lnTo>
                <a:lnTo>
                  <a:pt x="282" y="918"/>
                </a:lnTo>
                <a:lnTo>
                  <a:pt x="288" y="918"/>
                </a:lnTo>
                <a:lnTo>
                  <a:pt x="288" y="924"/>
                </a:lnTo>
                <a:lnTo>
                  <a:pt x="294" y="924"/>
                </a:lnTo>
                <a:lnTo>
                  <a:pt x="294" y="930"/>
                </a:lnTo>
                <a:lnTo>
                  <a:pt x="300" y="930"/>
                </a:lnTo>
                <a:lnTo>
                  <a:pt x="300" y="936"/>
                </a:lnTo>
                <a:lnTo>
                  <a:pt x="306" y="942"/>
                </a:lnTo>
                <a:lnTo>
                  <a:pt x="312" y="948"/>
                </a:lnTo>
                <a:lnTo>
                  <a:pt x="312" y="954"/>
                </a:lnTo>
                <a:lnTo>
                  <a:pt x="318" y="954"/>
                </a:lnTo>
                <a:lnTo>
                  <a:pt x="318" y="960"/>
                </a:lnTo>
                <a:lnTo>
                  <a:pt x="324" y="960"/>
                </a:lnTo>
                <a:lnTo>
                  <a:pt x="324" y="966"/>
                </a:lnTo>
                <a:lnTo>
                  <a:pt x="330" y="966"/>
                </a:lnTo>
                <a:lnTo>
                  <a:pt x="330" y="972"/>
                </a:lnTo>
                <a:lnTo>
                  <a:pt x="336" y="972"/>
                </a:lnTo>
                <a:lnTo>
                  <a:pt x="336" y="978"/>
                </a:lnTo>
                <a:lnTo>
                  <a:pt x="342" y="978"/>
                </a:lnTo>
                <a:lnTo>
                  <a:pt x="348" y="984"/>
                </a:lnTo>
                <a:lnTo>
                  <a:pt x="354" y="990"/>
                </a:lnTo>
                <a:lnTo>
                  <a:pt x="360" y="990"/>
                </a:lnTo>
              </a:path>
            </a:pathLst>
          </a:cu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3943" name="Freeform 39"/>
          <p:cNvSpPr>
            <a:spLocks/>
          </p:cNvSpPr>
          <p:nvPr/>
        </p:nvSpPr>
        <p:spPr bwMode="auto">
          <a:xfrm>
            <a:off x="7019925" y="1700213"/>
            <a:ext cx="450850" cy="166687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12" y="12"/>
              </a:cxn>
              <a:cxn ang="0">
                <a:pos x="18" y="18"/>
              </a:cxn>
              <a:cxn ang="0">
                <a:pos x="24" y="24"/>
              </a:cxn>
              <a:cxn ang="0">
                <a:pos x="30" y="30"/>
              </a:cxn>
              <a:cxn ang="0">
                <a:pos x="36" y="30"/>
              </a:cxn>
              <a:cxn ang="0">
                <a:pos x="48" y="36"/>
              </a:cxn>
              <a:cxn ang="0">
                <a:pos x="54" y="42"/>
              </a:cxn>
              <a:cxn ang="0">
                <a:pos x="60" y="48"/>
              </a:cxn>
              <a:cxn ang="0">
                <a:pos x="66" y="48"/>
              </a:cxn>
              <a:cxn ang="0">
                <a:pos x="72" y="54"/>
              </a:cxn>
              <a:cxn ang="0">
                <a:pos x="78" y="60"/>
              </a:cxn>
              <a:cxn ang="0">
                <a:pos x="90" y="60"/>
              </a:cxn>
              <a:cxn ang="0">
                <a:pos x="96" y="66"/>
              </a:cxn>
              <a:cxn ang="0">
                <a:pos x="102" y="66"/>
              </a:cxn>
              <a:cxn ang="0">
                <a:pos x="108" y="72"/>
              </a:cxn>
              <a:cxn ang="0">
                <a:pos x="114" y="72"/>
              </a:cxn>
              <a:cxn ang="0">
                <a:pos x="120" y="78"/>
              </a:cxn>
              <a:cxn ang="0">
                <a:pos x="132" y="78"/>
              </a:cxn>
              <a:cxn ang="0">
                <a:pos x="138" y="84"/>
              </a:cxn>
              <a:cxn ang="0">
                <a:pos x="144" y="84"/>
              </a:cxn>
              <a:cxn ang="0">
                <a:pos x="150" y="90"/>
              </a:cxn>
              <a:cxn ang="0">
                <a:pos x="156" y="90"/>
              </a:cxn>
              <a:cxn ang="0">
                <a:pos x="162" y="90"/>
              </a:cxn>
              <a:cxn ang="0">
                <a:pos x="174" y="96"/>
              </a:cxn>
              <a:cxn ang="0">
                <a:pos x="180" y="96"/>
              </a:cxn>
              <a:cxn ang="0">
                <a:pos x="186" y="102"/>
              </a:cxn>
              <a:cxn ang="0">
                <a:pos x="192" y="102"/>
              </a:cxn>
              <a:cxn ang="0">
                <a:pos x="198" y="102"/>
              </a:cxn>
              <a:cxn ang="0">
                <a:pos x="210" y="108"/>
              </a:cxn>
              <a:cxn ang="0">
                <a:pos x="216" y="108"/>
              </a:cxn>
              <a:cxn ang="0">
                <a:pos x="222" y="108"/>
              </a:cxn>
              <a:cxn ang="0">
                <a:pos x="228" y="108"/>
              </a:cxn>
              <a:cxn ang="0">
                <a:pos x="234" y="114"/>
              </a:cxn>
              <a:cxn ang="0">
                <a:pos x="240" y="114"/>
              </a:cxn>
              <a:cxn ang="0">
                <a:pos x="252" y="114"/>
              </a:cxn>
              <a:cxn ang="0">
                <a:pos x="258" y="114"/>
              </a:cxn>
              <a:cxn ang="0">
                <a:pos x="264" y="120"/>
              </a:cxn>
              <a:cxn ang="0">
                <a:pos x="270" y="120"/>
              </a:cxn>
              <a:cxn ang="0">
                <a:pos x="276" y="120"/>
              </a:cxn>
              <a:cxn ang="0">
                <a:pos x="282" y="120"/>
              </a:cxn>
              <a:cxn ang="0">
                <a:pos x="294" y="120"/>
              </a:cxn>
              <a:cxn ang="0">
                <a:pos x="300" y="126"/>
              </a:cxn>
              <a:cxn ang="0">
                <a:pos x="306" y="126"/>
              </a:cxn>
              <a:cxn ang="0">
                <a:pos x="312" y="126"/>
              </a:cxn>
              <a:cxn ang="0">
                <a:pos x="318" y="126"/>
              </a:cxn>
              <a:cxn ang="0">
                <a:pos x="330" y="126"/>
              </a:cxn>
              <a:cxn ang="0">
                <a:pos x="336" y="126"/>
              </a:cxn>
              <a:cxn ang="0">
                <a:pos x="342" y="126"/>
              </a:cxn>
              <a:cxn ang="0">
                <a:pos x="348" y="132"/>
              </a:cxn>
              <a:cxn ang="0">
                <a:pos x="354" y="132"/>
              </a:cxn>
            </a:cxnLst>
            <a:rect l="0" t="0" r="r" b="b"/>
            <a:pathLst>
              <a:path w="354" h="132">
                <a:moveTo>
                  <a:pt x="0" y="0"/>
                </a:moveTo>
                <a:lnTo>
                  <a:pt x="0" y="6"/>
                </a:lnTo>
                <a:lnTo>
                  <a:pt x="6" y="6"/>
                </a:lnTo>
                <a:lnTo>
                  <a:pt x="6" y="12"/>
                </a:lnTo>
                <a:lnTo>
                  <a:pt x="12" y="12"/>
                </a:lnTo>
                <a:lnTo>
                  <a:pt x="12" y="18"/>
                </a:lnTo>
                <a:lnTo>
                  <a:pt x="18" y="18"/>
                </a:lnTo>
                <a:lnTo>
                  <a:pt x="24" y="18"/>
                </a:lnTo>
                <a:lnTo>
                  <a:pt x="24" y="24"/>
                </a:lnTo>
                <a:lnTo>
                  <a:pt x="30" y="24"/>
                </a:lnTo>
                <a:lnTo>
                  <a:pt x="30" y="30"/>
                </a:lnTo>
                <a:lnTo>
                  <a:pt x="36" y="30"/>
                </a:lnTo>
                <a:lnTo>
                  <a:pt x="42" y="36"/>
                </a:lnTo>
                <a:lnTo>
                  <a:pt x="48" y="36"/>
                </a:lnTo>
                <a:lnTo>
                  <a:pt x="48" y="42"/>
                </a:lnTo>
                <a:lnTo>
                  <a:pt x="54" y="42"/>
                </a:lnTo>
                <a:lnTo>
                  <a:pt x="60" y="48"/>
                </a:lnTo>
                <a:lnTo>
                  <a:pt x="66" y="48"/>
                </a:lnTo>
                <a:lnTo>
                  <a:pt x="66" y="54"/>
                </a:lnTo>
                <a:lnTo>
                  <a:pt x="72" y="54"/>
                </a:lnTo>
                <a:lnTo>
                  <a:pt x="78" y="54"/>
                </a:lnTo>
                <a:lnTo>
                  <a:pt x="78" y="60"/>
                </a:lnTo>
                <a:lnTo>
                  <a:pt x="84" y="60"/>
                </a:lnTo>
                <a:lnTo>
                  <a:pt x="90" y="60"/>
                </a:lnTo>
                <a:lnTo>
                  <a:pt x="90" y="66"/>
                </a:lnTo>
                <a:lnTo>
                  <a:pt x="96" y="66"/>
                </a:lnTo>
                <a:lnTo>
                  <a:pt x="102" y="66"/>
                </a:lnTo>
                <a:lnTo>
                  <a:pt x="102" y="72"/>
                </a:lnTo>
                <a:lnTo>
                  <a:pt x="108" y="72"/>
                </a:lnTo>
                <a:lnTo>
                  <a:pt x="114" y="72"/>
                </a:lnTo>
                <a:lnTo>
                  <a:pt x="120" y="78"/>
                </a:lnTo>
                <a:lnTo>
                  <a:pt x="126" y="78"/>
                </a:lnTo>
                <a:lnTo>
                  <a:pt x="132" y="78"/>
                </a:lnTo>
                <a:lnTo>
                  <a:pt x="132" y="84"/>
                </a:lnTo>
                <a:lnTo>
                  <a:pt x="138" y="84"/>
                </a:lnTo>
                <a:lnTo>
                  <a:pt x="144" y="84"/>
                </a:lnTo>
                <a:lnTo>
                  <a:pt x="150" y="90"/>
                </a:lnTo>
                <a:lnTo>
                  <a:pt x="156" y="90"/>
                </a:lnTo>
                <a:lnTo>
                  <a:pt x="162" y="90"/>
                </a:lnTo>
                <a:lnTo>
                  <a:pt x="168" y="96"/>
                </a:lnTo>
                <a:lnTo>
                  <a:pt x="174" y="96"/>
                </a:lnTo>
                <a:lnTo>
                  <a:pt x="180" y="96"/>
                </a:lnTo>
                <a:lnTo>
                  <a:pt x="186" y="96"/>
                </a:lnTo>
                <a:lnTo>
                  <a:pt x="186" y="102"/>
                </a:lnTo>
                <a:lnTo>
                  <a:pt x="192" y="102"/>
                </a:lnTo>
                <a:lnTo>
                  <a:pt x="198" y="102"/>
                </a:lnTo>
                <a:lnTo>
                  <a:pt x="204" y="102"/>
                </a:lnTo>
                <a:lnTo>
                  <a:pt x="210" y="108"/>
                </a:lnTo>
                <a:lnTo>
                  <a:pt x="216" y="108"/>
                </a:lnTo>
                <a:lnTo>
                  <a:pt x="222" y="108"/>
                </a:lnTo>
                <a:lnTo>
                  <a:pt x="228" y="108"/>
                </a:lnTo>
                <a:lnTo>
                  <a:pt x="234" y="108"/>
                </a:lnTo>
                <a:lnTo>
                  <a:pt x="234" y="114"/>
                </a:lnTo>
                <a:lnTo>
                  <a:pt x="240" y="114"/>
                </a:lnTo>
                <a:lnTo>
                  <a:pt x="246" y="114"/>
                </a:lnTo>
                <a:lnTo>
                  <a:pt x="252" y="114"/>
                </a:lnTo>
                <a:lnTo>
                  <a:pt x="258" y="114"/>
                </a:lnTo>
                <a:lnTo>
                  <a:pt x="264" y="120"/>
                </a:lnTo>
                <a:lnTo>
                  <a:pt x="270" y="120"/>
                </a:lnTo>
                <a:lnTo>
                  <a:pt x="276" y="120"/>
                </a:lnTo>
                <a:lnTo>
                  <a:pt x="282" y="120"/>
                </a:lnTo>
                <a:lnTo>
                  <a:pt x="288" y="120"/>
                </a:lnTo>
                <a:lnTo>
                  <a:pt x="294" y="120"/>
                </a:lnTo>
                <a:lnTo>
                  <a:pt x="300" y="126"/>
                </a:lnTo>
                <a:lnTo>
                  <a:pt x="306" y="126"/>
                </a:lnTo>
                <a:lnTo>
                  <a:pt x="312" y="126"/>
                </a:lnTo>
                <a:lnTo>
                  <a:pt x="318" y="126"/>
                </a:lnTo>
                <a:lnTo>
                  <a:pt x="324" y="126"/>
                </a:lnTo>
                <a:lnTo>
                  <a:pt x="330" y="126"/>
                </a:lnTo>
                <a:lnTo>
                  <a:pt x="336" y="126"/>
                </a:lnTo>
                <a:lnTo>
                  <a:pt x="342" y="126"/>
                </a:lnTo>
                <a:lnTo>
                  <a:pt x="342" y="132"/>
                </a:lnTo>
                <a:lnTo>
                  <a:pt x="348" y="132"/>
                </a:lnTo>
                <a:lnTo>
                  <a:pt x="354" y="132"/>
                </a:lnTo>
              </a:path>
            </a:pathLst>
          </a:cu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3942" name="Freeform 38"/>
          <p:cNvSpPr>
            <a:spLocks/>
          </p:cNvSpPr>
          <p:nvPr/>
        </p:nvSpPr>
        <p:spPr bwMode="auto">
          <a:xfrm>
            <a:off x="7461250" y="1882775"/>
            <a:ext cx="457200" cy="23813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18" y="0"/>
              </a:cxn>
              <a:cxn ang="0">
                <a:pos x="24" y="0"/>
              </a:cxn>
              <a:cxn ang="0">
                <a:pos x="30" y="0"/>
              </a:cxn>
              <a:cxn ang="0">
                <a:pos x="36" y="0"/>
              </a:cxn>
              <a:cxn ang="0">
                <a:pos x="42" y="0"/>
              </a:cxn>
              <a:cxn ang="0">
                <a:pos x="48" y="6"/>
              </a:cxn>
              <a:cxn ang="0">
                <a:pos x="60" y="6"/>
              </a:cxn>
              <a:cxn ang="0">
                <a:pos x="66" y="6"/>
              </a:cxn>
              <a:cxn ang="0">
                <a:pos x="72" y="6"/>
              </a:cxn>
              <a:cxn ang="0">
                <a:pos x="78" y="6"/>
              </a:cxn>
              <a:cxn ang="0">
                <a:pos x="84" y="6"/>
              </a:cxn>
              <a:cxn ang="0">
                <a:pos x="90" y="6"/>
              </a:cxn>
              <a:cxn ang="0">
                <a:pos x="102" y="6"/>
              </a:cxn>
              <a:cxn ang="0">
                <a:pos x="108" y="6"/>
              </a:cxn>
              <a:cxn ang="0">
                <a:pos x="114" y="6"/>
              </a:cxn>
              <a:cxn ang="0">
                <a:pos x="120" y="6"/>
              </a:cxn>
              <a:cxn ang="0">
                <a:pos x="126" y="6"/>
              </a:cxn>
              <a:cxn ang="0">
                <a:pos x="138" y="6"/>
              </a:cxn>
              <a:cxn ang="0">
                <a:pos x="144" y="12"/>
              </a:cxn>
              <a:cxn ang="0">
                <a:pos x="150" y="12"/>
              </a:cxn>
              <a:cxn ang="0">
                <a:pos x="156" y="12"/>
              </a:cxn>
              <a:cxn ang="0">
                <a:pos x="162" y="12"/>
              </a:cxn>
              <a:cxn ang="0">
                <a:pos x="168" y="12"/>
              </a:cxn>
              <a:cxn ang="0">
                <a:pos x="180" y="12"/>
              </a:cxn>
              <a:cxn ang="0">
                <a:pos x="186" y="12"/>
              </a:cxn>
              <a:cxn ang="0">
                <a:pos x="192" y="12"/>
              </a:cxn>
              <a:cxn ang="0">
                <a:pos x="198" y="12"/>
              </a:cxn>
              <a:cxn ang="0">
                <a:pos x="204" y="12"/>
              </a:cxn>
              <a:cxn ang="0">
                <a:pos x="210" y="12"/>
              </a:cxn>
              <a:cxn ang="0">
                <a:pos x="222" y="12"/>
              </a:cxn>
              <a:cxn ang="0">
                <a:pos x="228" y="12"/>
              </a:cxn>
              <a:cxn ang="0">
                <a:pos x="234" y="12"/>
              </a:cxn>
              <a:cxn ang="0">
                <a:pos x="240" y="12"/>
              </a:cxn>
              <a:cxn ang="0">
                <a:pos x="246" y="12"/>
              </a:cxn>
              <a:cxn ang="0">
                <a:pos x="258" y="12"/>
              </a:cxn>
              <a:cxn ang="0">
                <a:pos x="264" y="12"/>
              </a:cxn>
              <a:cxn ang="0">
                <a:pos x="270" y="12"/>
              </a:cxn>
              <a:cxn ang="0">
                <a:pos x="276" y="12"/>
              </a:cxn>
              <a:cxn ang="0">
                <a:pos x="282" y="12"/>
              </a:cxn>
              <a:cxn ang="0">
                <a:pos x="288" y="12"/>
              </a:cxn>
              <a:cxn ang="0">
                <a:pos x="300" y="12"/>
              </a:cxn>
              <a:cxn ang="0">
                <a:pos x="306" y="12"/>
              </a:cxn>
              <a:cxn ang="0">
                <a:pos x="312" y="12"/>
              </a:cxn>
              <a:cxn ang="0">
                <a:pos x="318" y="12"/>
              </a:cxn>
              <a:cxn ang="0">
                <a:pos x="324" y="12"/>
              </a:cxn>
              <a:cxn ang="0">
                <a:pos x="330" y="18"/>
              </a:cxn>
              <a:cxn ang="0">
                <a:pos x="342" y="18"/>
              </a:cxn>
              <a:cxn ang="0">
                <a:pos x="348" y="18"/>
              </a:cxn>
              <a:cxn ang="0">
                <a:pos x="354" y="18"/>
              </a:cxn>
              <a:cxn ang="0">
                <a:pos x="360" y="18"/>
              </a:cxn>
            </a:cxnLst>
            <a:rect l="0" t="0" r="r" b="b"/>
            <a:pathLst>
              <a:path w="360" h="18">
                <a:moveTo>
                  <a:pt x="0" y="0"/>
                </a:moveTo>
                <a:lnTo>
                  <a:pt x="6" y="0"/>
                </a:lnTo>
                <a:lnTo>
                  <a:pt x="12" y="0"/>
                </a:lnTo>
                <a:lnTo>
                  <a:pt x="18" y="0"/>
                </a:lnTo>
                <a:lnTo>
                  <a:pt x="24" y="0"/>
                </a:lnTo>
                <a:lnTo>
                  <a:pt x="30" y="0"/>
                </a:lnTo>
                <a:lnTo>
                  <a:pt x="36" y="0"/>
                </a:lnTo>
                <a:lnTo>
                  <a:pt x="42" y="0"/>
                </a:lnTo>
                <a:lnTo>
                  <a:pt x="48" y="0"/>
                </a:lnTo>
                <a:lnTo>
                  <a:pt x="48" y="6"/>
                </a:lnTo>
                <a:lnTo>
                  <a:pt x="54" y="6"/>
                </a:lnTo>
                <a:lnTo>
                  <a:pt x="60" y="6"/>
                </a:lnTo>
                <a:lnTo>
                  <a:pt x="66" y="6"/>
                </a:lnTo>
                <a:lnTo>
                  <a:pt x="72" y="6"/>
                </a:lnTo>
                <a:lnTo>
                  <a:pt x="78" y="6"/>
                </a:lnTo>
                <a:lnTo>
                  <a:pt x="84" y="6"/>
                </a:lnTo>
                <a:lnTo>
                  <a:pt x="90" y="6"/>
                </a:lnTo>
                <a:lnTo>
                  <a:pt x="96" y="6"/>
                </a:lnTo>
                <a:lnTo>
                  <a:pt x="102" y="6"/>
                </a:lnTo>
                <a:lnTo>
                  <a:pt x="108" y="6"/>
                </a:lnTo>
                <a:lnTo>
                  <a:pt x="114" y="6"/>
                </a:lnTo>
                <a:lnTo>
                  <a:pt x="120" y="6"/>
                </a:lnTo>
                <a:lnTo>
                  <a:pt x="126" y="6"/>
                </a:lnTo>
                <a:lnTo>
                  <a:pt x="132" y="6"/>
                </a:lnTo>
                <a:lnTo>
                  <a:pt x="138" y="6"/>
                </a:lnTo>
                <a:lnTo>
                  <a:pt x="138" y="12"/>
                </a:lnTo>
                <a:lnTo>
                  <a:pt x="144" y="12"/>
                </a:lnTo>
                <a:lnTo>
                  <a:pt x="150" y="12"/>
                </a:lnTo>
                <a:lnTo>
                  <a:pt x="156" y="12"/>
                </a:lnTo>
                <a:lnTo>
                  <a:pt x="162" y="12"/>
                </a:lnTo>
                <a:lnTo>
                  <a:pt x="168" y="12"/>
                </a:lnTo>
                <a:lnTo>
                  <a:pt x="174" y="12"/>
                </a:lnTo>
                <a:lnTo>
                  <a:pt x="180" y="12"/>
                </a:lnTo>
                <a:lnTo>
                  <a:pt x="186" y="12"/>
                </a:lnTo>
                <a:lnTo>
                  <a:pt x="192" y="12"/>
                </a:lnTo>
                <a:lnTo>
                  <a:pt x="198" y="12"/>
                </a:lnTo>
                <a:lnTo>
                  <a:pt x="204" y="12"/>
                </a:lnTo>
                <a:lnTo>
                  <a:pt x="210" y="12"/>
                </a:lnTo>
                <a:lnTo>
                  <a:pt x="216" y="12"/>
                </a:lnTo>
                <a:lnTo>
                  <a:pt x="222" y="12"/>
                </a:lnTo>
                <a:lnTo>
                  <a:pt x="228" y="12"/>
                </a:lnTo>
                <a:lnTo>
                  <a:pt x="234" y="12"/>
                </a:lnTo>
                <a:lnTo>
                  <a:pt x="240" y="12"/>
                </a:lnTo>
                <a:lnTo>
                  <a:pt x="246" y="12"/>
                </a:lnTo>
                <a:lnTo>
                  <a:pt x="252" y="12"/>
                </a:lnTo>
                <a:lnTo>
                  <a:pt x="258" y="12"/>
                </a:lnTo>
                <a:lnTo>
                  <a:pt x="264" y="12"/>
                </a:lnTo>
                <a:lnTo>
                  <a:pt x="270" y="12"/>
                </a:lnTo>
                <a:lnTo>
                  <a:pt x="276" y="12"/>
                </a:lnTo>
                <a:lnTo>
                  <a:pt x="282" y="12"/>
                </a:lnTo>
                <a:lnTo>
                  <a:pt x="288" y="12"/>
                </a:lnTo>
                <a:lnTo>
                  <a:pt x="294" y="12"/>
                </a:lnTo>
                <a:lnTo>
                  <a:pt x="300" y="12"/>
                </a:lnTo>
                <a:lnTo>
                  <a:pt x="306" y="12"/>
                </a:lnTo>
                <a:lnTo>
                  <a:pt x="312" y="12"/>
                </a:lnTo>
                <a:lnTo>
                  <a:pt x="318" y="12"/>
                </a:lnTo>
                <a:lnTo>
                  <a:pt x="324" y="12"/>
                </a:lnTo>
                <a:lnTo>
                  <a:pt x="330" y="12"/>
                </a:lnTo>
                <a:lnTo>
                  <a:pt x="330" y="18"/>
                </a:lnTo>
                <a:lnTo>
                  <a:pt x="336" y="18"/>
                </a:lnTo>
                <a:lnTo>
                  <a:pt x="342" y="18"/>
                </a:lnTo>
                <a:lnTo>
                  <a:pt x="348" y="18"/>
                </a:lnTo>
                <a:lnTo>
                  <a:pt x="354" y="18"/>
                </a:lnTo>
                <a:lnTo>
                  <a:pt x="360" y="18"/>
                </a:lnTo>
              </a:path>
            </a:pathLst>
          </a:cu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3941" name="Rectangle 37"/>
          <p:cNvSpPr>
            <a:spLocks noGrp="1" noChangeArrowheads="1"/>
          </p:cNvSpPr>
          <p:nvPr>
            <p:ph type="title"/>
          </p:nvPr>
        </p:nvSpPr>
        <p:spPr>
          <a:xfrm>
            <a:off x="457200" y="928688"/>
            <a:ext cx="990600" cy="533400"/>
          </a:xfrm>
          <a:ln/>
        </p:spPr>
        <p:txBody>
          <a:bodyPr/>
          <a:lstStyle/>
          <a:p>
            <a:r>
              <a:rPr lang="zh-CN" altLang="en-US" sz="2800">
                <a:ea typeface="楷体_GB2312" pitchFamily="49" charset="-122"/>
              </a:rPr>
              <a:t>又如</a:t>
            </a:r>
            <a:r>
              <a:rPr lang="en-US" altLang="zh-CN" sz="2800">
                <a:ea typeface="楷体_GB2312" pitchFamily="49" charset="-122"/>
              </a:rPr>
              <a:t>,</a:t>
            </a:r>
          </a:p>
        </p:txBody>
      </p:sp>
      <p:graphicFrame>
        <p:nvGraphicFramePr>
          <p:cNvPr id="123940" name="Object 36"/>
          <p:cNvGraphicFramePr>
            <a:graphicFrameLocks noChangeAspect="1"/>
          </p:cNvGraphicFramePr>
          <p:nvPr/>
        </p:nvGraphicFramePr>
        <p:xfrm>
          <a:off x="1447800" y="685800"/>
          <a:ext cx="2921000" cy="939800"/>
        </p:xfrm>
        <a:graphic>
          <a:graphicData uri="http://schemas.openxmlformats.org/presentationml/2006/ole">
            <p:oleObj spid="_x0000_s123940" name="Equation" r:id="rId6" imgW="2921000" imgH="939800" progId="Equation.3">
              <p:embed/>
            </p:oleObj>
          </a:graphicData>
        </a:graphic>
      </p:graphicFrame>
      <p:sp>
        <p:nvSpPr>
          <p:cNvPr id="123939" name="Text Box 35"/>
          <p:cNvSpPr txBox="1">
            <a:spLocks noChangeArrowheads="1"/>
          </p:cNvSpPr>
          <p:nvPr/>
        </p:nvSpPr>
        <p:spPr bwMode="auto">
          <a:xfrm>
            <a:off x="4616450" y="928688"/>
            <a:ext cx="1250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奇函数</a:t>
            </a:r>
          </a:p>
        </p:txBody>
      </p:sp>
      <p:graphicFrame>
        <p:nvGraphicFramePr>
          <p:cNvPr id="123938" name="Object 34"/>
          <p:cNvGraphicFramePr>
            <a:graphicFrameLocks noChangeAspect="1"/>
          </p:cNvGraphicFramePr>
          <p:nvPr/>
        </p:nvGraphicFramePr>
        <p:xfrm>
          <a:off x="7092950" y="692150"/>
          <a:ext cx="444500" cy="539750"/>
        </p:xfrm>
        <a:graphic>
          <a:graphicData uri="http://schemas.openxmlformats.org/presentationml/2006/ole">
            <p:oleObj spid="_x0000_s123938" name="Equation" r:id="rId7" imgW="177569" imgH="215619" progId="Equation.3">
              <p:embed/>
            </p:oleObj>
          </a:graphicData>
        </a:graphic>
      </p:graphicFrame>
      <p:graphicFrame>
        <p:nvGraphicFramePr>
          <p:cNvPr id="123937" name="Object 33"/>
          <p:cNvGraphicFramePr>
            <a:graphicFrameLocks noChangeAspect="1"/>
          </p:cNvGraphicFramePr>
          <p:nvPr/>
        </p:nvGraphicFramePr>
        <p:xfrm>
          <a:off x="6111875" y="679450"/>
          <a:ext cx="458788" cy="387350"/>
        </p:xfrm>
        <a:graphic>
          <a:graphicData uri="http://schemas.openxmlformats.org/presentationml/2006/ole">
            <p:oleObj spid="_x0000_s123937" name="Equation" r:id="rId8" imgW="508000" imgH="431800" progId="Equation.3">
              <p:embed/>
            </p:oleObj>
          </a:graphicData>
        </a:graphic>
      </p:graphicFrame>
      <p:graphicFrame>
        <p:nvGraphicFramePr>
          <p:cNvPr id="123936" name="Object 32"/>
          <p:cNvGraphicFramePr>
            <a:graphicFrameLocks noChangeAspect="1"/>
          </p:cNvGraphicFramePr>
          <p:nvPr/>
        </p:nvGraphicFramePr>
        <p:xfrm>
          <a:off x="7620000" y="1006475"/>
          <a:ext cx="1062038" cy="365125"/>
        </p:xfrm>
        <a:graphic>
          <a:graphicData uri="http://schemas.openxmlformats.org/presentationml/2006/ole">
            <p:oleObj spid="_x0000_s123936" name="Equation" r:id="rId9" imgW="1180588" imgH="406224" progId="Equation.3">
              <p:embed/>
            </p:oleObj>
          </a:graphicData>
        </a:graphic>
      </p:graphicFrame>
      <p:graphicFrame>
        <p:nvGraphicFramePr>
          <p:cNvPr id="123935" name="Object 31"/>
          <p:cNvGraphicFramePr>
            <a:graphicFrameLocks noChangeAspect="1"/>
          </p:cNvGraphicFramePr>
          <p:nvPr/>
        </p:nvGraphicFramePr>
        <p:xfrm>
          <a:off x="1752600" y="2033588"/>
          <a:ext cx="889000" cy="330200"/>
        </p:xfrm>
        <a:graphic>
          <a:graphicData uri="http://schemas.openxmlformats.org/presentationml/2006/ole">
            <p:oleObj spid="_x0000_s123935" name="Equation" r:id="rId10" imgW="889000" imgH="330200" progId="Equation.3">
              <p:embed/>
            </p:oleObj>
          </a:graphicData>
        </a:graphic>
      </p:graphicFrame>
      <p:sp>
        <p:nvSpPr>
          <p:cNvPr id="123934" name="Text Box 30"/>
          <p:cNvSpPr txBox="1">
            <a:spLocks noChangeArrowheads="1"/>
          </p:cNvSpPr>
          <p:nvPr/>
        </p:nvSpPr>
        <p:spPr bwMode="auto">
          <a:xfrm>
            <a:off x="2895600" y="1957388"/>
            <a:ext cx="16954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双曲正弦</a:t>
            </a:r>
            <a:r>
              <a:rPr kumimoji="1" lang="zh-CN" altLang="en-US" sz="2800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 </a:t>
            </a:r>
          </a:p>
        </p:txBody>
      </p:sp>
      <p:sp>
        <p:nvSpPr>
          <p:cNvPr id="123933" name="Text Box 29"/>
          <p:cNvSpPr txBox="1">
            <a:spLocks noChangeArrowheads="1"/>
          </p:cNvSpPr>
          <p:nvPr/>
        </p:nvSpPr>
        <p:spPr bwMode="auto">
          <a:xfrm>
            <a:off x="1600200" y="166687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400">
                <a:latin typeface="Times New Roman" pitchFamily="18" charset="0"/>
                <a:ea typeface="楷体_GB2312" pitchFamily="49" charset="-122"/>
              </a:rPr>
              <a:t>记</a:t>
            </a:r>
          </a:p>
        </p:txBody>
      </p:sp>
      <p:sp>
        <p:nvSpPr>
          <p:cNvPr id="123932" name="Text Box 28"/>
          <p:cNvSpPr txBox="1">
            <a:spLocks noChangeArrowheads="1"/>
          </p:cNvSpPr>
          <p:nvPr/>
        </p:nvSpPr>
        <p:spPr bwMode="auto">
          <a:xfrm>
            <a:off x="457200" y="3249613"/>
            <a:ext cx="984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再如</a:t>
            </a:r>
            <a:r>
              <a:rPr kumimoji="1" lang="en-US" altLang="zh-CN" sz="2800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,</a:t>
            </a:r>
          </a:p>
        </p:txBody>
      </p:sp>
      <p:graphicFrame>
        <p:nvGraphicFramePr>
          <p:cNvPr id="123931" name="Object 27"/>
          <p:cNvGraphicFramePr>
            <a:graphicFrameLocks noChangeAspect="1"/>
          </p:cNvGraphicFramePr>
          <p:nvPr/>
        </p:nvGraphicFramePr>
        <p:xfrm>
          <a:off x="1449388" y="3014663"/>
          <a:ext cx="1393825" cy="982662"/>
        </p:xfrm>
        <a:graphic>
          <a:graphicData uri="http://schemas.openxmlformats.org/presentationml/2006/ole">
            <p:oleObj spid="_x0000_s123931" name="Equation" r:id="rId11" imgW="558558" imgH="393529" progId="Equation.3">
              <p:embed/>
            </p:oleObj>
          </a:graphicData>
        </a:graphic>
      </p:graphicFrame>
      <p:graphicFrame>
        <p:nvGraphicFramePr>
          <p:cNvPr id="123930" name="Object 26"/>
          <p:cNvGraphicFramePr>
            <a:graphicFrameLocks noChangeAspect="1"/>
          </p:cNvGraphicFramePr>
          <p:nvPr/>
        </p:nvGraphicFramePr>
        <p:xfrm>
          <a:off x="2876550" y="3000375"/>
          <a:ext cx="1543050" cy="962025"/>
        </p:xfrm>
        <a:graphic>
          <a:graphicData uri="http://schemas.openxmlformats.org/presentationml/2006/ole">
            <p:oleObj spid="_x0000_s123930" name="Equation" r:id="rId12" imgW="1549400" imgH="965200" progId="Equation.3">
              <p:embed/>
            </p:oleObj>
          </a:graphicData>
        </a:graphic>
      </p:graphicFrame>
      <p:sp>
        <p:nvSpPr>
          <p:cNvPr id="123929" name="Text Box 25"/>
          <p:cNvSpPr txBox="1">
            <a:spLocks noChangeArrowheads="1"/>
          </p:cNvSpPr>
          <p:nvPr/>
        </p:nvSpPr>
        <p:spPr bwMode="auto">
          <a:xfrm>
            <a:off x="4692650" y="3257550"/>
            <a:ext cx="1250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奇函数</a:t>
            </a:r>
          </a:p>
        </p:txBody>
      </p:sp>
      <p:sp>
        <p:nvSpPr>
          <p:cNvPr id="123928" name="Freeform 24"/>
          <p:cNvSpPr>
            <a:spLocks/>
          </p:cNvSpPr>
          <p:nvPr/>
        </p:nvSpPr>
        <p:spPr bwMode="auto">
          <a:xfrm>
            <a:off x="5791200" y="5106988"/>
            <a:ext cx="815975" cy="404812"/>
          </a:xfrm>
          <a:custGeom>
            <a:avLst/>
            <a:gdLst/>
            <a:ahLst/>
            <a:cxnLst>
              <a:cxn ang="0">
                <a:pos x="12" y="318"/>
              </a:cxn>
              <a:cxn ang="0">
                <a:pos x="24" y="318"/>
              </a:cxn>
              <a:cxn ang="0">
                <a:pos x="36" y="312"/>
              </a:cxn>
              <a:cxn ang="0">
                <a:pos x="48" y="312"/>
              </a:cxn>
              <a:cxn ang="0">
                <a:pos x="60" y="312"/>
              </a:cxn>
              <a:cxn ang="0">
                <a:pos x="72" y="306"/>
              </a:cxn>
              <a:cxn ang="0">
                <a:pos x="84" y="306"/>
              </a:cxn>
              <a:cxn ang="0">
                <a:pos x="96" y="300"/>
              </a:cxn>
              <a:cxn ang="0">
                <a:pos x="108" y="300"/>
              </a:cxn>
              <a:cxn ang="0">
                <a:pos x="120" y="294"/>
              </a:cxn>
              <a:cxn ang="0">
                <a:pos x="132" y="294"/>
              </a:cxn>
              <a:cxn ang="0">
                <a:pos x="150" y="288"/>
              </a:cxn>
              <a:cxn ang="0">
                <a:pos x="162" y="288"/>
              </a:cxn>
              <a:cxn ang="0">
                <a:pos x="174" y="282"/>
              </a:cxn>
              <a:cxn ang="0">
                <a:pos x="186" y="276"/>
              </a:cxn>
              <a:cxn ang="0">
                <a:pos x="198" y="276"/>
              </a:cxn>
              <a:cxn ang="0">
                <a:pos x="210" y="270"/>
              </a:cxn>
              <a:cxn ang="0">
                <a:pos x="222" y="264"/>
              </a:cxn>
              <a:cxn ang="0">
                <a:pos x="234" y="258"/>
              </a:cxn>
              <a:cxn ang="0">
                <a:pos x="246" y="252"/>
              </a:cxn>
              <a:cxn ang="0">
                <a:pos x="258" y="252"/>
              </a:cxn>
              <a:cxn ang="0">
                <a:pos x="276" y="246"/>
              </a:cxn>
              <a:cxn ang="0">
                <a:pos x="288" y="240"/>
              </a:cxn>
              <a:cxn ang="0">
                <a:pos x="300" y="234"/>
              </a:cxn>
              <a:cxn ang="0">
                <a:pos x="312" y="228"/>
              </a:cxn>
              <a:cxn ang="0">
                <a:pos x="324" y="222"/>
              </a:cxn>
              <a:cxn ang="0">
                <a:pos x="336" y="216"/>
              </a:cxn>
              <a:cxn ang="0">
                <a:pos x="348" y="204"/>
              </a:cxn>
              <a:cxn ang="0">
                <a:pos x="360" y="198"/>
              </a:cxn>
              <a:cxn ang="0">
                <a:pos x="372" y="192"/>
              </a:cxn>
              <a:cxn ang="0">
                <a:pos x="384" y="186"/>
              </a:cxn>
              <a:cxn ang="0">
                <a:pos x="396" y="180"/>
              </a:cxn>
              <a:cxn ang="0">
                <a:pos x="414" y="168"/>
              </a:cxn>
              <a:cxn ang="0">
                <a:pos x="426" y="162"/>
              </a:cxn>
              <a:cxn ang="0">
                <a:pos x="438" y="156"/>
              </a:cxn>
              <a:cxn ang="0">
                <a:pos x="450" y="144"/>
              </a:cxn>
              <a:cxn ang="0">
                <a:pos x="462" y="138"/>
              </a:cxn>
              <a:cxn ang="0">
                <a:pos x="474" y="126"/>
              </a:cxn>
              <a:cxn ang="0">
                <a:pos x="486" y="120"/>
              </a:cxn>
              <a:cxn ang="0">
                <a:pos x="498" y="108"/>
              </a:cxn>
              <a:cxn ang="0">
                <a:pos x="510" y="102"/>
              </a:cxn>
              <a:cxn ang="0">
                <a:pos x="522" y="90"/>
              </a:cxn>
              <a:cxn ang="0">
                <a:pos x="540" y="78"/>
              </a:cxn>
              <a:cxn ang="0">
                <a:pos x="552" y="72"/>
              </a:cxn>
              <a:cxn ang="0">
                <a:pos x="564" y="60"/>
              </a:cxn>
              <a:cxn ang="0">
                <a:pos x="576" y="48"/>
              </a:cxn>
              <a:cxn ang="0">
                <a:pos x="588" y="42"/>
              </a:cxn>
              <a:cxn ang="0">
                <a:pos x="600" y="30"/>
              </a:cxn>
              <a:cxn ang="0">
                <a:pos x="612" y="18"/>
              </a:cxn>
              <a:cxn ang="0">
                <a:pos x="624" y="12"/>
              </a:cxn>
              <a:cxn ang="0">
                <a:pos x="636" y="0"/>
              </a:cxn>
            </a:cxnLst>
            <a:rect l="0" t="0" r="r" b="b"/>
            <a:pathLst>
              <a:path w="642" h="318">
                <a:moveTo>
                  <a:pt x="0" y="318"/>
                </a:moveTo>
                <a:lnTo>
                  <a:pt x="0" y="318"/>
                </a:lnTo>
                <a:lnTo>
                  <a:pt x="6" y="318"/>
                </a:lnTo>
                <a:lnTo>
                  <a:pt x="12" y="318"/>
                </a:lnTo>
                <a:lnTo>
                  <a:pt x="18" y="318"/>
                </a:lnTo>
                <a:lnTo>
                  <a:pt x="24" y="318"/>
                </a:lnTo>
                <a:lnTo>
                  <a:pt x="30" y="318"/>
                </a:lnTo>
                <a:lnTo>
                  <a:pt x="30" y="312"/>
                </a:lnTo>
                <a:lnTo>
                  <a:pt x="36" y="312"/>
                </a:lnTo>
                <a:lnTo>
                  <a:pt x="42" y="312"/>
                </a:lnTo>
                <a:lnTo>
                  <a:pt x="48" y="312"/>
                </a:lnTo>
                <a:lnTo>
                  <a:pt x="54" y="312"/>
                </a:lnTo>
                <a:lnTo>
                  <a:pt x="60" y="312"/>
                </a:lnTo>
                <a:lnTo>
                  <a:pt x="66" y="306"/>
                </a:lnTo>
                <a:lnTo>
                  <a:pt x="72" y="306"/>
                </a:lnTo>
                <a:lnTo>
                  <a:pt x="78" y="306"/>
                </a:lnTo>
                <a:lnTo>
                  <a:pt x="84" y="306"/>
                </a:lnTo>
                <a:lnTo>
                  <a:pt x="90" y="306"/>
                </a:lnTo>
                <a:lnTo>
                  <a:pt x="90" y="300"/>
                </a:lnTo>
                <a:lnTo>
                  <a:pt x="96" y="300"/>
                </a:lnTo>
                <a:lnTo>
                  <a:pt x="102" y="300"/>
                </a:lnTo>
                <a:lnTo>
                  <a:pt x="108" y="300"/>
                </a:lnTo>
                <a:lnTo>
                  <a:pt x="114" y="300"/>
                </a:lnTo>
                <a:lnTo>
                  <a:pt x="120" y="294"/>
                </a:lnTo>
                <a:lnTo>
                  <a:pt x="126" y="294"/>
                </a:lnTo>
                <a:lnTo>
                  <a:pt x="132" y="294"/>
                </a:lnTo>
                <a:lnTo>
                  <a:pt x="138" y="294"/>
                </a:lnTo>
                <a:lnTo>
                  <a:pt x="138" y="288"/>
                </a:lnTo>
                <a:lnTo>
                  <a:pt x="144" y="288"/>
                </a:lnTo>
                <a:lnTo>
                  <a:pt x="150" y="288"/>
                </a:lnTo>
                <a:lnTo>
                  <a:pt x="156" y="288"/>
                </a:lnTo>
                <a:lnTo>
                  <a:pt x="162" y="288"/>
                </a:lnTo>
                <a:lnTo>
                  <a:pt x="162" y="282"/>
                </a:lnTo>
                <a:lnTo>
                  <a:pt x="168" y="282"/>
                </a:lnTo>
                <a:lnTo>
                  <a:pt x="174" y="282"/>
                </a:lnTo>
                <a:lnTo>
                  <a:pt x="180" y="282"/>
                </a:lnTo>
                <a:lnTo>
                  <a:pt x="180" y="276"/>
                </a:lnTo>
                <a:lnTo>
                  <a:pt x="186" y="276"/>
                </a:lnTo>
                <a:lnTo>
                  <a:pt x="192" y="276"/>
                </a:lnTo>
                <a:lnTo>
                  <a:pt x="198" y="276"/>
                </a:lnTo>
                <a:lnTo>
                  <a:pt x="198" y="270"/>
                </a:lnTo>
                <a:lnTo>
                  <a:pt x="204" y="270"/>
                </a:lnTo>
                <a:lnTo>
                  <a:pt x="210" y="270"/>
                </a:lnTo>
                <a:lnTo>
                  <a:pt x="216" y="270"/>
                </a:lnTo>
                <a:lnTo>
                  <a:pt x="216" y="264"/>
                </a:lnTo>
                <a:lnTo>
                  <a:pt x="222" y="264"/>
                </a:lnTo>
                <a:lnTo>
                  <a:pt x="228" y="264"/>
                </a:lnTo>
                <a:lnTo>
                  <a:pt x="234" y="258"/>
                </a:lnTo>
                <a:lnTo>
                  <a:pt x="240" y="258"/>
                </a:lnTo>
                <a:lnTo>
                  <a:pt x="246" y="258"/>
                </a:lnTo>
                <a:lnTo>
                  <a:pt x="246" y="252"/>
                </a:lnTo>
                <a:lnTo>
                  <a:pt x="252" y="252"/>
                </a:lnTo>
                <a:lnTo>
                  <a:pt x="258" y="252"/>
                </a:lnTo>
                <a:lnTo>
                  <a:pt x="264" y="246"/>
                </a:lnTo>
                <a:lnTo>
                  <a:pt x="270" y="246"/>
                </a:lnTo>
                <a:lnTo>
                  <a:pt x="276" y="246"/>
                </a:lnTo>
                <a:lnTo>
                  <a:pt x="276" y="240"/>
                </a:lnTo>
                <a:lnTo>
                  <a:pt x="282" y="240"/>
                </a:lnTo>
                <a:lnTo>
                  <a:pt x="288" y="240"/>
                </a:lnTo>
                <a:lnTo>
                  <a:pt x="288" y="234"/>
                </a:lnTo>
                <a:lnTo>
                  <a:pt x="294" y="234"/>
                </a:lnTo>
                <a:lnTo>
                  <a:pt x="300" y="234"/>
                </a:lnTo>
                <a:lnTo>
                  <a:pt x="306" y="228"/>
                </a:lnTo>
                <a:lnTo>
                  <a:pt x="312" y="228"/>
                </a:lnTo>
                <a:lnTo>
                  <a:pt x="318" y="222"/>
                </a:lnTo>
                <a:lnTo>
                  <a:pt x="324" y="222"/>
                </a:lnTo>
                <a:lnTo>
                  <a:pt x="324" y="216"/>
                </a:lnTo>
                <a:lnTo>
                  <a:pt x="330" y="216"/>
                </a:lnTo>
                <a:lnTo>
                  <a:pt x="336" y="216"/>
                </a:lnTo>
                <a:lnTo>
                  <a:pt x="336" y="210"/>
                </a:lnTo>
                <a:lnTo>
                  <a:pt x="342" y="210"/>
                </a:lnTo>
                <a:lnTo>
                  <a:pt x="348" y="210"/>
                </a:lnTo>
                <a:lnTo>
                  <a:pt x="348" y="204"/>
                </a:lnTo>
                <a:lnTo>
                  <a:pt x="354" y="204"/>
                </a:lnTo>
                <a:lnTo>
                  <a:pt x="360" y="204"/>
                </a:lnTo>
                <a:lnTo>
                  <a:pt x="360" y="198"/>
                </a:lnTo>
                <a:lnTo>
                  <a:pt x="366" y="198"/>
                </a:lnTo>
                <a:lnTo>
                  <a:pt x="372" y="192"/>
                </a:lnTo>
                <a:lnTo>
                  <a:pt x="378" y="192"/>
                </a:lnTo>
                <a:lnTo>
                  <a:pt x="384" y="186"/>
                </a:lnTo>
                <a:lnTo>
                  <a:pt x="390" y="186"/>
                </a:lnTo>
                <a:lnTo>
                  <a:pt x="390" y="180"/>
                </a:lnTo>
                <a:lnTo>
                  <a:pt x="396" y="180"/>
                </a:lnTo>
                <a:lnTo>
                  <a:pt x="402" y="174"/>
                </a:lnTo>
                <a:lnTo>
                  <a:pt x="408" y="174"/>
                </a:lnTo>
                <a:lnTo>
                  <a:pt x="414" y="168"/>
                </a:lnTo>
                <a:lnTo>
                  <a:pt x="420" y="162"/>
                </a:lnTo>
                <a:lnTo>
                  <a:pt x="426" y="162"/>
                </a:lnTo>
                <a:lnTo>
                  <a:pt x="426" y="156"/>
                </a:lnTo>
                <a:lnTo>
                  <a:pt x="432" y="156"/>
                </a:lnTo>
                <a:lnTo>
                  <a:pt x="438" y="156"/>
                </a:lnTo>
                <a:lnTo>
                  <a:pt x="438" y="150"/>
                </a:lnTo>
                <a:lnTo>
                  <a:pt x="444" y="150"/>
                </a:lnTo>
                <a:lnTo>
                  <a:pt x="444" y="144"/>
                </a:lnTo>
                <a:lnTo>
                  <a:pt x="450" y="144"/>
                </a:lnTo>
                <a:lnTo>
                  <a:pt x="456" y="144"/>
                </a:lnTo>
                <a:lnTo>
                  <a:pt x="456" y="138"/>
                </a:lnTo>
                <a:lnTo>
                  <a:pt x="462" y="138"/>
                </a:lnTo>
                <a:lnTo>
                  <a:pt x="462" y="132"/>
                </a:lnTo>
                <a:lnTo>
                  <a:pt x="468" y="132"/>
                </a:lnTo>
                <a:lnTo>
                  <a:pt x="474" y="126"/>
                </a:lnTo>
                <a:lnTo>
                  <a:pt x="480" y="126"/>
                </a:lnTo>
                <a:lnTo>
                  <a:pt x="480" y="120"/>
                </a:lnTo>
                <a:lnTo>
                  <a:pt x="486" y="120"/>
                </a:lnTo>
                <a:lnTo>
                  <a:pt x="492" y="114"/>
                </a:lnTo>
                <a:lnTo>
                  <a:pt x="498" y="108"/>
                </a:lnTo>
                <a:lnTo>
                  <a:pt x="504" y="108"/>
                </a:lnTo>
                <a:lnTo>
                  <a:pt x="504" y="102"/>
                </a:lnTo>
                <a:lnTo>
                  <a:pt x="510" y="102"/>
                </a:lnTo>
                <a:lnTo>
                  <a:pt x="516" y="96"/>
                </a:lnTo>
                <a:lnTo>
                  <a:pt x="522" y="96"/>
                </a:lnTo>
                <a:lnTo>
                  <a:pt x="522" y="90"/>
                </a:lnTo>
                <a:lnTo>
                  <a:pt x="528" y="90"/>
                </a:lnTo>
                <a:lnTo>
                  <a:pt x="528" y="84"/>
                </a:lnTo>
                <a:lnTo>
                  <a:pt x="534" y="84"/>
                </a:lnTo>
                <a:lnTo>
                  <a:pt x="540" y="78"/>
                </a:lnTo>
                <a:lnTo>
                  <a:pt x="546" y="72"/>
                </a:lnTo>
                <a:lnTo>
                  <a:pt x="552" y="72"/>
                </a:lnTo>
                <a:lnTo>
                  <a:pt x="552" y="66"/>
                </a:lnTo>
                <a:lnTo>
                  <a:pt x="558" y="66"/>
                </a:lnTo>
                <a:lnTo>
                  <a:pt x="558" y="60"/>
                </a:lnTo>
                <a:lnTo>
                  <a:pt x="564" y="60"/>
                </a:lnTo>
                <a:lnTo>
                  <a:pt x="570" y="54"/>
                </a:lnTo>
                <a:lnTo>
                  <a:pt x="576" y="48"/>
                </a:lnTo>
                <a:lnTo>
                  <a:pt x="582" y="48"/>
                </a:lnTo>
                <a:lnTo>
                  <a:pt x="582" y="42"/>
                </a:lnTo>
                <a:lnTo>
                  <a:pt x="588" y="42"/>
                </a:lnTo>
                <a:lnTo>
                  <a:pt x="588" y="36"/>
                </a:lnTo>
                <a:lnTo>
                  <a:pt x="594" y="36"/>
                </a:lnTo>
                <a:lnTo>
                  <a:pt x="600" y="30"/>
                </a:lnTo>
                <a:lnTo>
                  <a:pt x="606" y="24"/>
                </a:lnTo>
                <a:lnTo>
                  <a:pt x="612" y="24"/>
                </a:lnTo>
                <a:lnTo>
                  <a:pt x="612" y="18"/>
                </a:lnTo>
                <a:lnTo>
                  <a:pt x="618" y="18"/>
                </a:lnTo>
                <a:lnTo>
                  <a:pt x="618" y="12"/>
                </a:lnTo>
                <a:lnTo>
                  <a:pt x="624" y="12"/>
                </a:lnTo>
                <a:lnTo>
                  <a:pt x="630" y="6"/>
                </a:lnTo>
                <a:lnTo>
                  <a:pt x="636" y="0"/>
                </a:lnTo>
                <a:lnTo>
                  <a:pt x="642" y="0"/>
                </a:lnTo>
              </a:path>
            </a:pathLst>
          </a:custGeom>
          <a:noFill/>
          <a:ln w="254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3927" name="Freeform 23"/>
          <p:cNvSpPr>
            <a:spLocks/>
          </p:cNvSpPr>
          <p:nvPr/>
        </p:nvSpPr>
        <p:spPr bwMode="auto">
          <a:xfrm>
            <a:off x="6607175" y="4738688"/>
            <a:ext cx="814388" cy="373062"/>
          </a:xfrm>
          <a:custGeom>
            <a:avLst/>
            <a:gdLst/>
            <a:ahLst/>
            <a:cxnLst>
              <a:cxn ang="0">
                <a:pos x="6" y="282"/>
              </a:cxn>
              <a:cxn ang="0">
                <a:pos x="18" y="276"/>
              </a:cxn>
              <a:cxn ang="0">
                <a:pos x="36" y="264"/>
              </a:cxn>
              <a:cxn ang="0">
                <a:pos x="48" y="252"/>
              </a:cxn>
              <a:cxn ang="0">
                <a:pos x="60" y="246"/>
              </a:cxn>
              <a:cxn ang="0">
                <a:pos x="72" y="234"/>
              </a:cxn>
              <a:cxn ang="0">
                <a:pos x="84" y="228"/>
              </a:cxn>
              <a:cxn ang="0">
                <a:pos x="96" y="216"/>
              </a:cxn>
              <a:cxn ang="0">
                <a:pos x="108" y="204"/>
              </a:cxn>
              <a:cxn ang="0">
                <a:pos x="120" y="198"/>
              </a:cxn>
              <a:cxn ang="0">
                <a:pos x="132" y="186"/>
              </a:cxn>
              <a:cxn ang="0">
                <a:pos x="144" y="180"/>
              </a:cxn>
              <a:cxn ang="0">
                <a:pos x="162" y="174"/>
              </a:cxn>
              <a:cxn ang="0">
                <a:pos x="174" y="162"/>
              </a:cxn>
              <a:cxn ang="0">
                <a:pos x="186" y="156"/>
              </a:cxn>
              <a:cxn ang="0">
                <a:pos x="198" y="150"/>
              </a:cxn>
              <a:cxn ang="0">
                <a:pos x="210" y="138"/>
              </a:cxn>
              <a:cxn ang="0">
                <a:pos x="222" y="132"/>
              </a:cxn>
              <a:cxn ang="0">
                <a:pos x="234" y="126"/>
              </a:cxn>
              <a:cxn ang="0">
                <a:pos x="246" y="120"/>
              </a:cxn>
              <a:cxn ang="0">
                <a:pos x="258" y="114"/>
              </a:cxn>
              <a:cxn ang="0">
                <a:pos x="270" y="108"/>
              </a:cxn>
              <a:cxn ang="0">
                <a:pos x="282" y="102"/>
              </a:cxn>
              <a:cxn ang="0">
                <a:pos x="300" y="96"/>
              </a:cxn>
              <a:cxn ang="0">
                <a:pos x="312" y="90"/>
              </a:cxn>
              <a:cxn ang="0">
                <a:pos x="324" y="84"/>
              </a:cxn>
              <a:cxn ang="0">
                <a:pos x="336" y="78"/>
              </a:cxn>
              <a:cxn ang="0">
                <a:pos x="348" y="72"/>
              </a:cxn>
              <a:cxn ang="0">
                <a:pos x="360" y="66"/>
              </a:cxn>
              <a:cxn ang="0">
                <a:pos x="372" y="60"/>
              </a:cxn>
              <a:cxn ang="0">
                <a:pos x="384" y="60"/>
              </a:cxn>
              <a:cxn ang="0">
                <a:pos x="396" y="54"/>
              </a:cxn>
              <a:cxn ang="0">
                <a:pos x="408" y="48"/>
              </a:cxn>
              <a:cxn ang="0">
                <a:pos x="426" y="48"/>
              </a:cxn>
              <a:cxn ang="0">
                <a:pos x="438" y="42"/>
              </a:cxn>
              <a:cxn ang="0">
                <a:pos x="450" y="42"/>
              </a:cxn>
              <a:cxn ang="0">
                <a:pos x="462" y="36"/>
              </a:cxn>
              <a:cxn ang="0">
                <a:pos x="474" y="30"/>
              </a:cxn>
              <a:cxn ang="0">
                <a:pos x="486" y="30"/>
              </a:cxn>
              <a:cxn ang="0">
                <a:pos x="498" y="24"/>
              </a:cxn>
              <a:cxn ang="0">
                <a:pos x="510" y="24"/>
              </a:cxn>
              <a:cxn ang="0">
                <a:pos x="522" y="24"/>
              </a:cxn>
              <a:cxn ang="0">
                <a:pos x="534" y="18"/>
              </a:cxn>
              <a:cxn ang="0">
                <a:pos x="546" y="18"/>
              </a:cxn>
              <a:cxn ang="0">
                <a:pos x="564" y="12"/>
              </a:cxn>
              <a:cxn ang="0">
                <a:pos x="576" y="12"/>
              </a:cxn>
              <a:cxn ang="0">
                <a:pos x="588" y="12"/>
              </a:cxn>
              <a:cxn ang="0">
                <a:pos x="600" y="6"/>
              </a:cxn>
              <a:cxn ang="0">
                <a:pos x="612" y="6"/>
              </a:cxn>
              <a:cxn ang="0">
                <a:pos x="624" y="6"/>
              </a:cxn>
              <a:cxn ang="0">
                <a:pos x="636" y="6"/>
              </a:cxn>
            </a:cxnLst>
            <a:rect l="0" t="0" r="r" b="b"/>
            <a:pathLst>
              <a:path w="642" h="294">
                <a:moveTo>
                  <a:pt x="0" y="294"/>
                </a:moveTo>
                <a:lnTo>
                  <a:pt x="0" y="288"/>
                </a:lnTo>
                <a:lnTo>
                  <a:pt x="6" y="288"/>
                </a:lnTo>
                <a:lnTo>
                  <a:pt x="6" y="282"/>
                </a:lnTo>
                <a:lnTo>
                  <a:pt x="12" y="282"/>
                </a:lnTo>
                <a:lnTo>
                  <a:pt x="18" y="276"/>
                </a:lnTo>
                <a:lnTo>
                  <a:pt x="24" y="270"/>
                </a:lnTo>
                <a:lnTo>
                  <a:pt x="30" y="270"/>
                </a:lnTo>
                <a:lnTo>
                  <a:pt x="30" y="264"/>
                </a:lnTo>
                <a:lnTo>
                  <a:pt x="36" y="264"/>
                </a:lnTo>
                <a:lnTo>
                  <a:pt x="36" y="258"/>
                </a:lnTo>
                <a:lnTo>
                  <a:pt x="42" y="258"/>
                </a:lnTo>
                <a:lnTo>
                  <a:pt x="48" y="252"/>
                </a:lnTo>
                <a:lnTo>
                  <a:pt x="54" y="246"/>
                </a:lnTo>
                <a:lnTo>
                  <a:pt x="60" y="246"/>
                </a:lnTo>
                <a:lnTo>
                  <a:pt x="60" y="240"/>
                </a:lnTo>
                <a:lnTo>
                  <a:pt x="66" y="240"/>
                </a:lnTo>
                <a:lnTo>
                  <a:pt x="66" y="234"/>
                </a:lnTo>
                <a:lnTo>
                  <a:pt x="72" y="234"/>
                </a:lnTo>
                <a:lnTo>
                  <a:pt x="78" y="228"/>
                </a:lnTo>
                <a:lnTo>
                  <a:pt x="84" y="228"/>
                </a:lnTo>
                <a:lnTo>
                  <a:pt x="84" y="222"/>
                </a:lnTo>
                <a:lnTo>
                  <a:pt x="90" y="222"/>
                </a:lnTo>
                <a:lnTo>
                  <a:pt x="96" y="216"/>
                </a:lnTo>
                <a:lnTo>
                  <a:pt x="102" y="210"/>
                </a:lnTo>
                <a:lnTo>
                  <a:pt x="108" y="210"/>
                </a:lnTo>
                <a:lnTo>
                  <a:pt x="108" y="204"/>
                </a:lnTo>
                <a:lnTo>
                  <a:pt x="114" y="204"/>
                </a:lnTo>
                <a:lnTo>
                  <a:pt x="120" y="198"/>
                </a:lnTo>
                <a:lnTo>
                  <a:pt x="126" y="198"/>
                </a:lnTo>
                <a:lnTo>
                  <a:pt x="126" y="192"/>
                </a:lnTo>
                <a:lnTo>
                  <a:pt x="132" y="192"/>
                </a:lnTo>
                <a:lnTo>
                  <a:pt x="132" y="186"/>
                </a:lnTo>
                <a:lnTo>
                  <a:pt x="138" y="186"/>
                </a:lnTo>
                <a:lnTo>
                  <a:pt x="144" y="186"/>
                </a:lnTo>
                <a:lnTo>
                  <a:pt x="144" y="180"/>
                </a:lnTo>
                <a:lnTo>
                  <a:pt x="150" y="180"/>
                </a:lnTo>
                <a:lnTo>
                  <a:pt x="150" y="174"/>
                </a:lnTo>
                <a:lnTo>
                  <a:pt x="156" y="174"/>
                </a:lnTo>
                <a:lnTo>
                  <a:pt x="162" y="174"/>
                </a:lnTo>
                <a:lnTo>
                  <a:pt x="162" y="168"/>
                </a:lnTo>
                <a:lnTo>
                  <a:pt x="168" y="168"/>
                </a:lnTo>
                <a:lnTo>
                  <a:pt x="174" y="162"/>
                </a:lnTo>
                <a:lnTo>
                  <a:pt x="180" y="156"/>
                </a:lnTo>
                <a:lnTo>
                  <a:pt x="186" y="156"/>
                </a:lnTo>
                <a:lnTo>
                  <a:pt x="192" y="150"/>
                </a:lnTo>
                <a:lnTo>
                  <a:pt x="198" y="150"/>
                </a:lnTo>
                <a:lnTo>
                  <a:pt x="198" y="144"/>
                </a:lnTo>
                <a:lnTo>
                  <a:pt x="204" y="144"/>
                </a:lnTo>
                <a:lnTo>
                  <a:pt x="210" y="138"/>
                </a:lnTo>
                <a:lnTo>
                  <a:pt x="216" y="138"/>
                </a:lnTo>
                <a:lnTo>
                  <a:pt x="222" y="132"/>
                </a:lnTo>
                <a:lnTo>
                  <a:pt x="228" y="132"/>
                </a:lnTo>
                <a:lnTo>
                  <a:pt x="228" y="126"/>
                </a:lnTo>
                <a:lnTo>
                  <a:pt x="234" y="126"/>
                </a:lnTo>
                <a:lnTo>
                  <a:pt x="240" y="126"/>
                </a:lnTo>
                <a:lnTo>
                  <a:pt x="240" y="120"/>
                </a:lnTo>
                <a:lnTo>
                  <a:pt x="246" y="120"/>
                </a:lnTo>
                <a:lnTo>
                  <a:pt x="252" y="120"/>
                </a:lnTo>
                <a:lnTo>
                  <a:pt x="252" y="114"/>
                </a:lnTo>
                <a:lnTo>
                  <a:pt x="258" y="114"/>
                </a:lnTo>
                <a:lnTo>
                  <a:pt x="264" y="114"/>
                </a:lnTo>
                <a:lnTo>
                  <a:pt x="264" y="108"/>
                </a:lnTo>
                <a:lnTo>
                  <a:pt x="270" y="108"/>
                </a:lnTo>
                <a:lnTo>
                  <a:pt x="276" y="102"/>
                </a:lnTo>
                <a:lnTo>
                  <a:pt x="282" y="102"/>
                </a:lnTo>
                <a:lnTo>
                  <a:pt x="288" y="96"/>
                </a:lnTo>
                <a:lnTo>
                  <a:pt x="294" y="96"/>
                </a:lnTo>
                <a:lnTo>
                  <a:pt x="300" y="96"/>
                </a:lnTo>
                <a:lnTo>
                  <a:pt x="300" y="90"/>
                </a:lnTo>
                <a:lnTo>
                  <a:pt x="306" y="90"/>
                </a:lnTo>
                <a:lnTo>
                  <a:pt x="312" y="90"/>
                </a:lnTo>
                <a:lnTo>
                  <a:pt x="312" y="84"/>
                </a:lnTo>
                <a:lnTo>
                  <a:pt x="318" y="84"/>
                </a:lnTo>
                <a:lnTo>
                  <a:pt x="324" y="84"/>
                </a:lnTo>
                <a:lnTo>
                  <a:pt x="330" y="78"/>
                </a:lnTo>
                <a:lnTo>
                  <a:pt x="336" y="78"/>
                </a:lnTo>
                <a:lnTo>
                  <a:pt x="342" y="78"/>
                </a:lnTo>
                <a:lnTo>
                  <a:pt x="342" y="72"/>
                </a:lnTo>
                <a:lnTo>
                  <a:pt x="348" y="72"/>
                </a:lnTo>
                <a:lnTo>
                  <a:pt x="354" y="72"/>
                </a:lnTo>
                <a:lnTo>
                  <a:pt x="360" y="66"/>
                </a:lnTo>
                <a:lnTo>
                  <a:pt x="366" y="66"/>
                </a:lnTo>
                <a:lnTo>
                  <a:pt x="372" y="66"/>
                </a:lnTo>
                <a:lnTo>
                  <a:pt x="372" y="60"/>
                </a:lnTo>
                <a:lnTo>
                  <a:pt x="378" y="60"/>
                </a:lnTo>
                <a:lnTo>
                  <a:pt x="384" y="60"/>
                </a:lnTo>
                <a:lnTo>
                  <a:pt x="390" y="60"/>
                </a:lnTo>
                <a:lnTo>
                  <a:pt x="390" y="54"/>
                </a:lnTo>
                <a:lnTo>
                  <a:pt x="396" y="54"/>
                </a:lnTo>
                <a:lnTo>
                  <a:pt x="402" y="54"/>
                </a:lnTo>
                <a:lnTo>
                  <a:pt x="408" y="54"/>
                </a:lnTo>
                <a:lnTo>
                  <a:pt x="408" y="48"/>
                </a:lnTo>
                <a:lnTo>
                  <a:pt x="414" y="48"/>
                </a:lnTo>
                <a:lnTo>
                  <a:pt x="420" y="48"/>
                </a:lnTo>
                <a:lnTo>
                  <a:pt x="426" y="48"/>
                </a:lnTo>
                <a:lnTo>
                  <a:pt x="426" y="42"/>
                </a:lnTo>
                <a:lnTo>
                  <a:pt x="432" y="42"/>
                </a:lnTo>
                <a:lnTo>
                  <a:pt x="438" y="42"/>
                </a:lnTo>
                <a:lnTo>
                  <a:pt x="444" y="42"/>
                </a:lnTo>
                <a:lnTo>
                  <a:pt x="450" y="42"/>
                </a:lnTo>
                <a:lnTo>
                  <a:pt x="450" y="36"/>
                </a:lnTo>
                <a:lnTo>
                  <a:pt x="456" y="36"/>
                </a:lnTo>
                <a:lnTo>
                  <a:pt x="462" y="36"/>
                </a:lnTo>
                <a:lnTo>
                  <a:pt x="468" y="36"/>
                </a:lnTo>
                <a:lnTo>
                  <a:pt x="474" y="30"/>
                </a:lnTo>
                <a:lnTo>
                  <a:pt x="480" y="30"/>
                </a:lnTo>
                <a:lnTo>
                  <a:pt x="486" y="30"/>
                </a:lnTo>
                <a:lnTo>
                  <a:pt x="492" y="30"/>
                </a:lnTo>
                <a:lnTo>
                  <a:pt x="498" y="30"/>
                </a:lnTo>
                <a:lnTo>
                  <a:pt x="498" y="24"/>
                </a:lnTo>
                <a:lnTo>
                  <a:pt x="504" y="24"/>
                </a:lnTo>
                <a:lnTo>
                  <a:pt x="510" y="24"/>
                </a:lnTo>
                <a:lnTo>
                  <a:pt x="516" y="24"/>
                </a:lnTo>
                <a:lnTo>
                  <a:pt x="522" y="24"/>
                </a:lnTo>
                <a:lnTo>
                  <a:pt x="528" y="18"/>
                </a:lnTo>
                <a:lnTo>
                  <a:pt x="534" y="18"/>
                </a:lnTo>
                <a:lnTo>
                  <a:pt x="540" y="18"/>
                </a:lnTo>
                <a:lnTo>
                  <a:pt x="546" y="18"/>
                </a:lnTo>
                <a:lnTo>
                  <a:pt x="552" y="18"/>
                </a:lnTo>
                <a:lnTo>
                  <a:pt x="558" y="18"/>
                </a:lnTo>
                <a:lnTo>
                  <a:pt x="558" y="12"/>
                </a:lnTo>
                <a:lnTo>
                  <a:pt x="564" y="12"/>
                </a:lnTo>
                <a:lnTo>
                  <a:pt x="570" y="12"/>
                </a:lnTo>
                <a:lnTo>
                  <a:pt x="576" y="12"/>
                </a:lnTo>
                <a:lnTo>
                  <a:pt x="582" y="12"/>
                </a:lnTo>
                <a:lnTo>
                  <a:pt x="588" y="12"/>
                </a:lnTo>
                <a:lnTo>
                  <a:pt x="594" y="12"/>
                </a:lnTo>
                <a:lnTo>
                  <a:pt x="594" y="6"/>
                </a:lnTo>
                <a:lnTo>
                  <a:pt x="600" y="6"/>
                </a:lnTo>
                <a:lnTo>
                  <a:pt x="606" y="6"/>
                </a:lnTo>
                <a:lnTo>
                  <a:pt x="612" y="6"/>
                </a:lnTo>
                <a:lnTo>
                  <a:pt x="618" y="6"/>
                </a:lnTo>
                <a:lnTo>
                  <a:pt x="624" y="6"/>
                </a:lnTo>
                <a:lnTo>
                  <a:pt x="630" y="6"/>
                </a:lnTo>
                <a:lnTo>
                  <a:pt x="636" y="6"/>
                </a:lnTo>
                <a:lnTo>
                  <a:pt x="642" y="0"/>
                </a:lnTo>
              </a:path>
            </a:pathLst>
          </a:custGeom>
          <a:noFill/>
          <a:ln w="254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23926" name="Freeform 22"/>
          <p:cNvSpPr>
            <a:spLocks/>
          </p:cNvSpPr>
          <p:nvPr/>
        </p:nvSpPr>
        <p:spPr bwMode="auto">
          <a:xfrm>
            <a:off x="7399338" y="4705350"/>
            <a:ext cx="746125" cy="30163"/>
          </a:xfrm>
          <a:custGeom>
            <a:avLst/>
            <a:gdLst/>
            <a:ahLst/>
            <a:cxnLst>
              <a:cxn ang="0">
                <a:pos x="6" y="24"/>
              </a:cxn>
              <a:cxn ang="0">
                <a:pos x="12" y="24"/>
              </a:cxn>
              <a:cxn ang="0">
                <a:pos x="24" y="24"/>
              </a:cxn>
              <a:cxn ang="0">
                <a:pos x="36" y="24"/>
              </a:cxn>
              <a:cxn ang="0">
                <a:pos x="42" y="24"/>
              </a:cxn>
              <a:cxn ang="0">
                <a:pos x="54" y="18"/>
              </a:cxn>
              <a:cxn ang="0">
                <a:pos x="66" y="18"/>
              </a:cxn>
              <a:cxn ang="0">
                <a:pos x="78" y="18"/>
              </a:cxn>
              <a:cxn ang="0">
                <a:pos x="84" y="18"/>
              </a:cxn>
              <a:cxn ang="0">
                <a:pos x="96" y="18"/>
              </a:cxn>
              <a:cxn ang="0">
                <a:pos x="108" y="18"/>
              </a:cxn>
              <a:cxn ang="0">
                <a:pos x="114" y="18"/>
              </a:cxn>
              <a:cxn ang="0">
                <a:pos x="126" y="12"/>
              </a:cxn>
              <a:cxn ang="0">
                <a:pos x="138" y="12"/>
              </a:cxn>
              <a:cxn ang="0">
                <a:pos x="144" y="12"/>
              </a:cxn>
              <a:cxn ang="0">
                <a:pos x="156" y="12"/>
              </a:cxn>
              <a:cxn ang="0">
                <a:pos x="168" y="12"/>
              </a:cxn>
              <a:cxn ang="0">
                <a:pos x="174" y="12"/>
              </a:cxn>
              <a:cxn ang="0">
                <a:pos x="186" y="12"/>
              </a:cxn>
              <a:cxn ang="0">
                <a:pos x="198" y="12"/>
              </a:cxn>
              <a:cxn ang="0">
                <a:pos x="204" y="12"/>
              </a:cxn>
              <a:cxn ang="0">
                <a:pos x="216" y="12"/>
              </a:cxn>
              <a:cxn ang="0">
                <a:pos x="228" y="12"/>
              </a:cxn>
              <a:cxn ang="0">
                <a:pos x="234" y="6"/>
              </a:cxn>
              <a:cxn ang="0">
                <a:pos x="246" y="6"/>
              </a:cxn>
              <a:cxn ang="0">
                <a:pos x="258" y="6"/>
              </a:cxn>
              <a:cxn ang="0">
                <a:pos x="264" y="6"/>
              </a:cxn>
              <a:cxn ang="0">
                <a:pos x="276" y="6"/>
              </a:cxn>
              <a:cxn ang="0">
                <a:pos x="288" y="6"/>
              </a:cxn>
              <a:cxn ang="0">
                <a:pos x="294" y="6"/>
              </a:cxn>
              <a:cxn ang="0">
                <a:pos x="306" y="6"/>
              </a:cxn>
              <a:cxn ang="0">
                <a:pos x="318" y="6"/>
              </a:cxn>
              <a:cxn ang="0">
                <a:pos x="324" y="6"/>
              </a:cxn>
              <a:cxn ang="0">
                <a:pos x="336" y="6"/>
              </a:cxn>
              <a:cxn ang="0">
                <a:pos x="348" y="6"/>
              </a:cxn>
              <a:cxn ang="0">
                <a:pos x="354" y="6"/>
              </a:cxn>
              <a:cxn ang="0">
                <a:pos x="366" y="6"/>
              </a:cxn>
              <a:cxn ang="0">
                <a:pos x="378" y="6"/>
              </a:cxn>
              <a:cxn ang="0">
                <a:pos x="384" y="6"/>
              </a:cxn>
              <a:cxn ang="0">
                <a:pos x="396" y="6"/>
              </a:cxn>
              <a:cxn ang="0">
                <a:pos x="408" y="6"/>
              </a:cxn>
              <a:cxn ang="0">
                <a:pos x="420" y="6"/>
              </a:cxn>
              <a:cxn ang="0">
                <a:pos x="426" y="6"/>
              </a:cxn>
              <a:cxn ang="0">
                <a:pos x="438" y="6"/>
              </a:cxn>
              <a:cxn ang="0">
                <a:pos x="450" y="6"/>
              </a:cxn>
              <a:cxn ang="0">
                <a:pos x="456" y="6"/>
              </a:cxn>
              <a:cxn ang="0">
                <a:pos x="468" y="0"/>
              </a:cxn>
              <a:cxn ang="0">
                <a:pos x="480" y="0"/>
              </a:cxn>
              <a:cxn ang="0">
                <a:pos x="486" y="0"/>
              </a:cxn>
              <a:cxn ang="0">
                <a:pos x="498" y="0"/>
              </a:cxn>
              <a:cxn ang="0">
                <a:pos x="510" y="0"/>
              </a:cxn>
              <a:cxn ang="0">
                <a:pos x="516" y="0"/>
              </a:cxn>
              <a:cxn ang="0">
                <a:pos x="528" y="0"/>
              </a:cxn>
              <a:cxn ang="0">
                <a:pos x="540" y="0"/>
              </a:cxn>
              <a:cxn ang="0">
                <a:pos x="546" y="0"/>
              </a:cxn>
              <a:cxn ang="0">
                <a:pos x="558" y="0"/>
              </a:cxn>
              <a:cxn ang="0">
                <a:pos x="570" y="0"/>
              </a:cxn>
              <a:cxn ang="0">
                <a:pos x="576" y="0"/>
              </a:cxn>
              <a:cxn ang="0">
                <a:pos x="588" y="0"/>
              </a:cxn>
            </a:cxnLst>
            <a:rect l="0" t="0" r="r" b="b"/>
            <a:pathLst>
              <a:path w="588" h="24">
                <a:moveTo>
                  <a:pt x="0" y="24"/>
                </a:moveTo>
                <a:lnTo>
                  <a:pt x="0" y="24"/>
                </a:lnTo>
                <a:lnTo>
                  <a:pt x="6" y="24"/>
                </a:lnTo>
                <a:lnTo>
                  <a:pt x="12" y="24"/>
                </a:lnTo>
                <a:lnTo>
                  <a:pt x="18" y="24"/>
                </a:lnTo>
                <a:lnTo>
                  <a:pt x="24" y="24"/>
                </a:lnTo>
                <a:lnTo>
                  <a:pt x="30" y="24"/>
                </a:lnTo>
                <a:lnTo>
                  <a:pt x="36" y="24"/>
                </a:lnTo>
                <a:lnTo>
                  <a:pt x="42" y="24"/>
                </a:lnTo>
                <a:lnTo>
                  <a:pt x="48" y="24"/>
                </a:lnTo>
                <a:lnTo>
                  <a:pt x="54" y="18"/>
                </a:lnTo>
                <a:lnTo>
                  <a:pt x="60" y="18"/>
                </a:lnTo>
                <a:lnTo>
                  <a:pt x="66" y="18"/>
                </a:lnTo>
                <a:lnTo>
                  <a:pt x="72" y="18"/>
                </a:lnTo>
                <a:lnTo>
                  <a:pt x="78" y="18"/>
                </a:lnTo>
                <a:lnTo>
                  <a:pt x="84" y="18"/>
                </a:lnTo>
                <a:lnTo>
                  <a:pt x="90" y="18"/>
                </a:lnTo>
                <a:lnTo>
                  <a:pt x="96" y="18"/>
                </a:lnTo>
                <a:lnTo>
                  <a:pt x="102" y="18"/>
                </a:lnTo>
                <a:lnTo>
                  <a:pt x="108" y="18"/>
                </a:lnTo>
                <a:lnTo>
                  <a:pt x="114" y="18"/>
                </a:lnTo>
                <a:lnTo>
                  <a:pt x="120" y="18"/>
                </a:lnTo>
                <a:lnTo>
                  <a:pt x="120" y="12"/>
                </a:lnTo>
                <a:lnTo>
                  <a:pt x="126" y="12"/>
                </a:lnTo>
                <a:lnTo>
                  <a:pt x="132" y="12"/>
                </a:lnTo>
                <a:lnTo>
                  <a:pt x="138" y="12"/>
                </a:lnTo>
                <a:lnTo>
                  <a:pt x="144" y="12"/>
                </a:lnTo>
                <a:lnTo>
                  <a:pt x="150" y="12"/>
                </a:lnTo>
                <a:lnTo>
                  <a:pt x="156" y="12"/>
                </a:lnTo>
                <a:lnTo>
                  <a:pt x="162" y="12"/>
                </a:lnTo>
                <a:lnTo>
                  <a:pt x="168" y="12"/>
                </a:lnTo>
                <a:lnTo>
                  <a:pt x="174" y="12"/>
                </a:lnTo>
                <a:lnTo>
                  <a:pt x="180" y="12"/>
                </a:lnTo>
                <a:lnTo>
                  <a:pt x="186" y="12"/>
                </a:lnTo>
                <a:lnTo>
                  <a:pt x="192" y="12"/>
                </a:lnTo>
                <a:lnTo>
                  <a:pt x="198" y="12"/>
                </a:lnTo>
                <a:lnTo>
                  <a:pt x="204" y="12"/>
                </a:lnTo>
                <a:lnTo>
                  <a:pt x="210" y="12"/>
                </a:lnTo>
                <a:lnTo>
                  <a:pt x="216" y="12"/>
                </a:lnTo>
                <a:lnTo>
                  <a:pt x="222" y="12"/>
                </a:lnTo>
                <a:lnTo>
                  <a:pt x="228" y="12"/>
                </a:lnTo>
                <a:lnTo>
                  <a:pt x="234" y="12"/>
                </a:lnTo>
                <a:lnTo>
                  <a:pt x="234" y="6"/>
                </a:lnTo>
                <a:lnTo>
                  <a:pt x="240" y="6"/>
                </a:lnTo>
                <a:lnTo>
                  <a:pt x="246" y="6"/>
                </a:lnTo>
                <a:lnTo>
                  <a:pt x="252" y="6"/>
                </a:lnTo>
                <a:lnTo>
                  <a:pt x="258" y="6"/>
                </a:lnTo>
                <a:lnTo>
                  <a:pt x="264" y="6"/>
                </a:lnTo>
                <a:lnTo>
                  <a:pt x="270" y="6"/>
                </a:lnTo>
                <a:lnTo>
                  <a:pt x="276" y="6"/>
                </a:lnTo>
                <a:lnTo>
                  <a:pt x="282" y="6"/>
                </a:lnTo>
                <a:lnTo>
                  <a:pt x="288" y="6"/>
                </a:lnTo>
                <a:lnTo>
                  <a:pt x="294" y="6"/>
                </a:lnTo>
                <a:lnTo>
                  <a:pt x="300" y="6"/>
                </a:lnTo>
                <a:lnTo>
                  <a:pt x="306" y="6"/>
                </a:lnTo>
                <a:lnTo>
                  <a:pt x="312" y="6"/>
                </a:lnTo>
                <a:lnTo>
                  <a:pt x="318" y="6"/>
                </a:lnTo>
                <a:lnTo>
                  <a:pt x="324" y="6"/>
                </a:lnTo>
                <a:lnTo>
                  <a:pt x="330" y="6"/>
                </a:lnTo>
                <a:lnTo>
                  <a:pt x="336" y="6"/>
                </a:lnTo>
                <a:lnTo>
                  <a:pt x="342" y="6"/>
                </a:lnTo>
                <a:lnTo>
                  <a:pt x="348" y="6"/>
                </a:lnTo>
                <a:lnTo>
                  <a:pt x="354" y="6"/>
                </a:lnTo>
                <a:lnTo>
                  <a:pt x="360" y="6"/>
                </a:lnTo>
                <a:lnTo>
                  <a:pt x="366" y="6"/>
                </a:lnTo>
                <a:lnTo>
                  <a:pt x="372" y="6"/>
                </a:lnTo>
                <a:lnTo>
                  <a:pt x="378" y="6"/>
                </a:lnTo>
                <a:lnTo>
                  <a:pt x="384" y="6"/>
                </a:lnTo>
                <a:lnTo>
                  <a:pt x="390" y="6"/>
                </a:lnTo>
                <a:lnTo>
                  <a:pt x="396" y="6"/>
                </a:lnTo>
                <a:lnTo>
                  <a:pt x="402" y="6"/>
                </a:lnTo>
                <a:lnTo>
                  <a:pt x="408" y="6"/>
                </a:lnTo>
                <a:lnTo>
                  <a:pt x="414" y="6"/>
                </a:lnTo>
                <a:lnTo>
                  <a:pt x="420" y="6"/>
                </a:lnTo>
                <a:lnTo>
                  <a:pt x="426" y="6"/>
                </a:lnTo>
                <a:lnTo>
                  <a:pt x="432" y="6"/>
                </a:lnTo>
                <a:lnTo>
                  <a:pt x="438" y="6"/>
                </a:lnTo>
                <a:lnTo>
                  <a:pt x="444" y="6"/>
                </a:lnTo>
                <a:lnTo>
                  <a:pt x="450" y="6"/>
                </a:lnTo>
                <a:lnTo>
                  <a:pt x="456" y="6"/>
                </a:lnTo>
                <a:lnTo>
                  <a:pt x="462" y="6"/>
                </a:lnTo>
                <a:lnTo>
                  <a:pt x="462" y="0"/>
                </a:lnTo>
                <a:lnTo>
                  <a:pt x="468" y="0"/>
                </a:lnTo>
                <a:lnTo>
                  <a:pt x="474" y="0"/>
                </a:lnTo>
                <a:lnTo>
                  <a:pt x="480" y="0"/>
                </a:lnTo>
                <a:lnTo>
                  <a:pt x="486" y="0"/>
                </a:lnTo>
                <a:lnTo>
                  <a:pt x="492" y="0"/>
                </a:lnTo>
                <a:lnTo>
                  <a:pt x="498" y="0"/>
                </a:lnTo>
                <a:lnTo>
                  <a:pt x="504" y="0"/>
                </a:lnTo>
                <a:lnTo>
                  <a:pt x="510" y="0"/>
                </a:lnTo>
                <a:lnTo>
                  <a:pt x="516" y="0"/>
                </a:lnTo>
                <a:lnTo>
                  <a:pt x="522" y="0"/>
                </a:lnTo>
                <a:lnTo>
                  <a:pt x="528" y="0"/>
                </a:lnTo>
                <a:lnTo>
                  <a:pt x="534" y="0"/>
                </a:lnTo>
                <a:lnTo>
                  <a:pt x="540" y="0"/>
                </a:lnTo>
                <a:lnTo>
                  <a:pt x="546" y="0"/>
                </a:lnTo>
                <a:lnTo>
                  <a:pt x="552" y="0"/>
                </a:lnTo>
                <a:lnTo>
                  <a:pt x="558" y="0"/>
                </a:lnTo>
                <a:lnTo>
                  <a:pt x="564" y="0"/>
                </a:lnTo>
                <a:lnTo>
                  <a:pt x="570" y="0"/>
                </a:lnTo>
                <a:lnTo>
                  <a:pt x="576" y="0"/>
                </a:lnTo>
                <a:lnTo>
                  <a:pt x="582" y="0"/>
                </a:lnTo>
                <a:lnTo>
                  <a:pt x="588" y="0"/>
                </a:lnTo>
              </a:path>
            </a:pathLst>
          </a:custGeom>
          <a:noFill/>
          <a:ln w="254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grpSp>
        <p:nvGrpSpPr>
          <p:cNvPr id="123920" name="Group 16"/>
          <p:cNvGrpSpPr>
            <a:grpSpLocks/>
          </p:cNvGrpSpPr>
          <p:nvPr/>
        </p:nvGrpSpPr>
        <p:grpSpPr bwMode="auto">
          <a:xfrm>
            <a:off x="4976813" y="4191000"/>
            <a:ext cx="3252787" cy="1792288"/>
            <a:chOff x="2910" y="2572"/>
            <a:chExt cx="2562" cy="1412"/>
          </a:xfrm>
        </p:grpSpPr>
        <p:sp>
          <p:nvSpPr>
            <p:cNvPr id="123925" name="Line 21"/>
            <p:cNvSpPr>
              <a:spLocks noChangeShapeType="1"/>
            </p:cNvSpPr>
            <p:nvPr/>
          </p:nvSpPr>
          <p:spPr bwMode="auto">
            <a:xfrm>
              <a:off x="2910" y="3312"/>
              <a:ext cx="2514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23924" name="Line 20"/>
            <p:cNvSpPr>
              <a:spLocks noChangeShapeType="1"/>
            </p:cNvSpPr>
            <p:nvPr/>
          </p:nvSpPr>
          <p:spPr bwMode="auto">
            <a:xfrm>
              <a:off x="4164" y="2640"/>
              <a:ext cx="1" cy="13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AU"/>
            </a:p>
          </p:txBody>
        </p:sp>
        <p:graphicFrame>
          <p:nvGraphicFramePr>
            <p:cNvPr id="123923" name="Object 19"/>
            <p:cNvGraphicFramePr>
              <a:graphicFrameLocks noChangeAspect="1"/>
            </p:cNvGraphicFramePr>
            <p:nvPr/>
          </p:nvGraphicFramePr>
          <p:xfrm>
            <a:off x="3984" y="3305"/>
            <a:ext cx="199" cy="220"/>
          </p:xfrm>
          <a:graphic>
            <a:graphicData uri="http://schemas.openxmlformats.org/presentationml/2006/ole">
              <p:oleObj spid="_x0000_s123923" name="Equation" r:id="rId13" imgW="126835" imgH="139518" progId="Equation.3">
                <p:embed/>
              </p:oleObj>
            </a:graphicData>
          </a:graphic>
        </p:graphicFrame>
        <p:graphicFrame>
          <p:nvGraphicFramePr>
            <p:cNvPr id="123922" name="Object 18"/>
            <p:cNvGraphicFramePr>
              <a:graphicFrameLocks noChangeAspect="1"/>
            </p:cNvGraphicFramePr>
            <p:nvPr/>
          </p:nvGraphicFramePr>
          <p:xfrm>
            <a:off x="3974" y="2572"/>
            <a:ext cx="219" cy="260"/>
          </p:xfrm>
          <a:graphic>
            <a:graphicData uri="http://schemas.openxmlformats.org/presentationml/2006/ole">
              <p:oleObj spid="_x0000_s123922" name="Equation" r:id="rId14" imgW="139579" imgH="164957" progId="Equation.3">
                <p:embed/>
              </p:oleObj>
            </a:graphicData>
          </a:graphic>
        </p:graphicFrame>
        <p:graphicFrame>
          <p:nvGraphicFramePr>
            <p:cNvPr id="123921" name="Object 17"/>
            <p:cNvGraphicFramePr>
              <a:graphicFrameLocks noChangeAspect="1"/>
            </p:cNvGraphicFramePr>
            <p:nvPr/>
          </p:nvGraphicFramePr>
          <p:xfrm>
            <a:off x="5273" y="3312"/>
            <a:ext cx="199" cy="220"/>
          </p:xfrm>
          <a:graphic>
            <a:graphicData uri="http://schemas.openxmlformats.org/presentationml/2006/ole">
              <p:oleObj spid="_x0000_s123921" name="Equation" r:id="rId15" imgW="126835" imgH="139518" progId="Equation.3">
                <p:embed/>
              </p:oleObj>
            </a:graphicData>
          </a:graphic>
        </p:graphicFrame>
      </p:grpSp>
      <p:graphicFrame>
        <p:nvGraphicFramePr>
          <p:cNvPr id="123919" name="Object 15"/>
          <p:cNvGraphicFramePr>
            <a:graphicFrameLocks noChangeAspect="1"/>
          </p:cNvGraphicFramePr>
          <p:nvPr/>
        </p:nvGraphicFramePr>
        <p:xfrm>
          <a:off x="6407150" y="4521200"/>
          <a:ext cx="177800" cy="330200"/>
        </p:xfrm>
        <a:graphic>
          <a:graphicData uri="http://schemas.openxmlformats.org/presentationml/2006/ole">
            <p:oleObj spid="_x0000_s123919" name="Equation" r:id="rId16" imgW="88707" imgH="164742" progId="Equation.3">
              <p:embed/>
            </p:oleObj>
          </a:graphicData>
        </a:graphic>
      </p:graphicFrame>
      <p:graphicFrame>
        <p:nvGraphicFramePr>
          <p:cNvPr id="123918" name="Object 14"/>
          <p:cNvGraphicFramePr>
            <a:graphicFrameLocks noChangeAspect="1"/>
          </p:cNvGraphicFramePr>
          <p:nvPr/>
        </p:nvGraphicFramePr>
        <p:xfrm>
          <a:off x="6218238" y="5373688"/>
          <a:ext cx="403225" cy="330200"/>
        </p:xfrm>
        <a:graphic>
          <a:graphicData uri="http://schemas.openxmlformats.org/presentationml/2006/ole">
            <p:oleObj spid="_x0000_s123918" name="Equation" r:id="rId17" imgW="203024" imgH="164957" progId="Equation.3">
              <p:embed/>
            </p:oleObj>
          </a:graphicData>
        </a:graphic>
      </p:graphicFrame>
      <p:graphicFrame>
        <p:nvGraphicFramePr>
          <p:cNvPr id="123917" name="Object 13"/>
          <p:cNvGraphicFramePr>
            <a:graphicFrameLocks noChangeAspect="1"/>
          </p:cNvGraphicFramePr>
          <p:nvPr/>
        </p:nvGraphicFramePr>
        <p:xfrm>
          <a:off x="1828800" y="4775200"/>
          <a:ext cx="863600" cy="330200"/>
        </p:xfrm>
        <a:graphic>
          <a:graphicData uri="http://schemas.openxmlformats.org/presentationml/2006/ole">
            <p:oleObj spid="_x0000_s123917" name="Equation" r:id="rId18" imgW="863225" imgH="330057" progId="Equation.3">
              <p:embed/>
            </p:oleObj>
          </a:graphicData>
        </a:graphic>
      </p:graphicFrame>
      <p:sp>
        <p:nvSpPr>
          <p:cNvPr id="123916" name="Text Box 12"/>
          <p:cNvSpPr txBox="1">
            <a:spLocks noChangeArrowheads="1"/>
          </p:cNvSpPr>
          <p:nvPr/>
        </p:nvSpPr>
        <p:spPr bwMode="auto">
          <a:xfrm>
            <a:off x="2940050" y="4713288"/>
            <a:ext cx="16954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双曲正切 </a:t>
            </a:r>
          </a:p>
        </p:txBody>
      </p:sp>
      <p:sp>
        <p:nvSpPr>
          <p:cNvPr id="123915" name="Text Box 11"/>
          <p:cNvSpPr txBox="1">
            <a:spLocks noChangeArrowheads="1"/>
          </p:cNvSpPr>
          <p:nvPr/>
        </p:nvSpPr>
        <p:spPr bwMode="auto">
          <a:xfrm>
            <a:off x="1676400" y="4408488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400">
                <a:latin typeface="Times New Roman" pitchFamily="18" charset="0"/>
                <a:ea typeface="楷体_GB2312" pitchFamily="49" charset="-122"/>
              </a:rPr>
              <a:t>记</a:t>
            </a:r>
          </a:p>
        </p:txBody>
      </p:sp>
      <p:graphicFrame>
        <p:nvGraphicFramePr>
          <p:cNvPr id="123914" name="Object 10"/>
          <p:cNvGraphicFramePr>
            <a:graphicFrameLocks noChangeAspect="1"/>
          </p:cNvGraphicFramePr>
          <p:nvPr/>
        </p:nvGraphicFramePr>
        <p:xfrm>
          <a:off x="7092950" y="4724400"/>
          <a:ext cx="1039813" cy="365125"/>
        </p:xfrm>
        <a:graphic>
          <a:graphicData uri="http://schemas.openxmlformats.org/presentationml/2006/ole">
            <p:oleObj spid="_x0000_s123914" name="Equation" r:id="rId19" imgW="1155199" imgH="406224" progId="Equation.3">
              <p:embed/>
            </p:oleObj>
          </a:graphicData>
        </a:graphic>
      </p:graphicFrame>
      <p:pic>
        <p:nvPicPr>
          <p:cNvPr id="123913" name="Picture 9" descr="返回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902575" y="6376988"/>
            <a:ext cx="355600" cy="287337"/>
          </a:xfrm>
          <a:prstGeom prst="rect">
            <a:avLst/>
          </a:prstGeom>
          <a:noFill/>
        </p:spPr>
      </p:pic>
      <p:pic>
        <p:nvPicPr>
          <p:cNvPr id="123912" name="Picture 8" descr="机动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231A93"/>
              </a:clrFrom>
              <a:clrTo>
                <a:srgbClr val="231A9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5375" y="6376988"/>
            <a:ext cx="355600" cy="287337"/>
          </a:xfrm>
          <a:prstGeom prst="rect">
            <a:avLst/>
          </a:prstGeom>
          <a:noFill/>
        </p:spPr>
      </p:pic>
      <p:pic>
        <p:nvPicPr>
          <p:cNvPr id="123911" name="Picture 7" descr="上一页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038975" y="6376988"/>
            <a:ext cx="355600" cy="287337"/>
          </a:xfrm>
          <a:prstGeom prst="rect">
            <a:avLst/>
          </a:prstGeom>
          <a:noFill/>
        </p:spPr>
      </p:pic>
      <p:pic>
        <p:nvPicPr>
          <p:cNvPr id="123910" name="Picture 6" descr="退出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8348663" y="6376988"/>
            <a:ext cx="355600" cy="287337"/>
          </a:xfrm>
          <a:prstGeom prst="rect">
            <a:avLst/>
          </a:prstGeom>
          <a:noFill/>
        </p:spPr>
      </p:pic>
      <p:pic>
        <p:nvPicPr>
          <p:cNvPr id="123909" name="Picture 5" descr="下一页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470775" y="6376988"/>
            <a:ext cx="355600" cy="287337"/>
          </a:xfrm>
          <a:prstGeom prst="rect">
            <a:avLst/>
          </a:prstGeom>
          <a:noFill/>
        </p:spPr>
      </p:pic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6130925" y="6600825"/>
            <a:ext cx="272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000">
                <a:latin typeface="楷体_GB2312" pitchFamily="49" charset="-122"/>
                <a:ea typeface="楷体_GB2312" pitchFamily="49" charset="-122"/>
              </a:rPr>
              <a:t>机动   目录   上页   下页   返回   结束 </a:t>
            </a:r>
          </a:p>
        </p:txBody>
      </p:sp>
      <p:pic>
        <p:nvPicPr>
          <p:cNvPr id="123907" name="Picture 3" descr="目录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607175" y="6376988"/>
            <a:ext cx="355600" cy="287337"/>
          </a:xfrm>
          <a:prstGeom prst="rect">
            <a:avLst/>
          </a:prstGeom>
          <a:noFill/>
        </p:spPr>
      </p:pic>
      <p:sp>
        <p:nvSpPr>
          <p:cNvPr id="123906" name="Freeform 2"/>
          <p:cNvSpPr>
            <a:spLocks/>
          </p:cNvSpPr>
          <p:nvPr/>
        </p:nvSpPr>
        <p:spPr bwMode="auto">
          <a:xfrm>
            <a:off x="5003800" y="4652963"/>
            <a:ext cx="3252788" cy="1587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24" y="0"/>
              </a:cxn>
              <a:cxn ang="0">
                <a:pos x="36" y="0"/>
              </a:cxn>
              <a:cxn ang="0">
                <a:pos x="48" y="0"/>
              </a:cxn>
              <a:cxn ang="0">
                <a:pos x="60" y="0"/>
              </a:cxn>
              <a:cxn ang="0">
                <a:pos x="72" y="0"/>
              </a:cxn>
              <a:cxn ang="0">
                <a:pos x="84" y="0"/>
              </a:cxn>
              <a:cxn ang="0">
                <a:pos x="96" y="0"/>
              </a:cxn>
              <a:cxn ang="0">
                <a:pos x="108" y="0"/>
              </a:cxn>
              <a:cxn ang="0">
                <a:pos x="126" y="0"/>
              </a:cxn>
              <a:cxn ang="0">
                <a:pos x="138" y="0"/>
              </a:cxn>
              <a:cxn ang="0">
                <a:pos x="150" y="0"/>
              </a:cxn>
              <a:cxn ang="0">
                <a:pos x="162" y="0"/>
              </a:cxn>
              <a:cxn ang="0">
                <a:pos x="174" y="0"/>
              </a:cxn>
              <a:cxn ang="0">
                <a:pos x="186" y="0"/>
              </a:cxn>
              <a:cxn ang="0">
                <a:pos x="198" y="0"/>
              </a:cxn>
              <a:cxn ang="0">
                <a:pos x="210" y="0"/>
              </a:cxn>
              <a:cxn ang="0">
                <a:pos x="222" y="0"/>
              </a:cxn>
              <a:cxn ang="0">
                <a:pos x="234" y="0"/>
              </a:cxn>
              <a:cxn ang="0">
                <a:pos x="246" y="0"/>
              </a:cxn>
              <a:cxn ang="0">
                <a:pos x="264" y="0"/>
              </a:cxn>
              <a:cxn ang="0">
                <a:pos x="276" y="0"/>
              </a:cxn>
              <a:cxn ang="0">
                <a:pos x="288" y="0"/>
              </a:cxn>
              <a:cxn ang="0">
                <a:pos x="300" y="0"/>
              </a:cxn>
              <a:cxn ang="0">
                <a:pos x="312" y="0"/>
              </a:cxn>
              <a:cxn ang="0">
                <a:pos x="324" y="0"/>
              </a:cxn>
              <a:cxn ang="0">
                <a:pos x="336" y="0"/>
              </a:cxn>
              <a:cxn ang="0">
                <a:pos x="348" y="0"/>
              </a:cxn>
              <a:cxn ang="0">
                <a:pos x="360" y="0"/>
              </a:cxn>
              <a:cxn ang="0">
                <a:pos x="372" y="0"/>
              </a:cxn>
              <a:cxn ang="0">
                <a:pos x="390" y="0"/>
              </a:cxn>
              <a:cxn ang="0">
                <a:pos x="402" y="0"/>
              </a:cxn>
              <a:cxn ang="0">
                <a:pos x="414" y="0"/>
              </a:cxn>
              <a:cxn ang="0">
                <a:pos x="426" y="0"/>
              </a:cxn>
              <a:cxn ang="0">
                <a:pos x="438" y="0"/>
              </a:cxn>
              <a:cxn ang="0">
                <a:pos x="450" y="0"/>
              </a:cxn>
              <a:cxn ang="0">
                <a:pos x="462" y="0"/>
              </a:cxn>
              <a:cxn ang="0">
                <a:pos x="474" y="0"/>
              </a:cxn>
              <a:cxn ang="0">
                <a:pos x="486" y="0"/>
              </a:cxn>
              <a:cxn ang="0">
                <a:pos x="498" y="0"/>
              </a:cxn>
              <a:cxn ang="0">
                <a:pos x="510" y="0"/>
              </a:cxn>
              <a:cxn ang="0">
                <a:pos x="528" y="0"/>
              </a:cxn>
              <a:cxn ang="0">
                <a:pos x="540" y="0"/>
              </a:cxn>
              <a:cxn ang="0">
                <a:pos x="552" y="0"/>
              </a:cxn>
              <a:cxn ang="0">
                <a:pos x="564" y="0"/>
              </a:cxn>
              <a:cxn ang="0">
                <a:pos x="576" y="0"/>
              </a:cxn>
              <a:cxn ang="0">
                <a:pos x="588" y="0"/>
              </a:cxn>
              <a:cxn ang="0">
                <a:pos x="600" y="0"/>
              </a:cxn>
              <a:cxn ang="0">
                <a:pos x="612" y="0"/>
              </a:cxn>
              <a:cxn ang="0">
                <a:pos x="624" y="0"/>
              </a:cxn>
              <a:cxn ang="0">
                <a:pos x="636" y="0"/>
              </a:cxn>
            </a:cxnLst>
            <a:rect l="0" t="0" r="r" b="b"/>
            <a:pathLst>
              <a:path w="642">
                <a:moveTo>
                  <a:pt x="0" y="0"/>
                </a:moveTo>
                <a:lnTo>
                  <a:pt x="0" y="0"/>
                </a:lnTo>
                <a:lnTo>
                  <a:pt x="6" y="0"/>
                </a:lnTo>
                <a:lnTo>
                  <a:pt x="12" y="0"/>
                </a:lnTo>
                <a:lnTo>
                  <a:pt x="18" y="0"/>
                </a:lnTo>
                <a:lnTo>
                  <a:pt x="24" y="0"/>
                </a:lnTo>
                <a:lnTo>
                  <a:pt x="30" y="0"/>
                </a:lnTo>
                <a:lnTo>
                  <a:pt x="36" y="0"/>
                </a:lnTo>
                <a:lnTo>
                  <a:pt x="42" y="0"/>
                </a:lnTo>
                <a:lnTo>
                  <a:pt x="48" y="0"/>
                </a:lnTo>
                <a:lnTo>
                  <a:pt x="54" y="0"/>
                </a:lnTo>
                <a:lnTo>
                  <a:pt x="60" y="0"/>
                </a:lnTo>
                <a:lnTo>
                  <a:pt x="66" y="0"/>
                </a:lnTo>
                <a:lnTo>
                  <a:pt x="72" y="0"/>
                </a:lnTo>
                <a:lnTo>
                  <a:pt x="78" y="0"/>
                </a:lnTo>
                <a:lnTo>
                  <a:pt x="84" y="0"/>
                </a:lnTo>
                <a:lnTo>
                  <a:pt x="90" y="0"/>
                </a:lnTo>
                <a:lnTo>
                  <a:pt x="96" y="0"/>
                </a:lnTo>
                <a:lnTo>
                  <a:pt x="102" y="0"/>
                </a:lnTo>
                <a:lnTo>
                  <a:pt x="108" y="0"/>
                </a:lnTo>
                <a:lnTo>
                  <a:pt x="114" y="0"/>
                </a:lnTo>
                <a:lnTo>
                  <a:pt x="120" y="0"/>
                </a:lnTo>
                <a:lnTo>
                  <a:pt x="126" y="0"/>
                </a:lnTo>
                <a:lnTo>
                  <a:pt x="132" y="0"/>
                </a:lnTo>
                <a:lnTo>
                  <a:pt x="138" y="0"/>
                </a:lnTo>
                <a:lnTo>
                  <a:pt x="144" y="0"/>
                </a:lnTo>
                <a:lnTo>
                  <a:pt x="150" y="0"/>
                </a:lnTo>
                <a:lnTo>
                  <a:pt x="156" y="0"/>
                </a:lnTo>
                <a:lnTo>
                  <a:pt x="162" y="0"/>
                </a:lnTo>
                <a:lnTo>
                  <a:pt x="168" y="0"/>
                </a:lnTo>
                <a:lnTo>
                  <a:pt x="174" y="0"/>
                </a:lnTo>
                <a:lnTo>
                  <a:pt x="180" y="0"/>
                </a:lnTo>
                <a:lnTo>
                  <a:pt x="186" y="0"/>
                </a:lnTo>
                <a:lnTo>
                  <a:pt x="192" y="0"/>
                </a:lnTo>
                <a:lnTo>
                  <a:pt x="198" y="0"/>
                </a:lnTo>
                <a:lnTo>
                  <a:pt x="204" y="0"/>
                </a:lnTo>
                <a:lnTo>
                  <a:pt x="210" y="0"/>
                </a:lnTo>
                <a:lnTo>
                  <a:pt x="216" y="0"/>
                </a:lnTo>
                <a:lnTo>
                  <a:pt x="222" y="0"/>
                </a:lnTo>
                <a:lnTo>
                  <a:pt x="228" y="0"/>
                </a:lnTo>
                <a:lnTo>
                  <a:pt x="234" y="0"/>
                </a:lnTo>
                <a:lnTo>
                  <a:pt x="240" y="0"/>
                </a:lnTo>
                <a:lnTo>
                  <a:pt x="246" y="0"/>
                </a:lnTo>
                <a:lnTo>
                  <a:pt x="252" y="0"/>
                </a:lnTo>
                <a:lnTo>
                  <a:pt x="258" y="0"/>
                </a:lnTo>
                <a:lnTo>
                  <a:pt x="264" y="0"/>
                </a:lnTo>
                <a:lnTo>
                  <a:pt x="270" y="0"/>
                </a:lnTo>
                <a:lnTo>
                  <a:pt x="276" y="0"/>
                </a:lnTo>
                <a:lnTo>
                  <a:pt x="282" y="0"/>
                </a:lnTo>
                <a:lnTo>
                  <a:pt x="288" y="0"/>
                </a:lnTo>
                <a:lnTo>
                  <a:pt x="294" y="0"/>
                </a:lnTo>
                <a:lnTo>
                  <a:pt x="300" y="0"/>
                </a:lnTo>
                <a:lnTo>
                  <a:pt x="306" y="0"/>
                </a:lnTo>
                <a:lnTo>
                  <a:pt x="312" y="0"/>
                </a:lnTo>
                <a:lnTo>
                  <a:pt x="318" y="0"/>
                </a:lnTo>
                <a:lnTo>
                  <a:pt x="324" y="0"/>
                </a:lnTo>
                <a:lnTo>
                  <a:pt x="330" y="0"/>
                </a:lnTo>
                <a:lnTo>
                  <a:pt x="336" y="0"/>
                </a:lnTo>
                <a:lnTo>
                  <a:pt x="342" y="0"/>
                </a:lnTo>
                <a:lnTo>
                  <a:pt x="348" y="0"/>
                </a:lnTo>
                <a:lnTo>
                  <a:pt x="354" y="0"/>
                </a:lnTo>
                <a:lnTo>
                  <a:pt x="360" y="0"/>
                </a:lnTo>
                <a:lnTo>
                  <a:pt x="366" y="0"/>
                </a:lnTo>
                <a:lnTo>
                  <a:pt x="372" y="0"/>
                </a:lnTo>
                <a:lnTo>
                  <a:pt x="378" y="0"/>
                </a:lnTo>
                <a:lnTo>
                  <a:pt x="384" y="0"/>
                </a:lnTo>
                <a:lnTo>
                  <a:pt x="390" y="0"/>
                </a:lnTo>
                <a:lnTo>
                  <a:pt x="396" y="0"/>
                </a:lnTo>
                <a:lnTo>
                  <a:pt x="402" y="0"/>
                </a:lnTo>
                <a:lnTo>
                  <a:pt x="408" y="0"/>
                </a:lnTo>
                <a:lnTo>
                  <a:pt x="414" y="0"/>
                </a:lnTo>
                <a:lnTo>
                  <a:pt x="420" y="0"/>
                </a:lnTo>
                <a:lnTo>
                  <a:pt x="426" y="0"/>
                </a:lnTo>
                <a:lnTo>
                  <a:pt x="432" y="0"/>
                </a:lnTo>
                <a:lnTo>
                  <a:pt x="438" y="0"/>
                </a:lnTo>
                <a:lnTo>
                  <a:pt x="444" y="0"/>
                </a:lnTo>
                <a:lnTo>
                  <a:pt x="450" y="0"/>
                </a:lnTo>
                <a:lnTo>
                  <a:pt x="456" y="0"/>
                </a:lnTo>
                <a:lnTo>
                  <a:pt x="462" y="0"/>
                </a:lnTo>
                <a:lnTo>
                  <a:pt x="468" y="0"/>
                </a:lnTo>
                <a:lnTo>
                  <a:pt x="474" y="0"/>
                </a:lnTo>
                <a:lnTo>
                  <a:pt x="480" y="0"/>
                </a:lnTo>
                <a:lnTo>
                  <a:pt x="486" y="0"/>
                </a:lnTo>
                <a:lnTo>
                  <a:pt x="492" y="0"/>
                </a:lnTo>
                <a:lnTo>
                  <a:pt x="498" y="0"/>
                </a:lnTo>
                <a:lnTo>
                  <a:pt x="504" y="0"/>
                </a:lnTo>
                <a:lnTo>
                  <a:pt x="510" y="0"/>
                </a:lnTo>
                <a:lnTo>
                  <a:pt x="516" y="0"/>
                </a:lnTo>
                <a:lnTo>
                  <a:pt x="522" y="0"/>
                </a:lnTo>
                <a:lnTo>
                  <a:pt x="528" y="0"/>
                </a:lnTo>
                <a:lnTo>
                  <a:pt x="534" y="0"/>
                </a:lnTo>
                <a:lnTo>
                  <a:pt x="540" y="0"/>
                </a:lnTo>
                <a:lnTo>
                  <a:pt x="546" y="0"/>
                </a:lnTo>
                <a:lnTo>
                  <a:pt x="552" y="0"/>
                </a:lnTo>
                <a:lnTo>
                  <a:pt x="558" y="0"/>
                </a:lnTo>
                <a:lnTo>
                  <a:pt x="564" y="0"/>
                </a:lnTo>
                <a:lnTo>
                  <a:pt x="570" y="0"/>
                </a:lnTo>
                <a:lnTo>
                  <a:pt x="576" y="0"/>
                </a:lnTo>
                <a:lnTo>
                  <a:pt x="582" y="0"/>
                </a:lnTo>
                <a:lnTo>
                  <a:pt x="588" y="0"/>
                </a:lnTo>
                <a:lnTo>
                  <a:pt x="594" y="0"/>
                </a:lnTo>
                <a:lnTo>
                  <a:pt x="600" y="0"/>
                </a:lnTo>
                <a:lnTo>
                  <a:pt x="606" y="0"/>
                </a:lnTo>
                <a:lnTo>
                  <a:pt x="612" y="0"/>
                </a:lnTo>
                <a:lnTo>
                  <a:pt x="618" y="0"/>
                </a:lnTo>
                <a:lnTo>
                  <a:pt x="624" y="0"/>
                </a:lnTo>
                <a:lnTo>
                  <a:pt x="630" y="0"/>
                </a:lnTo>
                <a:lnTo>
                  <a:pt x="636" y="0"/>
                </a:lnTo>
                <a:lnTo>
                  <a:pt x="642" y="0"/>
                </a:lnTo>
              </a:path>
            </a:pathLst>
          </a:custGeom>
          <a:noFill/>
          <a:ln w="22225">
            <a:solidFill>
              <a:srgbClr val="00FF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3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3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3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3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3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3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3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3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3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3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3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3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23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23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23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23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23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23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23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23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23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23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23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23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23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23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123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23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123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123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00"/>
                            </p:stCondLst>
                            <p:childTnLst>
                              <p:par>
                                <p:cTn id="1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123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123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123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123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59" grpId="0" animBg="1"/>
      <p:bldP spid="123958" grpId="0" animBg="1"/>
      <p:bldP spid="123957" grpId="0" animBg="1"/>
      <p:bldP spid="123950" grpId="0" animBg="1"/>
      <p:bldP spid="123949" grpId="0" animBg="1"/>
      <p:bldP spid="123948" grpId="0" animBg="1"/>
      <p:bldP spid="123947" grpId="0" animBg="1"/>
      <p:bldP spid="123946" grpId="0" animBg="1"/>
      <p:bldP spid="123945" grpId="0" animBg="1"/>
      <p:bldP spid="123944" grpId="0" animBg="1"/>
      <p:bldP spid="123943" grpId="0" animBg="1"/>
      <p:bldP spid="123942" grpId="0" animBg="1"/>
      <p:bldP spid="123939" grpId="0" build="p" autoUpdateAnimBg="0"/>
      <p:bldP spid="123934" grpId="0" build="p" autoUpdateAnimBg="0"/>
      <p:bldP spid="123933" grpId="0" build="p" autoUpdateAnimBg="0"/>
      <p:bldP spid="123932" grpId="0" build="p" autoUpdateAnimBg="0"/>
      <p:bldP spid="123929" grpId="0" build="p" autoUpdateAnimBg="0"/>
      <p:bldP spid="123928" grpId="0" animBg="1"/>
      <p:bldP spid="123927" grpId="0" animBg="1"/>
      <p:bldP spid="123926" grpId="0" animBg="1"/>
      <p:bldP spid="123916" grpId="0" build="p" autoUpdateAnimBg="0" advAuto="0"/>
      <p:bldP spid="123915" grpId="0" build="p" autoUpdateAnimBg="0"/>
      <p:bldP spid="12390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04" name="Rectangle 20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990600" cy="533400"/>
          </a:xfrm>
          <a:ln/>
        </p:spPr>
        <p:txBody>
          <a:bodyPr/>
          <a:lstStyle/>
          <a:p>
            <a:r>
              <a:rPr lang="zh-CN" altLang="en-US" sz="2800" b="1">
                <a:ea typeface="楷体_GB2312" pitchFamily="49" charset="-122"/>
              </a:rPr>
              <a:t>例</a:t>
            </a:r>
            <a:r>
              <a:rPr lang="en-US" altLang="zh-CN" sz="2800" b="1">
                <a:ea typeface="楷体_GB2312" pitchFamily="49" charset="-122"/>
              </a:rPr>
              <a:t>14</a:t>
            </a:r>
          </a:p>
        </p:txBody>
      </p:sp>
      <p:graphicFrame>
        <p:nvGraphicFramePr>
          <p:cNvPr id="195605" name="Object 21"/>
          <p:cNvGraphicFramePr>
            <a:graphicFrameLocks noChangeAspect="1"/>
          </p:cNvGraphicFramePr>
          <p:nvPr/>
        </p:nvGraphicFramePr>
        <p:xfrm>
          <a:off x="3276600" y="296863"/>
          <a:ext cx="5327650" cy="674687"/>
        </p:xfrm>
        <a:graphic>
          <a:graphicData uri="http://schemas.openxmlformats.org/presentationml/2006/ole">
            <p:oleObj spid="_x0000_s195605" name="公式" r:id="rId3" imgW="1993035" imgH="266584" progId="Equation.3">
              <p:embed/>
            </p:oleObj>
          </a:graphicData>
        </a:graphic>
      </p:graphicFrame>
      <p:sp>
        <p:nvSpPr>
          <p:cNvPr id="195606" name="Text Box 22"/>
          <p:cNvSpPr txBox="1">
            <a:spLocks noChangeArrowheads="1"/>
          </p:cNvSpPr>
          <p:nvPr/>
        </p:nvSpPr>
        <p:spPr bwMode="auto">
          <a:xfrm>
            <a:off x="1692275" y="404813"/>
            <a:ext cx="1606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判断函数</a:t>
            </a:r>
          </a:p>
        </p:txBody>
      </p:sp>
      <p:graphicFrame>
        <p:nvGraphicFramePr>
          <p:cNvPr id="195608" name="Object 24"/>
          <p:cNvGraphicFramePr>
            <a:graphicFrameLocks noChangeAspect="1"/>
          </p:cNvGraphicFramePr>
          <p:nvPr/>
        </p:nvGraphicFramePr>
        <p:xfrm>
          <a:off x="2700338" y="1052513"/>
          <a:ext cx="3167062" cy="666750"/>
        </p:xfrm>
        <a:graphic>
          <a:graphicData uri="http://schemas.openxmlformats.org/presentationml/2006/ole">
            <p:oleObj spid="_x0000_s195608" name="公式" r:id="rId4" imgW="1320227" imgH="279279" progId="Equation.3">
              <p:embed/>
            </p:oleObj>
          </a:graphicData>
        </a:graphic>
      </p:graphicFrame>
      <p:graphicFrame>
        <p:nvGraphicFramePr>
          <p:cNvPr id="195610" name="Object 26"/>
          <p:cNvGraphicFramePr>
            <a:graphicFrameLocks noChangeAspect="1"/>
          </p:cNvGraphicFramePr>
          <p:nvPr/>
        </p:nvGraphicFramePr>
        <p:xfrm>
          <a:off x="1619250" y="1125538"/>
          <a:ext cx="1079500" cy="508000"/>
        </p:xfrm>
        <a:graphic>
          <a:graphicData uri="http://schemas.openxmlformats.org/presentationml/2006/ole">
            <p:oleObj spid="_x0000_s195610" name="公式" r:id="rId5" imgW="431613" imgH="203112" progId="Equation.3">
              <p:embed/>
            </p:oleObj>
          </a:graphicData>
        </a:graphic>
      </p:graphicFrame>
      <p:sp>
        <p:nvSpPr>
          <p:cNvPr id="195612" name="Text Box 28"/>
          <p:cNvSpPr txBox="1">
            <a:spLocks noChangeArrowheads="1"/>
          </p:cNvSpPr>
          <p:nvPr/>
        </p:nvSpPr>
        <p:spPr bwMode="auto">
          <a:xfrm>
            <a:off x="827088" y="1052513"/>
            <a:ext cx="5413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>
                <a:latin typeface="Times New Roman" pitchFamily="18" charset="0"/>
                <a:ea typeface="楷体_GB2312" pitchFamily="49" charset="-122"/>
              </a:rPr>
              <a:t>解</a:t>
            </a:r>
          </a:p>
        </p:txBody>
      </p:sp>
      <p:graphicFrame>
        <p:nvGraphicFramePr>
          <p:cNvPr id="195614" name="Object 30"/>
          <p:cNvGraphicFramePr>
            <a:graphicFrameLocks noChangeAspect="1"/>
          </p:cNvGraphicFramePr>
          <p:nvPr/>
        </p:nvGraphicFramePr>
        <p:xfrm>
          <a:off x="2700338" y="1844675"/>
          <a:ext cx="2663825" cy="628650"/>
        </p:xfrm>
        <a:graphic>
          <a:graphicData uri="http://schemas.openxmlformats.org/presentationml/2006/ole">
            <p:oleObj spid="_x0000_s195614" name="公式" r:id="rId6" imgW="1129810" imgH="266584" progId="Equation.3">
              <p:embed/>
            </p:oleObj>
          </a:graphicData>
        </a:graphic>
      </p:graphicFrame>
      <p:graphicFrame>
        <p:nvGraphicFramePr>
          <p:cNvPr id="195615" name="Object 31"/>
          <p:cNvGraphicFramePr>
            <a:graphicFrameLocks noChangeAspect="1"/>
          </p:cNvGraphicFramePr>
          <p:nvPr/>
        </p:nvGraphicFramePr>
        <p:xfrm>
          <a:off x="2627313" y="2636838"/>
          <a:ext cx="4105275" cy="1068387"/>
        </p:xfrm>
        <a:graphic>
          <a:graphicData uri="http://schemas.openxmlformats.org/presentationml/2006/ole">
            <p:oleObj spid="_x0000_s195615" name="公式" r:id="rId7" imgW="1854200" imgH="482600" progId="Equation.3">
              <p:embed/>
            </p:oleObj>
          </a:graphicData>
        </a:graphic>
      </p:graphicFrame>
      <p:graphicFrame>
        <p:nvGraphicFramePr>
          <p:cNvPr id="195627" name="Object 43"/>
          <p:cNvGraphicFramePr>
            <a:graphicFrameLocks noChangeAspect="1"/>
          </p:cNvGraphicFramePr>
          <p:nvPr/>
        </p:nvGraphicFramePr>
        <p:xfrm>
          <a:off x="2627313" y="5084763"/>
          <a:ext cx="3673475" cy="617537"/>
        </p:xfrm>
        <a:graphic>
          <a:graphicData uri="http://schemas.openxmlformats.org/presentationml/2006/ole">
            <p:oleObj spid="_x0000_s195627" name="公式" r:id="rId8" imgW="1600200" imgH="266700" progId="Equation.3">
              <p:embed/>
            </p:oleObj>
          </a:graphicData>
        </a:graphic>
      </p:graphicFrame>
      <p:graphicFrame>
        <p:nvGraphicFramePr>
          <p:cNvPr id="195628" name="Object 44"/>
          <p:cNvGraphicFramePr>
            <a:graphicFrameLocks noChangeAspect="1"/>
          </p:cNvGraphicFramePr>
          <p:nvPr/>
        </p:nvGraphicFramePr>
        <p:xfrm>
          <a:off x="2627313" y="3860800"/>
          <a:ext cx="2952750" cy="1157288"/>
        </p:xfrm>
        <a:graphic>
          <a:graphicData uri="http://schemas.openxmlformats.org/presentationml/2006/ole">
            <p:oleObj spid="_x0000_s195628" name="公式" r:id="rId9" imgW="1231366" imgH="482391" progId="Equation.3">
              <p:embed/>
            </p:oleObj>
          </a:graphicData>
        </a:graphic>
      </p:graphicFrame>
      <p:graphicFrame>
        <p:nvGraphicFramePr>
          <p:cNvPr id="195631" name="Object 47"/>
          <p:cNvGraphicFramePr>
            <a:graphicFrameLocks noChangeAspect="1"/>
          </p:cNvGraphicFramePr>
          <p:nvPr/>
        </p:nvGraphicFramePr>
        <p:xfrm>
          <a:off x="5508625" y="4005263"/>
          <a:ext cx="2376488" cy="1033462"/>
        </p:xfrm>
        <a:graphic>
          <a:graphicData uri="http://schemas.openxmlformats.org/presentationml/2006/ole">
            <p:oleObj spid="_x0000_s195631" name="公式" r:id="rId10" imgW="990170" imgH="431613" progId="Equation.3">
              <p:embed/>
            </p:oleObj>
          </a:graphicData>
        </a:graphic>
      </p:graphicFrame>
      <p:pic>
        <p:nvPicPr>
          <p:cNvPr id="195632" name="Picture 48" descr="返回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902575" y="6376988"/>
            <a:ext cx="355600" cy="287337"/>
          </a:xfrm>
          <a:prstGeom prst="rect">
            <a:avLst/>
          </a:prstGeom>
          <a:noFill/>
        </p:spPr>
      </p:pic>
      <p:pic>
        <p:nvPicPr>
          <p:cNvPr id="195633" name="Picture 49" descr="机动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231A93"/>
              </a:clrFrom>
              <a:clrTo>
                <a:srgbClr val="231A9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5375" y="6376988"/>
            <a:ext cx="355600" cy="287337"/>
          </a:xfrm>
          <a:prstGeom prst="rect">
            <a:avLst/>
          </a:prstGeom>
          <a:noFill/>
        </p:spPr>
      </p:pic>
      <p:pic>
        <p:nvPicPr>
          <p:cNvPr id="195634" name="Picture 50" descr="上一页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38975" y="6376988"/>
            <a:ext cx="355600" cy="287337"/>
          </a:xfrm>
          <a:prstGeom prst="rect">
            <a:avLst/>
          </a:prstGeom>
          <a:noFill/>
        </p:spPr>
      </p:pic>
      <p:pic>
        <p:nvPicPr>
          <p:cNvPr id="195635" name="Picture 51" descr="退出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48663" y="6376988"/>
            <a:ext cx="355600" cy="287337"/>
          </a:xfrm>
          <a:prstGeom prst="rect">
            <a:avLst/>
          </a:prstGeom>
          <a:noFill/>
        </p:spPr>
      </p:pic>
      <p:pic>
        <p:nvPicPr>
          <p:cNvPr id="195636" name="Picture 52" descr="下一页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470775" y="6376988"/>
            <a:ext cx="355600" cy="287337"/>
          </a:xfrm>
          <a:prstGeom prst="rect">
            <a:avLst/>
          </a:prstGeom>
          <a:noFill/>
        </p:spPr>
      </p:pic>
      <p:sp>
        <p:nvSpPr>
          <p:cNvPr id="195637" name="Text Box 53"/>
          <p:cNvSpPr txBox="1">
            <a:spLocks noChangeArrowheads="1"/>
          </p:cNvSpPr>
          <p:nvPr/>
        </p:nvSpPr>
        <p:spPr bwMode="auto">
          <a:xfrm>
            <a:off x="6130925" y="6600825"/>
            <a:ext cx="272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000">
                <a:latin typeface="楷体_GB2312" pitchFamily="49" charset="-122"/>
                <a:ea typeface="楷体_GB2312" pitchFamily="49" charset="-122"/>
              </a:rPr>
              <a:t>机动   目录   上页   下页   返回   结束 </a:t>
            </a:r>
          </a:p>
        </p:txBody>
      </p:sp>
      <p:pic>
        <p:nvPicPr>
          <p:cNvPr id="195638" name="Picture 54" descr="目录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607175" y="6376988"/>
            <a:ext cx="355600" cy="2873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5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5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5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606" grpId="0" build="p" autoUpdateAnimBg="0"/>
      <p:bldP spid="195612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990600" cy="533400"/>
          </a:xfrm>
          <a:ln/>
        </p:spPr>
        <p:txBody>
          <a:bodyPr/>
          <a:lstStyle/>
          <a:p>
            <a:r>
              <a:rPr lang="zh-CN" altLang="en-US" sz="2800" b="1">
                <a:ea typeface="楷体_GB2312" pitchFamily="49" charset="-122"/>
              </a:rPr>
              <a:t>例</a:t>
            </a:r>
            <a:r>
              <a:rPr lang="en-US" altLang="zh-CN" sz="2800" b="1">
                <a:ea typeface="楷体_GB2312" pitchFamily="49" charset="-122"/>
              </a:rPr>
              <a:t>15</a:t>
            </a:r>
          </a:p>
        </p:txBody>
      </p:sp>
      <p:graphicFrame>
        <p:nvGraphicFramePr>
          <p:cNvPr id="196611" name="Object 3"/>
          <p:cNvGraphicFramePr>
            <a:graphicFrameLocks noChangeAspect="1"/>
          </p:cNvGraphicFramePr>
          <p:nvPr/>
        </p:nvGraphicFramePr>
        <p:xfrm>
          <a:off x="2700338" y="476250"/>
          <a:ext cx="5468937" cy="1155700"/>
        </p:xfrm>
        <a:graphic>
          <a:graphicData uri="http://schemas.openxmlformats.org/presentationml/2006/ole">
            <p:oleObj spid="_x0000_s196611" name="公式" r:id="rId3" imgW="2044700" imgH="457200" progId="Equation.3">
              <p:embed/>
            </p:oleObj>
          </a:graphicData>
        </a:graphic>
      </p:graphicFrame>
      <p:sp>
        <p:nvSpPr>
          <p:cNvPr id="196612" name="Text Box 4"/>
          <p:cNvSpPr txBox="1">
            <a:spLocks noChangeArrowheads="1"/>
          </p:cNvSpPr>
          <p:nvPr/>
        </p:nvSpPr>
        <p:spPr bwMode="auto">
          <a:xfrm>
            <a:off x="1258888" y="765175"/>
            <a:ext cx="1606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判断函数</a:t>
            </a:r>
          </a:p>
        </p:txBody>
      </p:sp>
      <p:graphicFrame>
        <p:nvGraphicFramePr>
          <p:cNvPr id="196613" name="Object 5"/>
          <p:cNvGraphicFramePr>
            <a:graphicFrameLocks noChangeAspect="1"/>
          </p:cNvGraphicFramePr>
          <p:nvPr/>
        </p:nvGraphicFramePr>
        <p:xfrm>
          <a:off x="3132138" y="1844675"/>
          <a:ext cx="2743200" cy="484188"/>
        </p:xfrm>
        <a:graphic>
          <a:graphicData uri="http://schemas.openxmlformats.org/presentationml/2006/ole">
            <p:oleObj spid="_x0000_s196613" name="公式" r:id="rId4" imgW="1231366" imgH="203112" progId="Equation.3">
              <p:embed/>
            </p:oleObj>
          </a:graphicData>
        </a:graphic>
      </p:graphicFrame>
      <p:graphicFrame>
        <p:nvGraphicFramePr>
          <p:cNvPr id="196614" name="Object 6"/>
          <p:cNvGraphicFramePr>
            <a:graphicFrameLocks noChangeAspect="1"/>
          </p:cNvGraphicFramePr>
          <p:nvPr/>
        </p:nvGraphicFramePr>
        <p:xfrm>
          <a:off x="1619250" y="2276475"/>
          <a:ext cx="792163" cy="474663"/>
        </p:xfrm>
        <a:graphic>
          <a:graphicData uri="http://schemas.openxmlformats.org/presentationml/2006/ole">
            <p:oleObj spid="_x0000_s196614" name="公式" r:id="rId5" imgW="431613" imgH="203112" progId="Equation.3">
              <p:embed/>
            </p:oleObj>
          </a:graphicData>
        </a:graphic>
      </p:graphicFrame>
      <p:sp>
        <p:nvSpPr>
          <p:cNvPr id="196615" name="Text Box 7"/>
          <p:cNvSpPr txBox="1">
            <a:spLocks noChangeArrowheads="1"/>
          </p:cNvSpPr>
          <p:nvPr/>
        </p:nvSpPr>
        <p:spPr bwMode="auto">
          <a:xfrm>
            <a:off x="827088" y="1628775"/>
            <a:ext cx="5413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>
                <a:latin typeface="Times New Roman" pitchFamily="18" charset="0"/>
                <a:ea typeface="楷体_GB2312" pitchFamily="49" charset="-122"/>
              </a:rPr>
              <a:t>解</a:t>
            </a:r>
          </a:p>
        </p:txBody>
      </p:sp>
      <p:graphicFrame>
        <p:nvGraphicFramePr>
          <p:cNvPr id="196616" name="Object 8"/>
          <p:cNvGraphicFramePr>
            <a:graphicFrameLocks noChangeAspect="1"/>
          </p:cNvGraphicFramePr>
          <p:nvPr/>
        </p:nvGraphicFramePr>
        <p:xfrm>
          <a:off x="3059113" y="2708275"/>
          <a:ext cx="2859087" cy="477838"/>
        </p:xfrm>
        <a:graphic>
          <a:graphicData uri="http://schemas.openxmlformats.org/presentationml/2006/ole">
            <p:oleObj spid="_x0000_s196616" name="公式" r:id="rId6" imgW="1167893" imgH="203112" progId="Equation.3">
              <p:embed/>
            </p:oleObj>
          </a:graphicData>
        </a:graphic>
      </p:graphicFrame>
      <p:graphicFrame>
        <p:nvGraphicFramePr>
          <p:cNvPr id="196617" name="Object 9"/>
          <p:cNvGraphicFramePr>
            <a:graphicFrameLocks noChangeAspect="1"/>
          </p:cNvGraphicFramePr>
          <p:nvPr/>
        </p:nvGraphicFramePr>
        <p:xfrm>
          <a:off x="2484438" y="3284538"/>
          <a:ext cx="2632075" cy="1012825"/>
        </p:xfrm>
        <a:graphic>
          <a:graphicData uri="http://schemas.openxmlformats.org/presentationml/2006/ole">
            <p:oleObj spid="_x0000_s196617" name="公式" r:id="rId7" imgW="990600" imgH="457200" progId="Equation.3">
              <p:embed/>
            </p:oleObj>
          </a:graphicData>
        </a:graphic>
      </p:graphicFrame>
      <p:graphicFrame>
        <p:nvGraphicFramePr>
          <p:cNvPr id="196618" name="Object 10"/>
          <p:cNvGraphicFramePr>
            <a:graphicFrameLocks noChangeAspect="1"/>
          </p:cNvGraphicFramePr>
          <p:nvPr/>
        </p:nvGraphicFramePr>
        <p:xfrm>
          <a:off x="2339975" y="5229225"/>
          <a:ext cx="2565400" cy="471488"/>
        </p:xfrm>
        <a:graphic>
          <a:graphicData uri="http://schemas.openxmlformats.org/presentationml/2006/ole">
            <p:oleObj spid="_x0000_s196618" name="公式" r:id="rId8" imgW="1117115" imgH="203112" progId="Equation.3">
              <p:embed/>
            </p:oleObj>
          </a:graphicData>
        </a:graphic>
      </p:graphicFrame>
      <p:graphicFrame>
        <p:nvGraphicFramePr>
          <p:cNvPr id="196619" name="Object 11"/>
          <p:cNvGraphicFramePr>
            <a:graphicFrameLocks noChangeAspect="1"/>
          </p:cNvGraphicFramePr>
          <p:nvPr/>
        </p:nvGraphicFramePr>
        <p:xfrm>
          <a:off x="2987675" y="3933825"/>
          <a:ext cx="1917700" cy="485775"/>
        </p:xfrm>
        <a:graphic>
          <a:graphicData uri="http://schemas.openxmlformats.org/presentationml/2006/ole">
            <p:oleObj spid="_x0000_s196619" name="公式" r:id="rId9" imgW="799753" imgH="203112" progId="Equation.3">
              <p:embed/>
            </p:oleObj>
          </a:graphicData>
        </a:graphic>
      </p:graphicFrame>
      <p:graphicFrame>
        <p:nvGraphicFramePr>
          <p:cNvPr id="196620" name="Object 12"/>
          <p:cNvGraphicFramePr>
            <a:graphicFrameLocks noChangeAspect="1"/>
          </p:cNvGraphicFramePr>
          <p:nvPr/>
        </p:nvGraphicFramePr>
        <p:xfrm>
          <a:off x="2627313" y="4581525"/>
          <a:ext cx="1096962" cy="487363"/>
        </p:xfrm>
        <a:graphic>
          <a:graphicData uri="http://schemas.openxmlformats.org/presentationml/2006/ole">
            <p:oleObj spid="_x0000_s196620" name="公式" r:id="rId10" imgW="457002" imgH="203112" progId="Equation.3">
              <p:embed/>
            </p:oleObj>
          </a:graphicData>
        </a:graphic>
      </p:graphicFrame>
      <p:pic>
        <p:nvPicPr>
          <p:cNvPr id="196621" name="Picture 13" descr="返回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902575" y="6376988"/>
            <a:ext cx="355600" cy="287337"/>
          </a:xfrm>
          <a:prstGeom prst="rect">
            <a:avLst/>
          </a:prstGeom>
          <a:noFill/>
        </p:spPr>
      </p:pic>
      <p:pic>
        <p:nvPicPr>
          <p:cNvPr id="196622" name="Picture 14" descr="机动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231A93"/>
              </a:clrFrom>
              <a:clrTo>
                <a:srgbClr val="231A9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5375" y="6376988"/>
            <a:ext cx="355600" cy="287337"/>
          </a:xfrm>
          <a:prstGeom prst="rect">
            <a:avLst/>
          </a:prstGeom>
          <a:noFill/>
        </p:spPr>
      </p:pic>
      <p:pic>
        <p:nvPicPr>
          <p:cNvPr id="196623" name="Picture 15" descr="上一页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38975" y="6376988"/>
            <a:ext cx="355600" cy="287337"/>
          </a:xfrm>
          <a:prstGeom prst="rect">
            <a:avLst/>
          </a:prstGeom>
          <a:noFill/>
        </p:spPr>
      </p:pic>
      <p:pic>
        <p:nvPicPr>
          <p:cNvPr id="196624" name="Picture 16" descr="退出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48663" y="6376988"/>
            <a:ext cx="355600" cy="287337"/>
          </a:xfrm>
          <a:prstGeom prst="rect">
            <a:avLst/>
          </a:prstGeom>
          <a:noFill/>
        </p:spPr>
      </p:pic>
      <p:pic>
        <p:nvPicPr>
          <p:cNvPr id="196625" name="Picture 17" descr="下一页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470775" y="6376988"/>
            <a:ext cx="355600" cy="287337"/>
          </a:xfrm>
          <a:prstGeom prst="rect">
            <a:avLst/>
          </a:prstGeom>
          <a:noFill/>
        </p:spPr>
      </p:pic>
      <p:sp>
        <p:nvSpPr>
          <p:cNvPr id="196626" name="Text Box 18"/>
          <p:cNvSpPr txBox="1">
            <a:spLocks noChangeArrowheads="1"/>
          </p:cNvSpPr>
          <p:nvPr/>
        </p:nvSpPr>
        <p:spPr bwMode="auto">
          <a:xfrm>
            <a:off x="6130925" y="6600825"/>
            <a:ext cx="272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000">
                <a:latin typeface="楷体_GB2312" pitchFamily="49" charset="-122"/>
                <a:ea typeface="楷体_GB2312" pitchFamily="49" charset="-122"/>
              </a:rPr>
              <a:t>机动   目录   上页   下页   返回   结束 </a:t>
            </a:r>
          </a:p>
        </p:txBody>
      </p:sp>
      <p:pic>
        <p:nvPicPr>
          <p:cNvPr id="196627" name="Picture 19" descr="目录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607175" y="6376988"/>
            <a:ext cx="355600" cy="287337"/>
          </a:xfrm>
          <a:prstGeom prst="rect">
            <a:avLst/>
          </a:prstGeom>
          <a:noFill/>
        </p:spPr>
      </p:pic>
      <p:graphicFrame>
        <p:nvGraphicFramePr>
          <p:cNvPr id="196628" name="Object 20"/>
          <p:cNvGraphicFramePr>
            <a:graphicFrameLocks noChangeAspect="1"/>
          </p:cNvGraphicFramePr>
          <p:nvPr/>
        </p:nvGraphicFramePr>
        <p:xfrm>
          <a:off x="2411413" y="1916113"/>
          <a:ext cx="865187" cy="1152525"/>
        </p:xfrm>
        <a:graphic>
          <a:graphicData uri="http://schemas.openxmlformats.org/presentationml/2006/ole">
            <p:oleObj spid="_x0000_s196628" name="公式" r:id="rId18" imgW="304668" imgH="457002" progId="Equation.3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6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6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6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6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6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6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6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96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2" grpId="0" build="p" autoUpdateAnimBg="0"/>
      <p:bldP spid="196615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1439862" cy="533400"/>
          </a:xfrm>
          <a:ln/>
        </p:spPr>
        <p:txBody>
          <a:bodyPr/>
          <a:lstStyle/>
          <a:p>
            <a:r>
              <a:rPr lang="zh-CN" altLang="en-US" sz="2800" b="1">
                <a:ea typeface="楷体_GB2312" pitchFamily="49" charset="-122"/>
              </a:rPr>
              <a:t>习作题</a:t>
            </a:r>
          </a:p>
        </p:txBody>
      </p:sp>
      <p:graphicFrame>
        <p:nvGraphicFramePr>
          <p:cNvPr id="197635" name="Object 3"/>
          <p:cNvGraphicFramePr>
            <a:graphicFrameLocks noChangeAspect="1"/>
          </p:cNvGraphicFramePr>
          <p:nvPr/>
        </p:nvGraphicFramePr>
        <p:xfrm>
          <a:off x="1908175" y="476250"/>
          <a:ext cx="6519863" cy="514350"/>
        </p:xfrm>
        <a:graphic>
          <a:graphicData uri="http://schemas.openxmlformats.org/presentationml/2006/ole">
            <p:oleObj spid="_x0000_s197635" name="公式" r:id="rId3" imgW="2438400" imgH="203200" progId="Equation.3">
              <p:embed/>
            </p:oleObj>
          </a:graphicData>
        </a:graphic>
      </p:graphicFrame>
      <p:graphicFrame>
        <p:nvGraphicFramePr>
          <p:cNvPr id="197637" name="Object 5"/>
          <p:cNvGraphicFramePr>
            <a:graphicFrameLocks noChangeAspect="1"/>
          </p:cNvGraphicFramePr>
          <p:nvPr/>
        </p:nvGraphicFramePr>
        <p:xfrm>
          <a:off x="2339975" y="2060575"/>
          <a:ext cx="4679950" cy="896938"/>
        </p:xfrm>
        <a:graphic>
          <a:graphicData uri="http://schemas.openxmlformats.org/presentationml/2006/ole">
            <p:oleObj spid="_x0000_s197637" name="公式" r:id="rId4" imgW="2044700" imgH="393700" progId="Equation.3">
              <p:embed/>
            </p:oleObj>
          </a:graphicData>
        </a:graphic>
      </p:graphicFrame>
      <p:graphicFrame>
        <p:nvGraphicFramePr>
          <p:cNvPr id="197638" name="Object 6"/>
          <p:cNvGraphicFramePr>
            <a:graphicFrameLocks noChangeAspect="1"/>
          </p:cNvGraphicFramePr>
          <p:nvPr/>
        </p:nvGraphicFramePr>
        <p:xfrm>
          <a:off x="2339975" y="1052513"/>
          <a:ext cx="4824413" cy="911225"/>
        </p:xfrm>
        <a:graphic>
          <a:graphicData uri="http://schemas.openxmlformats.org/presentationml/2006/ole">
            <p:oleObj spid="_x0000_s197638" name="公式" r:id="rId5" imgW="2082800" imgH="393700" progId="Equation.3">
              <p:embed/>
            </p:oleObj>
          </a:graphicData>
        </a:graphic>
      </p:graphicFrame>
      <p:sp>
        <p:nvSpPr>
          <p:cNvPr id="197639" name="Text Box 7"/>
          <p:cNvSpPr txBox="1">
            <a:spLocks noChangeArrowheads="1"/>
          </p:cNvSpPr>
          <p:nvPr/>
        </p:nvSpPr>
        <p:spPr bwMode="auto">
          <a:xfrm>
            <a:off x="827088" y="1052513"/>
            <a:ext cx="1250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作函数</a:t>
            </a:r>
          </a:p>
        </p:txBody>
      </p:sp>
      <p:graphicFrame>
        <p:nvGraphicFramePr>
          <p:cNvPr id="197641" name="Object 9"/>
          <p:cNvGraphicFramePr>
            <a:graphicFrameLocks noChangeAspect="1"/>
          </p:cNvGraphicFramePr>
          <p:nvPr/>
        </p:nvGraphicFramePr>
        <p:xfrm>
          <a:off x="3132138" y="3141663"/>
          <a:ext cx="2840037" cy="477837"/>
        </p:xfrm>
        <a:graphic>
          <a:graphicData uri="http://schemas.openxmlformats.org/presentationml/2006/ole">
            <p:oleObj spid="_x0000_s197641" name="公式" r:id="rId6" imgW="1282700" imgH="215900" progId="Equation.3">
              <p:embed/>
            </p:oleObj>
          </a:graphicData>
        </a:graphic>
      </p:graphicFrame>
      <p:graphicFrame>
        <p:nvGraphicFramePr>
          <p:cNvPr id="197643" name="Object 11"/>
          <p:cNvGraphicFramePr>
            <a:graphicFrameLocks noChangeAspect="1"/>
          </p:cNvGraphicFramePr>
          <p:nvPr/>
        </p:nvGraphicFramePr>
        <p:xfrm>
          <a:off x="971550" y="3860800"/>
          <a:ext cx="5832475" cy="1036638"/>
        </p:xfrm>
        <a:graphic>
          <a:graphicData uri="http://schemas.openxmlformats.org/presentationml/2006/ole">
            <p:oleObj spid="_x0000_s197643" name="公式" r:id="rId7" imgW="2184400" imgH="431800" progId="Equation.3">
              <p:embed/>
            </p:oleObj>
          </a:graphicData>
        </a:graphic>
      </p:graphicFrame>
      <p:pic>
        <p:nvPicPr>
          <p:cNvPr id="197645" name="Picture 13" descr="返回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02575" y="6376988"/>
            <a:ext cx="355600" cy="287337"/>
          </a:xfrm>
          <a:prstGeom prst="rect">
            <a:avLst/>
          </a:prstGeom>
          <a:noFill/>
        </p:spPr>
      </p:pic>
      <p:pic>
        <p:nvPicPr>
          <p:cNvPr id="197646" name="Picture 14" descr="机动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231A93"/>
              </a:clrFrom>
              <a:clrTo>
                <a:srgbClr val="231A9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5375" y="6376988"/>
            <a:ext cx="355600" cy="287337"/>
          </a:xfrm>
          <a:prstGeom prst="rect">
            <a:avLst/>
          </a:prstGeom>
          <a:noFill/>
        </p:spPr>
      </p:pic>
      <p:pic>
        <p:nvPicPr>
          <p:cNvPr id="197647" name="Picture 15" descr="上一页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38975" y="6376988"/>
            <a:ext cx="355600" cy="287337"/>
          </a:xfrm>
          <a:prstGeom prst="rect">
            <a:avLst/>
          </a:prstGeom>
          <a:noFill/>
        </p:spPr>
      </p:pic>
      <p:pic>
        <p:nvPicPr>
          <p:cNvPr id="197648" name="Picture 16" descr="退出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48663" y="6376988"/>
            <a:ext cx="355600" cy="287337"/>
          </a:xfrm>
          <a:prstGeom prst="rect">
            <a:avLst/>
          </a:prstGeom>
          <a:noFill/>
        </p:spPr>
      </p:pic>
      <p:pic>
        <p:nvPicPr>
          <p:cNvPr id="197649" name="Picture 17" descr="下一页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70775" y="6376988"/>
            <a:ext cx="355600" cy="287337"/>
          </a:xfrm>
          <a:prstGeom prst="rect">
            <a:avLst/>
          </a:prstGeom>
          <a:noFill/>
        </p:spPr>
      </p:pic>
      <p:sp>
        <p:nvSpPr>
          <p:cNvPr id="197650" name="Text Box 18"/>
          <p:cNvSpPr txBox="1">
            <a:spLocks noChangeArrowheads="1"/>
          </p:cNvSpPr>
          <p:nvPr/>
        </p:nvSpPr>
        <p:spPr bwMode="auto">
          <a:xfrm>
            <a:off x="6130925" y="6600825"/>
            <a:ext cx="272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000">
                <a:latin typeface="楷体_GB2312" pitchFamily="49" charset="-122"/>
                <a:ea typeface="楷体_GB2312" pitchFamily="49" charset="-122"/>
              </a:rPr>
              <a:t>机动   目录   上页   下页   返回   结束 </a:t>
            </a:r>
          </a:p>
        </p:txBody>
      </p:sp>
      <p:pic>
        <p:nvPicPr>
          <p:cNvPr id="197651" name="Picture 19" descr="目录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07175" y="6376988"/>
            <a:ext cx="355600" cy="287337"/>
          </a:xfrm>
          <a:prstGeom prst="rect">
            <a:avLst/>
          </a:prstGeom>
          <a:noFill/>
        </p:spPr>
      </p:pic>
      <p:sp>
        <p:nvSpPr>
          <p:cNvPr id="197652" name="Text Box 20"/>
          <p:cNvSpPr txBox="1">
            <a:spLocks noChangeArrowheads="1"/>
          </p:cNvSpPr>
          <p:nvPr/>
        </p:nvSpPr>
        <p:spPr bwMode="auto">
          <a:xfrm>
            <a:off x="755650" y="3141663"/>
            <a:ext cx="2495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（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1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）判别函数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7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7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7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7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7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9" grpId="0" build="p" autoUpdateAnimBg="0"/>
      <p:bldP spid="197652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2843213" y="404813"/>
            <a:ext cx="7826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且</a:t>
            </a:r>
          </a:p>
        </p:txBody>
      </p:sp>
      <p:graphicFrame>
        <p:nvGraphicFramePr>
          <p:cNvPr id="67588" name="Object 4"/>
          <p:cNvGraphicFramePr>
            <a:graphicFrameLocks noChangeAspect="1"/>
          </p:cNvGraphicFramePr>
          <p:nvPr/>
        </p:nvGraphicFramePr>
        <p:xfrm>
          <a:off x="1692275" y="476250"/>
          <a:ext cx="1270000" cy="406400"/>
        </p:xfrm>
        <a:graphic>
          <a:graphicData uri="http://schemas.openxmlformats.org/presentationml/2006/ole">
            <p:oleObj spid="_x0000_s67588" name="Equation" r:id="rId3" imgW="1269449" imgH="406224" progId="Equation.3">
              <p:embed/>
            </p:oleObj>
          </a:graphicData>
        </a:graphic>
      </p:graphicFrame>
      <p:graphicFrame>
        <p:nvGraphicFramePr>
          <p:cNvPr id="67589" name="Object 5"/>
          <p:cNvGraphicFramePr>
            <a:graphicFrameLocks noChangeAspect="1"/>
          </p:cNvGraphicFramePr>
          <p:nvPr/>
        </p:nvGraphicFramePr>
        <p:xfrm>
          <a:off x="4772025" y="395288"/>
          <a:ext cx="2830513" cy="520700"/>
        </p:xfrm>
        <a:graphic>
          <a:graphicData uri="http://schemas.openxmlformats.org/presentationml/2006/ole">
            <p:oleObj spid="_x0000_s67589" name="Equation" r:id="rId4" imgW="2832100" imgH="520700" progId="Equation.3">
              <p:embed/>
            </p:oleObj>
          </a:graphicData>
        </a:graphic>
      </p:graphicFrame>
      <p:graphicFrame>
        <p:nvGraphicFramePr>
          <p:cNvPr id="67592" name="Object 8"/>
          <p:cNvGraphicFramePr>
            <a:graphicFrameLocks noChangeAspect="1"/>
          </p:cNvGraphicFramePr>
          <p:nvPr/>
        </p:nvGraphicFramePr>
        <p:xfrm>
          <a:off x="3424238" y="1155700"/>
          <a:ext cx="1063625" cy="466725"/>
        </p:xfrm>
        <a:graphic>
          <a:graphicData uri="http://schemas.openxmlformats.org/presentationml/2006/ole">
            <p:oleObj spid="_x0000_s67592" name="Equation" r:id="rId5" imgW="1066800" imgH="469900" progId="Equation.3">
              <p:embed/>
            </p:oleObj>
          </a:graphicData>
        </a:graphic>
      </p:graphicFrame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4487863" y="1103313"/>
            <a:ext cx="990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证明</a:t>
            </a:r>
          </a:p>
        </p:txBody>
      </p:sp>
      <p:graphicFrame>
        <p:nvGraphicFramePr>
          <p:cNvPr id="67594" name="Object 10"/>
          <p:cNvGraphicFramePr>
            <a:graphicFrameLocks noChangeAspect="1"/>
          </p:cNvGraphicFramePr>
          <p:nvPr/>
        </p:nvGraphicFramePr>
        <p:xfrm>
          <a:off x="5326063" y="1216025"/>
          <a:ext cx="733425" cy="406400"/>
        </p:xfrm>
        <a:graphic>
          <a:graphicData uri="http://schemas.openxmlformats.org/presentationml/2006/ole">
            <p:oleObj spid="_x0000_s67594" name="Equation" r:id="rId6" imgW="736280" imgH="406224" progId="Equation.3">
              <p:embed/>
            </p:oleObj>
          </a:graphicData>
        </a:graphic>
      </p:graphicFrame>
      <p:sp>
        <p:nvSpPr>
          <p:cNvPr id="67595" name="Text Box 11"/>
          <p:cNvSpPr txBox="1">
            <a:spLocks noChangeArrowheads="1"/>
          </p:cNvSpPr>
          <p:nvPr/>
        </p:nvSpPr>
        <p:spPr bwMode="auto">
          <a:xfrm>
            <a:off x="573088" y="1916113"/>
            <a:ext cx="152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证</a:t>
            </a:r>
            <a:r>
              <a:rPr kumimoji="1" lang="en-US" altLang="zh-CN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: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 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令</a:t>
            </a:r>
          </a:p>
        </p:txBody>
      </p:sp>
      <p:graphicFrame>
        <p:nvGraphicFramePr>
          <p:cNvPr id="67596" name="Object 12"/>
          <p:cNvGraphicFramePr>
            <a:graphicFrameLocks noChangeAspect="1"/>
          </p:cNvGraphicFramePr>
          <p:nvPr/>
        </p:nvGraphicFramePr>
        <p:xfrm>
          <a:off x="1709738" y="1892300"/>
          <a:ext cx="863600" cy="609600"/>
        </p:xfrm>
        <a:graphic>
          <a:graphicData uri="http://schemas.openxmlformats.org/presentationml/2006/ole">
            <p:oleObj spid="_x0000_s67596" name="Equation" r:id="rId7" imgW="863225" imgH="609336" progId="Equation.3">
              <p:embed/>
            </p:oleObj>
          </a:graphicData>
        </a:graphic>
      </p:graphicFrame>
      <p:sp>
        <p:nvSpPr>
          <p:cNvPr id="67597" name="Text Box 13"/>
          <p:cNvSpPr txBox="1">
            <a:spLocks noChangeArrowheads="1"/>
          </p:cNvSpPr>
          <p:nvPr/>
        </p:nvSpPr>
        <p:spPr bwMode="auto">
          <a:xfrm>
            <a:off x="2532063" y="1889125"/>
            <a:ext cx="76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则</a:t>
            </a:r>
          </a:p>
        </p:txBody>
      </p:sp>
      <p:graphicFrame>
        <p:nvGraphicFramePr>
          <p:cNvPr id="67598" name="Object 14"/>
          <p:cNvGraphicFramePr>
            <a:graphicFrameLocks noChangeAspect="1"/>
          </p:cNvGraphicFramePr>
          <p:nvPr/>
        </p:nvGraphicFramePr>
        <p:xfrm>
          <a:off x="3043238" y="1892300"/>
          <a:ext cx="876300" cy="609600"/>
        </p:xfrm>
        <a:graphic>
          <a:graphicData uri="http://schemas.openxmlformats.org/presentationml/2006/ole">
            <p:oleObj spid="_x0000_s67598" name="Equation" r:id="rId8" imgW="876300" imgH="609600" progId="Equation.3">
              <p:embed/>
            </p:oleObj>
          </a:graphicData>
        </a:graphic>
      </p:graphicFrame>
      <p:graphicFrame>
        <p:nvGraphicFramePr>
          <p:cNvPr id="67599" name="Object 15"/>
          <p:cNvGraphicFramePr>
            <a:graphicFrameLocks noChangeAspect="1"/>
          </p:cNvGraphicFramePr>
          <p:nvPr/>
        </p:nvGraphicFramePr>
        <p:xfrm>
          <a:off x="3995738" y="1916113"/>
          <a:ext cx="2627312" cy="508000"/>
        </p:xfrm>
        <a:graphic>
          <a:graphicData uri="http://schemas.openxmlformats.org/presentationml/2006/ole">
            <p:oleObj spid="_x0000_s67599" name="Equation" r:id="rId9" imgW="2628900" imgH="508000" progId="Equation.3">
              <p:embed/>
            </p:oleObj>
          </a:graphicData>
        </a:graphic>
      </p:graphicFrame>
      <p:sp>
        <p:nvSpPr>
          <p:cNvPr id="67600" name="Text Box 16"/>
          <p:cNvSpPr txBox="1">
            <a:spLocks noChangeArrowheads="1"/>
          </p:cNvSpPr>
          <p:nvPr/>
        </p:nvSpPr>
        <p:spPr bwMode="auto">
          <a:xfrm>
            <a:off x="1116013" y="3070225"/>
            <a:ext cx="7191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由</a:t>
            </a:r>
          </a:p>
        </p:txBody>
      </p:sp>
      <p:graphicFrame>
        <p:nvGraphicFramePr>
          <p:cNvPr id="67603" name="Object 19"/>
          <p:cNvGraphicFramePr>
            <a:graphicFrameLocks noChangeAspect="1"/>
          </p:cNvGraphicFramePr>
          <p:nvPr/>
        </p:nvGraphicFramePr>
        <p:xfrm>
          <a:off x="2916238" y="2636838"/>
          <a:ext cx="3079750" cy="595312"/>
        </p:xfrm>
        <a:graphic>
          <a:graphicData uri="http://schemas.openxmlformats.org/presentationml/2006/ole">
            <p:oleObj spid="_x0000_s67603" name="Equation" r:id="rId10" imgW="2692400" imgH="520700" progId="Equation.3">
              <p:embed/>
            </p:oleObj>
          </a:graphicData>
        </a:graphic>
      </p:graphicFrame>
      <p:graphicFrame>
        <p:nvGraphicFramePr>
          <p:cNvPr id="67607" name="Object 23"/>
          <p:cNvGraphicFramePr>
            <a:graphicFrameLocks noChangeAspect="1"/>
          </p:cNvGraphicFramePr>
          <p:nvPr/>
        </p:nvGraphicFramePr>
        <p:xfrm>
          <a:off x="2860675" y="3446463"/>
          <a:ext cx="2894013" cy="508000"/>
        </p:xfrm>
        <a:graphic>
          <a:graphicData uri="http://schemas.openxmlformats.org/presentationml/2006/ole">
            <p:oleObj spid="_x0000_s67607" name="Equation" r:id="rId11" imgW="2895600" imgH="508000" progId="Equation.3">
              <p:embed/>
            </p:oleObj>
          </a:graphicData>
        </a:graphic>
      </p:graphicFrame>
      <p:sp>
        <p:nvSpPr>
          <p:cNvPr id="67609" name="Text Box 25"/>
          <p:cNvSpPr txBox="1">
            <a:spLocks noChangeArrowheads="1"/>
          </p:cNvSpPr>
          <p:nvPr/>
        </p:nvSpPr>
        <p:spPr bwMode="auto">
          <a:xfrm>
            <a:off x="684213" y="4076700"/>
            <a:ext cx="121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消去</a:t>
            </a:r>
          </a:p>
        </p:txBody>
      </p:sp>
      <p:graphicFrame>
        <p:nvGraphicFramePr>
          <p:cNvPr id="67611" name="Object 27"/>
          <p:cNvGraphicFramePr>
            <a:graphicFrameLocks noChangeAspect="1"/>
          </p:cNvGraphicFramePr>
          <p:nvPr/>
        </p:nvGraphicFramePr>
        <p:xfrm>
          <a:off x="1403350" y="4076700"/>
          <a:ext cx="830263" cy="608013"/>
        </p:xfrm>
        <a:graphic>
          <a:graphicData uri="http://schemas.openxmlformats.org/presentationml/2006/ole">
            <p:oleObj spid="_x0000_s67611" name="Equation" r:id="rId12" imgW="825500" imgH="609600" progId="Equation.3">
              <p:embed/>
            </p:oleObj>
          </a:graphicData>
        </a:graphic>
      </p:graphicFrame>
      <p:sp>
        <p:nvSpPr>
          <p:cNvPr id="67613" name="Text Box 29"/>
          <p:cNvSpPr txBox="1">
            <a:spLocks noChangeArrowheads="1"/>
          </p:cNvSpPr>
          <p:nvPr/>
        </p:nvSpPr>
        <p:spPr bwMode="auto">
          <a:xfrm>
            <a:off x="2268538" y="4149725"/>
            <a:ext cx="76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得</a:t>
            </a:r>
          </a:p>
        </p:txBody>
      </p:sp>
      <p:graphicFrame>
        <p:nvGraphicFramePr>
          <p:cNvPr id="67614" name="Object 30"/>
          <p:cNvGraphicFramePr>
            <a:graphicFrameLocks noChangeAspect="1"/>
          </p:cNvGraphicFramePr>
          <p:nvPr/>
        </p:nvGraphicFramePr>
        <p:xfrm>
          <a:off x="2268538" y="4652963"/>
          <a:ext cx="4913312" cy="876300"/>
        </p:xfrm>
        <a:graphic>
          <a:graphicData uri="http://schemas.openxmlformats.org/presentationml/2006/ole">
            <p:oleObj spid="_x0000_s67614" name="Equation" r:id="rId13" imgW="4914900" imgH="876300" progId="Equation.3">
              <p:embed/>
            </p:oleObj>
          </a:graphicData>
        </a:graphic>
      </p:graphicFrame>
      <p:graphicFrame>
        <p:nvGraphicFramePr>
          <p:cNvPr id="67617" name="Object 33"/>
          <p:cNvGraphicFramePr>
            <a:graphicFrameLocks noChangeAspect="1"/>
          </p:cNvGraphicFramePr>
          <p:nvPr/>
        </p:nvGraphicFramePr>
        <p:xfrm>
          <a:off x="862013" y="5738813"/>
          <a:ext cx="3098800" cy="431800"/>
        </p:xfrm>
        <a:graphic>
          <a:graphicData uri="http://schemas.openxmlformats.org/presentationml/2006/ole">
            <p:oleObj spid="_x0000_s67617" name="Equation" r:id="rId14" imgW="3098800" imgH="431800" progId="Equation.3">
              <p:embed/>
            </p:oleObj>
          </a:graphicData>
        </a:graphic>
      </p:graphicFrame>
      <p:graphicFrame>
        <p:nvGraphicFramePr>
          <p:cNvPr id="67620" name="Object 36"/>
          <p:cNvGraphicFramePr>
            <a:graphicFrameLocks noChangeAspect="1"/>
          </p:cNvGraphicFramePr>
          <p:nvPr/>
        </p:nvGraphicFramePr>
        <p:xfrm>
          <a:off x="4010025" y="5795963"/>
          <a:ext cx="1790700" cy="406400"/>
        </p:xfrm>
        <a:graphic>
          <a:graphicData uri="http://schemas.openxmlformats.org/presentationml/2006/ole">
            <p:oleObj spid="_x0000_s67620" name="Equation" r:id="rId15" imgW="1790700" imgH="406400" progId="Equation.3">
              <p:embed/>
            </p:oleObj>
          </a:graphicData>
        </a:graphic>
      </p:graphicFrame>
      <p:graphicFrame>
        <p:nvGraphicFramePr>
          <p:cNvPr id="67622" name="Object 38"/>
          <p:cNvGraphicFramePr>
            <a:graphicFrameLocks noChangeAspect="1"/>
          </p:cNvGraphicFramePr>
          <p:nvPr/>
        </p:nvGraphicFramePr>
        <p:xfrm>
          <a:off x="5895975" y="5795963"/>
          <a:ext cx="1155700" cy="431800"/>
        </p:xfrm>
        <a:graphic>
          <a:graphicData uri="http://schemas.openxmlformats.org/presentationml/2006/ole">
            <p:oleObj spid="_x0000_s67622" name="Equation" r:id="rId16" imgW="1155700" imgH="431800" progId="Equation.3">
              <p:embed/>
            </p:oleObj>
          </a:graphicData>
        </a:graphic>
      </p:graphicFrame>
      <p:graphicFrame>
        <p:nvGraphicFramePr>
          <p:cNvPr id="67623" name="Object 39"/>
          <p:cNvGraphicFramePr>
            <a:graphicFrameLocks noChangeAspect="1"/>
          </p:cNvGraphicFramePr>
          <p:nvPr/>
        </p:nvGraphicFramePr>
        <p:xfrm>
          <a:off x="3400425" y="485775"/>
          <a:ext cx="774700" cy="317500"/>
        </p:xfrm>
        <a:graphic>
          <a:graphicData uri="http://schemas.openxmlformats.org/presentationml/2006/ole">
            <p:oleObj spid="_x0000_s67623" name="Equation" r:id="rId17" imgW="774364" imgH="317362" progId="Equation.3">
              <p:embed/>
            </p:oleObj>
          </a:graphicData>
        </a:graphic>
      </p:graphicFrame>
      <p:sp>
        <p:nvSpPr>
          <p:cNvPr id="67624" name="Text Box 40"/>
          <p:cNvSpPr txBox="1">
            <a:spLocks noChangeArrowheads="1"/>
          </p:cNvSpPr>
          <p:nvPr/>
        </p:nvSpPr>
        <p:spPr bwMode="auto">
          <a:xfrm>
            <a:off x="4238625" y="363538"/>
            <a:ext cx="539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时</a:t>
            </a:r>
          </a:p>
        </p:txBody>
      </p:sp>
      <p:sp>
        <p:nvSpPr>
          <p:cNvPr id="67626" name="Text Box 42"/>
          <p:cNvSpPr txBox="1">
            <a:spLocks noChangeArrowheads="1"/>
          </p:cNvSpPr>
          <p:nvPr/>
        </p:nvSpPr>
        <p:spPr bwMode="auto">
          <a:xfrm>
            <a:off x="7667625" y="333375"/>
            <a:ext cx="99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其中</a:t>
            </a:r>
          </a:p>
        </p:txBody>
      </p:sp>
      <p:sp>
        <p:nvSpPr>
          <p:cNvPr id="67628" name="Text Box 44"/>
          <p:cNvSpPr txBox="1">
            <a:spLocks noChangeArrowheads="1"/>
          </p:cNvSpPr>
          <p:nvPr/>
        </p:nvSpPr>
        <p:spPr bwMode="auto">
          <a:xfrm>
            <a:off x="671513" y="1098550"/>
            <a:ext cx="23860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a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 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b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 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c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为常数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 </a:t>
            </a:r>
          </a:p>
        </p:txBody>
      </p:sp>
      <p:sp>
        <p:nvSpPr>
          <p:cNvPr id="67629" name="Text Box 45"/>
          <p:cNvSpPr txBox="1">
            <a:spLocks noChangeArrowheads="1"/>
          </p:cNvSpPr>
          <p:nvPr/>
        </p:nvSpPr>
        <p:spPr bwMode="auto">
          <a:xfrm>
            <a:off x="2881313" y="1103313"/>
            <a:ext cx="539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且</a:t>
            </a:r>
          </a:p>
        </p:txBody>
      </p:sp>
      <p:sp>
        <p:nvSpPr>
          <p:cNvPr id="67630" name="Text Box 46"/>
          <p:cNvSpPr txBox="1">
            <a:spLocks noChangeArrowheads="1"/>
          </p:cNvSpPr>
          <p:nvPr/>
        </p:nvSpPr>
        <p:spPr bwMode="auto">
          <a:xfrm>
            <a:off x="6011863" y="1125538"/>
            <a:ext cx="1784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为奇函数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.</a:t>
            </a:r>
          </a:p>
        </p:txBody>
      </p:sp>
      <p:sp>
        <p:nvSpPr>
          <p:cNvPr id="67632" name="Text Box 48"/>
          <p:cNvSpPr txBox="1">
            <a:spLocks noChangeArrowheads="1"/>
          </p:cNvSpPr>
          <p:nvPr/>
        </p:nvSpPr>
        <p:spPr bwMode="auto">
          <a:xfrm>
            <a:off x="7019925" y="5734050"/>
            <a:ext cx="1784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为奇函数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.</a:t>
            </a:r>
          </a:p>
        </p:txBody>
      </p:sp>
      <p:sp>
        <p:nvSpPr>
          <p:cNvPr id="67639" name="Text Box 55"/>
          <p:cNvSpPr txBox="1">
            <a:spLocks noChangeArrowheads="1"/>
          </p:cNvSpPr>
          <p:nvPr/>
        </p:nvSpPr>
        <p:spPr bwMode="auto">
          <a:xfrm>
            <a:off x="227013" y="388938"/>
            <a:ext cx="16303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例</a:t>
            </a:r>
            <a:r>
              <a:rPr kumimoji="1" lang="en-US" altLang="zh-CN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18  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设</a:t>
            </a:r>
          </a:p>
        </p:txBody>
      </p:sp>
      <p:sp>
        <p:nvSpPr>
          <p:cNvPr id="67640" name="AutoShape 56"/>
          <p:cNvSpPr>
            <a:spLocks/>
          </p:cNvSpPr>
          <p:nvPr/>
        </p:nvSpPr>
        <p:spPr bwMode="auto">
          <a:xfrm>
            <a:off x="2587625" y="2760663"/>
            <a:ext cx="228600" cy="1219200"/>
          </a:xfrm>
          <a:prstGeom prst="leftBrace">
            <a:avLst>
              <a:gd name="adj1" fmla="val 44444"/>
              <a:gd name="adj2" fmla="val 50000"/>
            </a:avLst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pic>
        <p:nvPicPr>
          <p:cNvPr id="67654" name="Picture 70" descr="返回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902575" y="6376988"/>
            <a:ext cx="355600" cy="287337"/>
          </a:xfrm>
          <a:prstGeom prst="rect">
            <a:avLst/>
          </a:prstGeom>
          <a:noFill/>
        </p:spPr>
      </p:pic>
      <p:pic>
        <p:nvPicPr>
          <p:cNvPr id="67655" name="Picture 71" descr="机动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231A93"/>
              </a:clrFrom>
              <a:clrTo>
                <a:srgbClr val="231A9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5375" y="6376988"/>
            <a:ext cx="355600" cy="287337"/>
          </a:xfrm>
          <a:prstGeom prst="rect">
            <a:avLst/>
          </a:prstGeom>
          <a:noFill/>
        </p:spPr>
      </p:pic>
      <p:pic>
        <p:nvPicPr>
          <p:cNvPr id="67657" name="Picture 73" descr="上一页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038975" y="6376988"/>
            <a:ext cx="355600" cy="287337"/>
          </a:xfrm>
          <a:prstGeom prst="rect">
            <a:avLst/>
          </a:prstGeom>
          <a:noFill/>
        </p:spPr>
      </p:pic>
      <p:pic>
        <p:nvPicPr>
          <p:cNvPr id="67658" name="Picture 74" descr="退出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8348663" y="6376988"/>
            <a:ext cx="355600" cy="287337"/>
          </a:xfrm>
          <a:prstGeom prst="rect">
            <a:avLst/>
          </a:prstGeom>
          <a:noFill/>
        </p:spPr>
      </p:pic>
      <p:pic>
        <p:nvPicPr>
          <p:cNvPr id="67659" name="Picture 75" descr="下一页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470775" y="6376988"/>
            <a:ext cx="355600" cy="287337"/>
          </a:xfrm>
          <a:prstGeom prst="rect">
            <a:avLst/>
          </a:prstGeom>
          <a:noFill/>
        </p:spPr>
      </p:pic>
      <p:sp>
        <p:nvSpPr>
          <p:cNvPr id="67660" name="Text Box 76"/>
          <p:cNvSpPr txBox="1">
            <a:spLocks noChangeArrowheads="1"/>
          </p:cNvSpPr>
          <p:nvPr/>
        </p:nvSpPr>
        <p:spPr bwMode="auto">
          <a:xfrm>
            <a:off x="6130925" y="6600825"/>
            <a:ext cx="272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000">
                <a:latin typeface="楷体_GB2312" pitchFamily="49" charset="-122"/>
                <a:ea typeface="楷体_GB2312" pitchFamily="49" charset="-122"/>
              </a:rPr>
              <a:t>机动   目录   上页   下页   返回   结束 </a:t>
            </a:r>
          </a:p>
        </p:txBody>
      </p:sp>
      <p:pic>
        <p:nvPicPr>
          <p:cNvPr id="67661" name="Picture 77" descr="目录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607175" y="6376988"/>
            <a:ext cx="355600" cy="2873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7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7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7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7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7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7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7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67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7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7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7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67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7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7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67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67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67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67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3" grpId="0" build="p" autoUpdateAnimBg="0"/>
      <p:bldP spid="67595" grpId="0" autoUpdateAnimBg="0"/>
      <p:bldP spid="67597" grpId="0" autoUpdateAnimBg="0"/>
      <p:bldP spid="67600" grpId="0" autoUpdateAnimBg="0"/>
      <p:bldP spid="67609" grpId="0" autoUpdateAnimBg="0"/>
      <p:bldP spid="67613" grpId="0" autoUpdateAnimBg="0"/>
      <p:bldP spid="67626" grpId="0" build="p" autoUpdateAnimBg="0"/>
      <p:bldP spid="67628" grpId="0" build="p" autoUpdateAnimBg="0" advAuto="0"/>
      <p:bldP spid="67629" grpId="0" build="p" autoUpdateAnimBg="0"/>
      <p:bldP spid="67630" grpId="0" build="p" autoUpdateAnimBg="0" advAuto="0"/>
      <p:bldP spid="67632" grpId="0" build="p" autoUpdateAnimBg="0" advAuto="0"/>
      <p:bldP spid="676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914400" y="3579813"/>
            <a:ext cx="5029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元素 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a</a:t>
            </a:r>
            <a:r>
              <a:rPr kumimoji="1" lang="en-US" altLang="zh-CN" sz="2800" b="1" i="1">
                <a:latin typeface="Times New Roman" pitchFamily="18" charset="0"/>
                <a:ea typeface="楷体_GB2312" pitchFamily="49" charset="-122"/>
              </a:rPr>
              <a:t> 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属于集合 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M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 ,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记作</a:t>
            </a:r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914400" y="4160838"/>
            <a:ext cx="4648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元素 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a</a:t>
            </a:r>
            <a:r>
              <a:rPr kumimoji="1" lang="en-US" altLang="zh-CN" sz="2800" b="1" i="1">
                <a:latin typeface="Times New Roman" pitchFamily="18" charset="0"/>
                <a:ea typeface="楷体_GB2312" pitchFamily="49" charset="-122"/>
              </a:rPr>
              <a:t>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不属于集合 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M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记作</a:t>
            </a:r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3686175" cy="720725"/>
          </a:xfrm>
          <a:noFill/>
          <a:ln/>
        </p:spPr>
        <p:txBody>
          <a:bodyPr/>
          <a:lstStyle/>
          <a:p>
            <a:r>
              <a:rPr lang="zh-CN" altLang="en-US" sz="3200" b="1">
                <a:ea typeface="楷体_GB2312" pitchFamily="49" charset="-122"/>
              </a:rPr>
              <a:t>一、  区间与邻域</a:t>
            </a:r>
          </a:p>
        </p:txBody>
      </p:sp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609600" y="1066800"/>
            <a:ext cx="365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>
                <a:latin typeface="Times New Roman" pitchFamily="18" charset="0"/>
                <a:ea typeface="楷体_GB2312" pitchFamily="49" charset="-122"/>
              </a:rPr>
              <a:t>定义及表示法</a:t>
            </a:r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533400" y="1766888"/>
            <a:ext cx="152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定义 </a:t>
            </a:r>
            <a:r>
              <a:rPr kumimoji="1" lang="en-US" altLang="zh-CN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1</a:t>
            </a:r>
            <a:endParaRPr kumimoji="1" lang="en-US" altLang="zh-CN" sz="2800"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94216" name="Text Box 8"/>
          <p:cNvSpPr txBox="1">
            <a:spLocks noChangeArrowheads="1"/>
          </p:cNvSpPr>
          <p:nvPr/>
        </p:nvSpPr>
        <p:spPr bwMode="auto">
          <a:xfrm>
            <a:off x="1828800" y="1766888"/>
            <a:ext cx="6934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具有某种特定性质的事物的总体称为</a:t>
            </a:r>
            <a:r>
              <a:rPr kumimoji="1" lang="zh-CN" altLang="en-US" sz="2800" b="1">
                <a:latin typeface="Times New Roman" pitchFamily="18" charset="0"/>
                <a:ea typeface="楷体_GB2312" pitchFamily="49" charset="-122"/>
              </a:rPr>
              <a:t>集合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.</a:t>
            </a:r>
          </a:p>
        </p:txBody>
      </p:sp>
      <p:sp>
        <p:nvSpPr>
          <p:cNvPr id="94217" name="Text Box 9"/>
          <p:cNvSpPr txBox="1">
            <a:spLocks noChangeArrowheads="1"/>
          </p:cNvSpPr>
          <p:nvPr/>
        </p:nvSpPr>
        <p:spPr bwMode="auto">
          <a:xfrm>
            <a:off x="914400" y="2376488"/>
            <a:ext cx="4572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组成集合的事物称为</a:t>
            </a:r>
            <a:r>
              <a:rPr kumimoji="1" lang="zh-CN" altLang="en-US" sz="2800" b="1">
                <a:latin typeface="Times New Roman" pitchFamily="18" charset="0"/>
                <a:ea typeface="楷体_GB2312" pitchFamily="49" charset="-122"/>
              </a:rPr>
              <a:t>元素</a:t>
            </a:r>
            <a:r>
              <a:rPr kumimoji="1" lang="en-US" altLang="zh-CN" sz="2800" b="1">
                <a:latin typeface="Times New Roman" pitchFamily="18" charset="0"/>
                <a:ea typeface="楷体_GB2312" pitchFamily="49" charset="-122"/>
              </a:rPr>
              <a:t>.</a:t>
            </a:r>
          </a:p>
        </p:txBody>
      </p:sp>
      <p:sp>
        <p:nvSpPr>
          <p:cNvPr id="94218" name="Text Box 10"/>
          <p:cNvSpPr txBox="1">
            <a:spLocks noChangeArrowheads="1"/>
          </p:cNvSpPr>
          <p:nvPr/>
        </p:nvSpPr>
        <p:spPr bwMode="auto">
          <a:xfrm>
            <a:off x="914400" y="2986088"/>
            <a:ext cx="5257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不含任何元素的集合称为</a:t>
            </a:r>
            <a:r>
              <a:rPr kumimoji="1" lang="zh-CN" altLang="en-US" sz="2800" b="1">
                <a:latin typeface="Times New Roman" pitchFamily="18" charset="0"/>
                <a:ea typeface="楷体_GB2312" pitchFamily="49" charset="-122"/>
              </a:rPr>
              <a:t>空集</a:t>
            </a: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</a:t>
            </a:r>
          </a:p>
        </p:txBody>
      </p:sp>
      <p:sp>
        <p:nvSpPr>
          <p:cNvPr id="94219" name="Text Box 11"/>
          <p:cNvSpPr txBox="1">
            <a:spLocks noChangeArrowheads="1"/>
          </p:cNvSpPr>
          <p:nvPr/>
        </p:nvSpPr>
        <p:spPr bwMode="auto">
          <a:xfrm>
            <a:off x="5867400" y="2986088"/>
            <a:ext cx="1752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记作 </a:t>
            </a:r>
            <a:r>
              <a:rPr kumimoji="1" lang="zh-CN" altLang="en-US" sz="2800" b="1">
                <a:latin typeface="Times New Roman" pitchFamily="18" charset="0"/>
                <a:ea typeface="楷体_GB2312" pitchFamily="49" charset="-122"/>
                <a:sym typeface="Symbol" pitchFamily="18" charset="2"/>
              </a:rPr>
              <a:t></a:t>
            </a:r>
            <a:r>
              <a:rPr kumimoji="1" lang="zh-CN" altLang="en-US" sz="2800" b="1" i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 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.</a:t>
            </a:r>
            <a:r>
              <a:rPr kumimoji="1" lang="en-US" altLang="zh-CN" sz="2800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 </a:t>
            </a:r>
          </a:p>
        </p:txBody>
      </p:sp>
      <p:graphicFrame>
        <p:nvGraphicFramePr>
          <p:cNvPr id="94220" name="Object 12"/>
          <p:cNvGraphicFramePr>
            <a:graphicFrameLocks noChangeAspect="1"/>
          </p:cNvGraphicFramePr>
          <p:nvPr/>
        </p:nvGraphicFramePr>
        <p:xfrm>
          <a:off x="5294313" y="4251325"/>
          <a:ext cx="1030287" cy="396875"/>
        </p:xfrm>
        <a:graphic>
          <a:graphicData uri="http://schemas.openxmlformats.org/presentationml/2006/ole">
            <p:oleObj spid="_x0000_s94220" name="Equation" r:id="rId3" imgW="1016000" imgH="393700" progId="Equation.3">
              <p:embed/>
            </p:oleObj>
          </a:graphicData>
        </a:graphic>
      </p:graphicFrame>
      <p:grpSp>
        <p:nvGrpSpPr>
          <p:cNvPr id="94221" name="Group 13"/>
          <p:cNvGrpSpPr>
            <a:grpSpLocks/>
          </p:cNvGrpSpPr>
          <p:nvPr/>
        </p:nvGrpSpPr>
        <p:grpSpPr bwMode="auto">
          <a:xfrm>
            <a:off x="6324600" y="4160838"/>
            <a:ext cx="2209800" cy="528637"/>
            <a:chOff x="3744" y="3123"/>
            <a:chExt cx="1392" cy="333"/>
          </a:xfrm>
        </p:grpSpPr>
        <p:sp>
          <p:nvSpPr>
            <p:cNvPr id="94222" name="Text Box 14"/>
            <p:cNvSpPr txBox="1">
              <a:spLocks noChangeArrowheads="1"/>
            </p:cNvSpPr>
            <p:nvPr/>
          </p:nvSpPr>
          <p:spPr bwMode="auto">
            <a:xfrm>
              <a:off x="3744" y="3123"/>
              <a:ext cx="5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2800">
                  <a:latin typeface="Times New Roman" pitchFamily="18" charset="0"/>
                  <a:ea typeface="楷体_GB2312" pitchFamily="49" charset="-122"/>
                </a:rPr>
                <a:t>( </a:t>
              </a:r>
              <a:r>
                <a:rPr kumimoji="1" lang="zh-CN" altLang="en-US" sz="2800">
                  <a:latin typeface="Times New Roman" pitchFamily="18" charset="0"/>
                  <a:ea typeface="楷体_GB2312" pitchFamily="49" charset="-122"/>
                </a:rPr>
                <a:t>或</a:t>
              </a:r>
            </a:p>
          </p:txBody>
        </p:sp>
        <p:graphicFrame>
          <p:nvGraphicFramePr>
            <p:cNvPr id="94223" name="Object 15"/>
            <p:cNvGraphicFramePr>
              <a:graphicFrameLocks noChangeAspect="1"/>
            </p:cNvGraphicFramePr>
            <p:nvPr/>
          </p:nvGraphicFramePr>
          <p:xfrm>
            <a:off x="4186" y="3136"/>
            <a:ext cx="662" cy="320"/>
          </p:xfrm>
          <a:graphic>
            <a:graphicData uri="http://schemas.openxmlformats.org/presentationml/2006/ole">
              <p:oleObj spid="_x0000_s94223" name="Equation" r:id="rId4" imgW="418918" imgH="203112" progId="Equation.3">
                <p:embed/>
              </p:oleObj>
            </a:graphicData>
          </a:graphic>
        </p:graphicFrame>
        <p:sp>
          <p:nvSpPr>
            <p:cNvPr id="94224" name="Text Box 16"/>
            <p:cNvSpPr txBox="1">
              <a:spLocks noChangeArrowheads="1"/>
            </p:cNvSpPr>
            <p:nvPr/>
          </p:nvSpPr>
          <p:spPr bwMode="auto">
            <a:xfrm>
              <a:off x="4800" y="3123"/>
              <a:ext cx="3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zh-CN" sz="2800">
                  <a:latin typeface="Times New Roman" pitchFamily="18" charset="0"/>
                  <a:ea typeface="楷体_GB2312" pitchFamily="49" charset="-122"/>
                </a:rPr>
                <a:t>) .</a:t>
              </a:r>
            </a:p>
          </p:txBody>
        </p:sp>
      </p:grpSp>
      <p:graphicFrame>
        <p:nvGraphicFramePr>
          <p:cNvPr id="94225" name="Object 17"/>
          <p:cNvGraphicFramePr>
            <a:graphicFrameLocks noChangeAspect="1"/>
          </p:cNvGraphicFramePr>
          <p:nvPr/>
        </p:nvGraphicFramePr>
        <p:xfrm>
          <a:off x="5019675" y="3646488"/>
          <a:ext cx="1000125" cy="392112"/>
        </p:xfrm>
        <a:graphic>
          <a:graphicData uri="http://schemas.openxmlformats.org/presentationml/2006/ole">
            <p:oleObj spid="_x0000_s94225" name="Equation" r:id="rId5" imgW="1002865" imgH="393529" progId="Equation.3">
              <p:embed/>
            </p:oleObj>
          </a:graphicData>
        </a:graphic>
      </p:graphicFrame>
      <p:sp>
        <p:nvSpPr>
          <p:cNvPr id="94226" name="Text Box 18"/>
          <p:cNvSpPr txBox="1">
            <a:spLocks noChangeArrowheads="1"/>
          </p:cNvSpPr>
          <p:nvPr/>
        </p:nvSpPr>
        <p:spPr bwMode="auto">
          <a:xfrm>
            <a:off x="679450" y="5219700"/>
            <a:ext cx="2381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注</a:t>
            </a:r>
            <a:r>
              <a:rPr kumimoji="1" lang="en-US" altLang="zh-CN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: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  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M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为数集 </a:t>
            </a:r>
          </a:p>
        </p:txBody>
      </p:sp>
      <p:graphicFrame>
        <p:nvGraphicFramePr>
          <p:cNvPr id="94227" name="Object 19"/>
          <p:cNvGraphicFramePr>
            <a:graphicFrameLocks noChangeAspect="1"/>
          </p:cNvGraphicFramePr>
          <p:nvPr/>
        </p:nvGraphicFramePr>
        <p:xfrm>
          <a:off x="3295650" y="4800600"/>
          <a:ext cx="635000" cy="538163"/>
        </p:xfrm>
        <a:graphic>
          <a:graphicData uri="http://schemas.openxmlformats.org/presentationml/2006/ole">
            <p:oleObj spid="_x0000_s94227" name="Equation" r:id="rId6" imgW="253780" imgH="215713" progId="Equation.3">
              <p:embed/>
            </p:oleObj>
          </a:graphicData>
        </a:graphic>
      </p:graphicFrame>
      <p:sp>
        <p:nvSpPr>
          <p:cNvPr id="94228" name="Text Box 20"/>
          <p:cNvSpPr txBox="1">
            <a:spLocks noChangeArrowheads="1"/>
          </p:cNvSpPr>
          <p:nvPr/>
        </p:nvSpPr>
        <p:spPr bwMode="auto">
          <a:xfrm>
            <a:off x="3779838" y="4864100"/>
            <a:ext cx="36909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表示 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M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中排除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0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的集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;</a:t>
            </a:r>
          </a:p>
        </p:txBody>
      </p:sp>
      <p:graphicFrame>
        <p:nvGraphicFramePr>
          <p:cNvPr id="94229" name="Object 21"/>
          <p:cNvGraphicFramePr>
            <a:graphicFrameLocks noChangeAspect="1"/>
          </p:cNvGraphicFramePr>
          <p:nvPr/>
        </p:nvGraphicFramePr>
        <p:xfrm>
          <a:off x="3309938" y="5600700"/>
          <a:ext cx="576262" cy="419100"/>
        </p:xfrm>
        <a:graphic>
          <a:graphicData uri="http://schemas.openxmlformats.org/presentationml/2006/ole">
            <p:oleObj spid="_x0000_s94229" name="Equation" r:id="rId7" imgW="571252" imgH="418918" progId="Equation.3">
              <p:embed/>
            </p:oleObj>
          </a:graphicData>
        </a:graphic>
      </p:graphicFrame>
      <p:sp>
        <p:nvSpPr>
          <p:cNvPr id="94230" name="Text Box 22"/>
          <p:cNvSpPr txBox="1">
            <a:spLocks noChangeArrowheads="1"/>
          </p:cNvSpPr>
          <p:nvPr/>
        </p:nvSpPr>
        <p:spPr bwMode="auto">
          <a:xfrm>
            <a:off x="3811588" y="5576888"/>
            <a:ext cx="47482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表示 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M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中排除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0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与负数的集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.</a:t>
            </a:r>
          </a:p>
        </p:txBody>
      </p:sp>
      <p:sp>
        <p:nvSpPr>
          <p:cNvPr id="94231" name="AutoShape 23"/>
          <p:cNvSpPr>
            <a:spLocks/>
          </p:cNvSpPr>
          <p:nvPr/>
        </p:nvSpPr>
        <p:spPr bwMode="auto">
          <a:xfrm>
            <a:off x="3041650" y="5029200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pic>
        <p:nvPicPr>
          <p:cNvPr id="94240" name="Picture 32" descr="返回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02575" y="6376988"/>
            <a:ext cx="355600" cy="287337"/>
          </a:xfrm>
          <a:prstGeom prst="rect">
            <a:avLst/>
          </a:prstGeom>
          <a:noFill/>
        </p:spPr>
      </p:pic>
      <p:pic>
        <p:nvPicPr>
          <p:cNvPr id="94241" name="Picture 33" descr="机动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231A93"/>
              </a:clrFrom>
              <a:clrTo>
                <a:srgbClr val="231A9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5375" y="6376988"/>
            <a:ext cx="355600" cy="287337"/>
          </a:xfrm>
          <a:prstGeom prst="rect">
            <a:avLst/>
          </a:prstGeom>
          <a:noFill/>
        </p:spPr>
      </p:pic>
      <p:pic>
        <p:nvPicPr>
          <p:cNvPr id="94243" name="Picture 35" descr="上一页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38975" y="6376988"/>
            <a:ext cx="355600" cy="287337"/>
          </a:xfrm>
          <a:prstGeom prst="rect">
            <a:avLst/>
          </a:prstGeom>
          <a:noFill/>
        </p:spPr>
      </p:pic>
      <p:pic>
        <p:nvPicPr>
          <p:cNvPr id="94244" name="Picture 36" descr="退出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48663" y="6376988"/>
            <a:ext cx="355600" cy="287337"/>
          </a:xfrm>
          <a:prstGeom prst="rect">
            <a:avLst/>
          </a:prstGeom>
          <a:noFill/>
        </p:spPr>
      </p:pic>
      <p:pic>
        <p:nvPicPr>
          <p:cNvPr id="94245" name="Picture 37" descr="下一页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70775" y="6376988"/>
            <a:ext cx="355600" cy="287337"/>
          </a:xfrm>
          <a:prstGeom prst="rect">
            <a:avLst/>
          </a:prstGeom>
          <a:noFill/>
        </p:spPr>
      </p:pic>
      <p:sp>
        <p:nvSpPr>
          <p:cNvPr id="94246" name="Text Box 38"/>
          <p:cNvSpPr txBox="1">
            <a:spLocks noChangeArrowheads="1"/>
          </p:cNvSpPr>
          <p:nvPr/>
        </p:nvSpPr>
        <p:spPr bwMode="auto">
          <a:xfrm>
            <a:off x="6130925" y="6600825"/>
            <a:ext cx="272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000">
                <a:latin typeface="楷体_GB2312" pitchFamily="49" charset="-122"/>
                <a:ea typeface="楷体_GB2312" pitchFamily="49" charset="-122"/>
              </a:rPr>
              <a:t>机动   目录   上页   下页   返回   结束 </a:t>
            </a:r>
          </a:p>
        </p:txBody>
      </p:sp>
      <p:pic>
        <p:nvPicPr>
          <p:cNvPr id="94247" name="Picture 39" descr="目录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07175" y="6376988"/>
            <a:ext cx="355600" cy="2873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4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4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4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4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4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4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94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4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94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94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94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 autoUpdateAnimBg="0"/>
      <p:bldP spid="94211" grpId="0" autoUpdateAnimBg="0"/>
      <p:bldP spid="94214" grpId="0" autoUpdateAnimBg="0"/>
      <p:bldP spid="94215" grpId="0" autoUpdateAnimBg="0"/>
      <p:bldP spid="94216" grpId="0" autoUpdateAnimBg="0"/>
      <p:bldP spid="94217" grpId="0" autoUpdateAnimBg="0"/>
      <p:bldP spid="94218" grpId="0" autoUpdateAnimBg="0"/>
      <p:bldP spid="94219" grpId="0" autoUpdateAnimBg="0"/>
      <p:bldP spid="94226" grpId="0" build="p" autoUpdateAnimBg="0"/>
      <p:bldP spid="94228" grpId="0" build="p" autoUpdateAnimBg="0" advAuto="0"/>
      <p:bldP spid="94230" grpId="0" build="p" autoUpdateAnimBg="0" advAuto="0"/>
      <p:bldP spid="9423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4" name="Rectangle 74"/>
          <p:cNvSpPr>
            <a:spLocks noGrp="1" noChangeArrowheads="1"/>
          </p:cNvSpPr>
          <p:nvPr>
            <p:ph type="title"/>
          </p:nvPr>
        </p:nvSpPr>
        <p:spPr>
          <a:xfrm>
            <a:off x="358775" y="228600"/>
            <a:ext cx="4213225" cy="609600"/>
          </a:xfrm>
        </p:spPr>
        <p:txBody>
          <a:bodyPr/>
          <a:lstStyle/>
          <a:p>
            <a:pPr algn="l"/>
            <a:r>
              <a:rPr lang="en-US" altLang="zh-CN" sz="2800" b="1">
                <a:solidFill>
                  <a:schemeClr val="tx1"/>
                </a:solidFill>
                <a:ea typeface="楷体_GB2312" pitchFamily="49" charset="-122"/>
              </a:rPr>
              <a:t>4. </a:t>
            </a:r>
            <a:r>
              <a:rPr lang="zh-CN" altLang="en-US" sz="2800" b="1">
                <a:solidFill>
                  <a:schemeClr val="tx1"/>
                </a:solidFill>
                <a:ea typeface="楷体_GB2312" pitchFamily="49" charset="-122"/>
              </a:rPr>
              <a:t>周期性   </a:t>
            </a:r>
            <a:r>
              <a:rPr lang="en-US" altLang="zh-CN" sz="2800" b="1">
                <a:solidFill>
                  <a:schemeClr val="tx1"/>
                </a:solidFill>
                <a:ea typeface="楷体_GB2312" pitchFamily="49" charset="-122"/>
              </a:rPr>
              <a:t>(</a:t>
            </a:r>
            <a:r>
              <a:rPr lang="zh-CN" altLang="en-US" sz="2800" b="1">
                <a:solidFill>
                  <a:schemeClr val="tx1"/>
                </a:solidFill>
                <a:ea typeface="楷体_GB2312" pitchFamily="49" charset="-122"/>
              </a:rPr>
              <a:t>定义</a:t>
            </a:r>
            <a:r>
              <a:rPr lang="en-US" altLang="zh-CN" sz="2800" b="1">
                <a:solidFill>
                  <a:schemeClr val="tx1"/>
                </a:solidFill>
                <a:ea typeface="楷体_GB2312" pitchFamily="49" charset="-122"/>
              </a:rPr>
              <a:t>11)</a:t>
            </a:r>
          </a:p>
        </p:txBody>
      </p:sp>
      <p:graphicFrame>
        <p:nvGraphicFramePr>
          <p:cNvPr id="122953" name="Object 73"/>
          <p:cNvGraphicFramePr>
            <a:graphicFrameLocks noChangeAspect="1"/>
          </p:cNvGraphicFramePr>
          <p:nvPr/>
        </p:nvGraphicFramePr>
        <p:xfrm>
          <a:off x="863600" y="942975"/>
          <a:ext cx="2336800" cy="406400"/>
        </p:xfrm>
        <a:graphic>
          <a:graphicData uri="http://schemas.openxmlformats.org/presentationml/2006/ole">
            <p:oleObj spid="_x0000_s122953" name="Equation" r:id="rId3" imgW="2336800" imgH="406400" progId="Equation.3">
              <p:embed/>
            </p:oleObj>
          </a:graphicData>
        </a:graphic>
      </p:graphicFrame>
      <p:sp>
        <p:nvSpPr>
          <p:cNvPr id="122952" name="Text Box 72"/>
          <p:cNvSpPr txBox="1">
            <a:spLocks noChangeArrowheads="1"/>
          </p:cNvSpPr>
          <p:nvPr/>
        </p:nvSpPr>
        <p:spPr bwMode="auto">
          <a:xfrm>
            <a:off x="3200400" y="852488"/>
            <a:ext cx="1066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且</a:t>
            </a:r>
          </a:p>
        </p:txBody>
      </p:sp>
      <p:graphicFrame>
        <p:nvGraphicFramePr>
          <p:cNvPr id="122951" name="Object 71"/>
          <p:cNvGraphicFramePr>
            <a:graphicFrameLocks noChangeAspect="1"/>
          </p:cNvGraphicFramePr>
          <p:nvPr/>
        </p:nvGraphicFramePr>
        <p:xfrm>
          <a:off x="3779838" y="908050"/>
          <a:ext cx="1296987" cy="473075"/>
        </p:xfrm>
        <a:graphic>
          <a:graphicData uri="http://schemas.openxmlformats.org/presentationml/2006/ole">
            <p:oleObj spid="_x0000_s122951" name="公式" r:id="rId4" imgW="571004" imgH="177646" progId="Equation.3">
              <p:embed/>
            </p:oleObj>
          </a:graphicData>
        </a:graphic>
      </p:graphicFrame>
      <p:graphicFrame>
        <p:nvGraphicFramePr>
          <p:cNvPr id="122950" name="Object 70"/>
          <p:cNvGraphicFramePr>
            <a:graphicFrameLocks noChangeAspect="1"/>
          </p:cNvGraphicFramePr>
          <p:nvPr/>
        </p:nvGraphicFramePr>
        <p:xfrm>
          <a:off x="2195513" y="1411288"/>
          <a:ext cx="2446337" cy="495300"/>
        </p:xfrm>
        <a:graphic>
          <a:graphicData uri="http://schemas.openxmlformats.org/presentationml/2006/ole">
            <p:oleObj spid="_x0000_s122950" name="公式" r:id="rId5" imgW="939392" imgH="190417" progId="Equation.3">
              <p:embed/>
            </p:oleObj>
          </a:graphicData>
        </a:graphic>
      </p:graphicFrame>
      <p:sp>
        <p:nvSpPr>
          <p:cNvPr id="122949" name="Text Box 69"/>
          <p:cNvSpPr txBox="1">
            <a:spLocks noChangeArrowheads="1"/>
          </p:cNvSpPr>
          <p:nvPr/>
        </p:nvSpPr>
        <p:spPr bwMode="auto">
          <a:xfrm>
            <a:off x="152400" y="1898650"/>
            <a:ext cx="121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则称</a:t>
            </a:r>
          </a:p>
        </p:txBody>
      </p:sp>
      <p:graphicFrame>
        <p:nvGraphicFramePr>
          <p:cNvPr id="122948" name="Object 68"/>
          <p:cNvGraphicFramePr>
            <a:graphicFrameLocks noChangeAspect="1"/>
          </p:cNvGraphicFramePr>
          <p:nvPr/>
        </p:nvGraphicFramePr>
        <p:xfrm>
          <a:off x="922338" y="1930400"/>
          <a:ext cx="857250" cy="508000"/>
        </p:xfrm>
        <a:graphic>
          <a:graphicData uri="http://schemas.openxmlformats.org/presentationml/2006/ole">
            <p:oleObj spid="_x0000_s122948" name="公式" r:id="rId6" imgW="342751" imgH="203112" progId="Equation.3">
              <p:embed/>
            </p:oleObj>
          </a:graphicData>
        </a:graphic>
      </p:graphicFrame>
      <p:sp>
        <p:nvSpPr>
          <p:cNvPr id="122947" name="Text Box 67"/>
          <p:cNvSpPr txBox="1">
            <a:spLocks noChangeArrowheads="1"/>
          </p:cNvSpPr>
          <p:nvPr/>
        </p:nvSpPr>
        <p:spPr bwMode="auto">
          <a:xfrm>
            <a:off x="1608138" y="1898650"/>
            <a:ext cx="243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为</a:t>
            </a:r>
            <a:r>
              <a:rPr kumimoji="1" lang="zh-CN" altLang="en-US" sz="2800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周期函数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</a:t>
            </a:r>
          </a:p>
        </p:txBody>
      </p:sp>
      <p:grpSp>
        <p:nvGrpSpPr>
          <p:cNvPr id="122928" name="Group 48"/>
          <p:cNvGrpSpPr>
            <a:grpSpLocks/>
          </p:cNvGrpSpPr>
          <p:nvPr/>
        </p:nvGrpSpPr>
        <p:grpSpPr bwMode="auto">
          <a:xfrm>
            <a:off x="4968875" y="2514600"/>
            <a:ext cx="3717925" cy="1458913"/>
            <a:chOff x="3130" y="1680"/>
            <a:chExt cx="2342" cy="919"/>
          </a:xfrm>
        </p:grpSpPr>
        <p:grpSp>
          <p:nvGrpSpPr>
            <p:cNvPr id="122933" name="Group 53"/>
            <p:cNvGrpSpPr>
              <a:grpSpLocks/>
            </p:cNvGrpSpPr>
            <p:nvPr/>
          </p:nvGrpSpPr>
          <p:grpSpPr bwMode="auto">
            <a:xfrm>
              <a:off x="3130" y="1680"/>
              <a:ext cx="2342" cy="919"/>
              <a:chOff x="3130" y="1680"/>
              <a:chExt cx="2342" cy="919"/>
            </a:xfrm>
          </p:grpSpPr>
          <p:graphicFrame>
            <p:nvGraphicFramePr>
              <p:cNvPr id="122946" name="Object 66"/>
              <p:cNvGraphicFramePr>
                <a:graphicFrameLocks noChangeAspect="1"/>
              </p:cNvGraphicFramePr>
              <p:nvPr/>
            </p:nvGraphicFramePr>
            <p:xfrm>
              <a:off x="5366" y="2208"/>
              <a:ext cx="106" cy="230"/>
            </p:xfrm>
            <a:graphic>
              <a:graphicData uri="http://schemas.openxmlformats.org/presentationml/2006/ole">
                <p:oleObj spid="_x0000_s122946" name="公式" r:id="rId7" imgW="88746" imgH="152136" progId="Equation.3">
                  <p:embed/>
                </p:oleObj>
              </a:graphicData>
            </a:graphic>
          </p:graphicFrame>
          <p:graphicFrame>
            <p:nvGraphicFramePr>
              <p:cNvPr id="122945" name="Object 65"/>
              <p:cNvGraphicFramePr>
                <a:graphicFrameLocks noChangeAspect="1"/>
              </p:cNvGraphicFramePr>
              <p:nvPr/>
            </p:nvGraphicFramePr>
            <p:xfrm>
              <a:off x="4032" y="2187"/>
              <a:ext cx="153" cy="213"/>
            </p:xfrm>
            <a:graphic>
              <a:graphicData uri="http://schemas.openxmlformats.org/presentationml/2006/ole">
                <p:oleObj spid="_x0000_s122945" name="公式" r:id="rId8" imgW="126835" imgH="139518" progId="Equation.3">
                  <p:embed/>
                </p:oleObj>
              </a:graphicData>
            </a:graphic>
          </p:graphicFrame>
          <p:graphicFrame>
            <p:nvGraphicFramePr>
              <p:cNvPr id="122944" name="Object 64"/>
              <p:cNvGraphicFramePr>
                <a:graphicFrameLocks noChangeAspect="1"/>
              </p:cNvGraphicFramePr>
              <p:nvPr/>
            </p:nvGraphicFramePr>
            <p:xfrm>
              <a:off x="3844" y="1680"/>
              <a:ext cx="332" cy="275"/>
            </p:xfrm>
            <a:graphic>
              <a:graphicData uri="http://schemas.openxmlformats.org/presentationml/2006/ole">
                <p:oleObj spid="_x0000_s122944" name="公式" r:id="rId9" imgW="304536" imgH="203024" progId="Equation.3">
                  <p:embed/>
                </p:oleObj>
              </a:graphicData>
            </a:graphic>
          </p:graphicFrame>
          <p:grpSp>
            <p:nvGrpSpPr>
              <p:cNvPr id="122938" name="Group 58"/>
              <p:cNvGrpSpPr>
                <a:grpSpLocks/>
              </p:cNvGrpSpPr>
              <p:nvPr/>
            </p:nvGrpSpPr>
            <p:grpSpPr bwMode="auto">
              <a:xfrm>
                <a:off x="3351" y="1728"/>
                <a:ext cx="2121" cy="691"/>
                <a:chOff x="3206" y="384"/>
                <a:chExt cx="2650" cy="691"/>
              </a:xfrm>
            </p:grpSpPr>
            <p:sp>
              <p:nvSpPr>
                <p:cNvPr id="122943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4282" y="384"/>
                  <a:ext cx="0" cy="6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122942" name="Freeform 62"/>
                <p:cNvSpPr>
                  <a:spLocks/>
                </p:cNvSpPr>
                <p:nvPr/>
              </p:nvSpPr>
              <p:spPr bwMode="auto">
                <a:xfrm>
                  <a:off x="4282" y="557"/>
                  <a:ext cx="461" cy="288"/>
                </a:xfrm>
                <a:custGeom>
                  <a:avLst/>
                  <a:gdLst/>
                  <a:ahLst/>
                  <a:cxnLst>
                    <a:cxn ang="0">
                      <a:pos x="0" y="240"/>
                    </a:cxn>
                    <a:cxn ang="0">
                      <a:pos x="192" y="0"/>
                    </a:cxn>
                    <a:cxn ang="0">
                      <a:pos x="384" y="240"/>
                    </a:cxn>
                  </a:cxnLst>
                  <a:rect l="0" t="0" r="r" b="b"/>
                  <a:pathLst>
                    <a:path w="384" h="240">
                      <a:moveTo>
                        <a:pt x="0" y="240"/>
                      </a:moveTo>
                      <a:cubicBezTo>
                        <a:pt x="64" y="120"/>
                        <a:pt x="128" y="0"/>
                        <a:pt x="192" y="0"/>
                      </a:cubicBezTo>
                      <a:cubicBezTo>
                        <a:pt x="256" y="0"/>
                        <a:pt x="352" y="200"/>
                        <a:pt x="384" y="240"/>
                      </a:cubicBezTo>
                    </a:path>
                  </a:pathLst>
                </a:custGeom>
                <a:noFill/>
                <a:ln w="28575">
                  <a:solidFill>
                    <a:srgbClr val="FF99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122941" name="Freeform 61"/>
                <p:cNvSpPr>
                  <a:spLocks/>
                </p:cNvSpPr>
                <p:nvPr/>
              </p:nvSpPr>
              <p:spPr bwMode="auto">
                <a:xfrm>
                  <a:off x="3360" y="557"/>
                  <a:ext cx="461" cy="288"/>
                </a:xfrm>
                <a:custGeom>
                  <a:avLst/>
                  <a:gdLst/>
                  <a:ahLst/>
                  <a:cxnLst>
                    <a:cxn ang="0">
                      <a:pos x="0" y="240"/>
                    </a:cxn>
                    <a:cxn ang="0">
                      <a:pos x="192" y="0"/>
                    </a:cxn>
                    <a:cxn ang="0">
                      <a:pos x="384" y="240"/>
                    </a:cxn>
                  </a:cxnLst>
                  <a:rect l="0" t="0" r="r" b="b"/>
                  <a:pathLst>
                    <a:path w="384" h="240">
                      <a:moveTo>
                        <a:pt x="0" y="240"/>
                      </a:moveTo>
                      <a:cubicBezTo>
                        <a:pt x="64" y="120"/>
                        <a:pt x="128" y="0"/>
                        <a:pt x="192" y="0"/>
                      </a:cubicBezTo>
                      <a:cubicBezTo>
                        <a:pt x="256" y="0"/>
                        <a:pt x="352" y="200"/>
                        <a:pt x="384" y="240"/>
                      </a:cubicBezTo>
                    </a:path>
                  </a:pathLst>
                </a:custGeom>
                <a:noFill/>
                <a:ln w="28575">
                  <a:solidFill>
                    <a:srgbClr val="FF99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122940" name="Freeform 60"/>
                <p:cNvSpPr>
                  <a:spLocks/>
                </p:cNvSpPr>
                <p:nvPr/>
              </p:nvSpPr>
              <p:spPr bwMode="auto">
                <a:xfrm>
                  <a:off x="5204" y="557"/>
                  <a:ext cx="460" cy="288"/>
                </a:xfrm>
                <a:custGeom>
                  <a:avLst/>
                  <a:gdLst/>
                  <a:ahLst/>
                  <a:cxnLst>
                    <a:cxn ang="0">
                      <a:pos x="0" y="240"/>
                    </a:cxn>
                    <a:cxn ang="0">
                      <a:pos x="192" y="0"/>
                    </a:cxn>
                    <a:cxn ang="0">
                      <a:pos x="384" y="240"/>
                    </a:cxn>
                  </a:cxnLst>
                  <a:rect l="0" t="0" r="r" b="b"/>
                  <a:pathLst>
                    <a:path w="384" h="240">
                      <a:moveTo>
                        <a:pt x="0" y="240"/>
                      </a:moveTo>
                      <a:cubicBezTo>
                        <a:pt x="64" y="120"/>
                        <a:pt x="128" y="0"/>
                        <a:pt x="192" y="0"/>
                      </a:cubicBezTo>
                      <a:cubicBezTo>
                        <a:pt x="256" y="0"/>
                        <a:pt x="352" y="200"/>
                        <a:pt x="384" y="240"/>
                      </a:cubicBezTo>
                    </a:path>
                  </a:pathLst>
                </a:custGeom>
                <a:noFill/>
                <a:ln w="28575">
                  <a:solidFill>
                    <a:srgbClr val="FF99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122939" name="Line 59"/>
                <p:cNvSpPr>
                  <a:spLocks noChangeShapeType="1"/>
                </p:cNvSpPr>
                <p:nvPr/>
              </p:nvSpPr>
              <p:spPr bwMode="auto">
                <a:xfrm>
                  <a:off x="3206" y="845"/>
                  <a:ext cx="265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</p:grpSp>
          <p:graphicFrame>
            <p:nvGraphicFramePr>
              <p:cNvPr id="122937" name="Object 57"/>
              <p:cNvGraphicFramePr>
                <a:graphicFrameLocks noChangeAspect="1"/>
              </p:cNvGraphicFramePr>
              <p:nvPr/>
            </p:nvGraphicFramePr>
            <p:xfrm>
              <a:off x="4804" y="2153"/>
              <a:ext cx="322" cy="439"/>
            </p:xfrm>
            <a:graphic>
              <a:graphicData uri="http://schemas.openxmlformats.org/presentationml/2006/ole">
                <p:oleObj spid="_x0000_s122937" name="Equation" r:id="rId10" imgW="203112" imgH="279279" progId="Equation.3">
                  <p:embed/>
                </p:oleObj>
              </a:graphicData>
            </a:graphic>
          </p:graphicFrame>
          <p:graphicFrame>
            <p:nvGraphicFramePr>
              <p:cNvPr id="122936" name="Object 56"/>
              <p:cNvGraphicFramePr>
                <a:graphicFrameLocks noChangeAspect="1"/>
              </p:cNvGraphicFramePr>
              <p:nvPr/>
            </p:nvGraphicFramePr>
            <p:xfrm>
              <a:off x="4481" y="2154"/>
              <a:ext cx="241" cy="438"/>
            </p:xfrm>
            <a:graphic>
              <a:graphicData uri="http://schemas.openxmlformats.org/presentationml/2006/ole">
                <p:oleObj spid="_x0000_s122936" name="Equation" r:id="rId11" imgW="152334" imgH="279279" progId="Equation.3">
                  <p:embed/>
                </p:oleObj>
              </a:graphicData>
            </a:graphic>
          </p:graphicFrame>
          <p:graphicFrame>
            <p:nvGraphicFramePr>
              <p:cNvPr id="122935" name="Object 55"/>
              <p:cNvGraphicFramePr>
                <a:graphicFrameLocks noChangeAspect="1"/>
              </p:cNvGraphicFramePr>
              <p:nvPr/>
            </p:nvGraphicFramePr>
            <p:xfrm>
              <a:off x="3130" y="2160"/>
              <a:ext cx="503" cy="439"/>
            </p:xfrm>
            <a:graphic>
              <a:graphicData uri="http://schemas.openxmlformats.org/presentationml/2006/ole">
                <p:oleObj spid="_x0000_s122935" name="Equation" r:id="rId12" imgW="317362" imgH="279279" progId="Equation.3">
                  <p:embed/>
                </p:oleObj>
              </a:graphicData>
            </a:graphic>
          </p:graphicFrame>
          <p:graphicFrame>
            <p:nvGraphicFramePr>
              <p:cNvPr id="122934" name="Object 54"/>
              <p:cNvGraphicFramePr>
                <a:graphicFrameLocks noChangeAspect="1"/>
              </p:cNvGraphicFramePr>
              <p:nvPr/>
            </p:nvGraphicFramePr>
            <p:xfrm>
              <a:off x="3658" y="2154"/>
              <a:ext cx="422" cy="438"/>
            </p:xfrm>
            <a:graphic>
              <a:graphicData uri="http://schemas.openxmlformats.org/presentationml/2006/ole">
                <p:oleObj spid="_x0000_s122934" name="Equation" r:id="rId13" imgW="266584" imgH="279279" progId="Equation.3">
                  <p:embed/>
                </p:oleObj>
              </a:graphicData>
            </a:graphic>
          </p:graphicFrame>
        </p:grpSp>
        <p:sp>
          <p:nvSpPr>
            <p:cNvPr id="122932" name="Line 52"/>
            <p:cNvSpPr>
              <a:spLocks noChangeShapeType="1"/>
            </p:cNvSpPr>
            <p:nvPr/>
          </p:nvSpPr>
          <p:spPr bwMode="auto">
            <a:xfrm>
              <a:off x="4584" y="2194"/>
              <a:ext cx="384" cy="0"/>
            </a:xfrm>
            <a:prstGeom prst="line">
              <a:avLst/>
            </a:prstGeom>
            <a:noFill/>
            <a:ln w="28575">
              <a:solidFill>
                <a:srgbClr val="FF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22931" name="Line 51"/>
            <p:cNvSpPr>
              <a:spLocks noChangeShapeType="1"/>
            </p:cNvSpPr>
            <p:nvPr/>
          </p:nvSpPr>
          <p:spPr bwMode="auto">
            <a:xfrm>
              <a:off x="3321" y="2194"/>
              <a:ext cx="154" cy="0"/>
            </a:xfrm>
            <a:prstGeom prst="line">
              <a:avLst/>
            </a:prstGeom>
            <a:noFill/>
            <a:ln w="28575">
              <a:solidFill>
                <a:srgbClr val="FF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22930" name="Line 50"/>
            <p:cNvSpPr>
              <a:spLocks noChangeShapeType="1"/>
            </p:cNvSpPr>
            <p:nvPr/>
          </p:nvSpPr>
          <p:spPr bwMode="auto">
            <a:xfrm>
              <a:off x="5318" y="2194"/>
              <a:ext cx="73" cy="0"/>
            </a:xfrm>
            <a:prstGeom prst="line">
              <a:avLst/>
            </a:prstGeom>
            <a:noFill/>
            <a:ln w="28575">
              <a:solidFill>
                <a:srgbClr val="FF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22929" name="Line 49"/>
            <p:cNvSpPr>
              <a:spLocks noChangeShapeType="1"/>
            </p:cNvSpPr>
            <p:nvPr/>
          </p:nvSpPr>
          <p:spPr bwMode="auto">
            <a:xfrm>
              <a:off x="3820" y="2194"/>
              <a:ext cx="384" cy="0"/>
            </a:xfrm>
            <a:prstGeom prst="line">
              <a:avLst/>
            </a:prstGeom>
            <a:noFill/>
            <a:ln w="28575">
              <a:solidFill>
                <a:srgbClr val="FF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</p:grpSp>
      <p:grpSp>
        <p:nvGrpSpPr>
          <p:cNvPr id="122905" name="Group 25"/>
          <p:cNvGrpSpPr>
            <a:grpSpLocks/>
          </p:cNvGrpSpPr>
          <p:nvPr/>
        </p:nvGrpSpPr>
        <p:grpSpPr bwMode="auto">
          <a:xfrm>
            <a:off x="533400" y="2514600"/>
            <a:ext cx="4038600" cy="1128713"/>
            <a:chOff x="3168" y="336"/>
            <a:chExt cx="2544" cy="711"/>
          </a:xfrm>
        </p:grpSpPr>
        <p:grpSp>
          <p:nvGrpSpPr>
            <p:cNvPr id="122907" name="Group 27"/>
            <p:cNvGrpSpPr>
              <a:grpSpLocks/>
            </p:cNvGrpSpPr>
            <p:nvPr/>
          </p:nvGrpSpPr>
          <p:grpSpPr bwMode="auto">
            <a:xfrm>
              <a:off x="3264" y="336"/>
              <a:ext cx="2448" cy="711"/>
              <a:chOff x="2688" y="414"/>
              <a:chExt cx="2448" cy="711"/>
            </a:xfrm>
          </p:grpSpPr>
          <p:sp>
            <p:nvSpPr>
              <p:cNvPr id="122927" name="Line 47"/>
              <p:cNvSpPr>
                <a:spLocks noChangeShapeType="1"/>
              </p:cNvSpPr>
              <p:nvPr/>
            </p:nvSpPr>
            <p:spPr bwMode="auto">
              <a:xfrm flipV="1">
                <a:off x="3840" y="52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22926" name="Freeform 46"/>
              <p:cNvSpPr>
                <a:spLocks/>
              </p:cNvSpPr>
              <p:nvPr/>
            </p:nvSpPr>
            <p:spPr bwMode="auto">
              <a:xfrm>
                <a:off x="3840" y="672"/>
                <a:ext cx="384" cy="240"/>
              </a:xfrm>
              <a:custGeom>
                <a:avLst/>
                <a:gdLst/>
                <a:ahLst/>
                <a:cxnLst>
                  <a:cxn ang="0">
                    <a:pos x="0" y="240"/>
                  </a:cxn>
                  <a:cxn ang="0">
                    <a:pos x="192" y="0"/>
                  </a:cxn>
                  <a:cxn ang="0">
                    <a:pos x="384" y="240"/>
                  </a:cxn>
                </a:cxnLst>
                <a:rect l="0" t="0" r="r" b="b"/>
                <a:pathLst>
                  <a:path w="384" h="240">
                    <a:moveTo>
                      <a:pt x="0" y="240"/>
                    </a:moveTo>
                    <a:cubicBezTo>
                      <a:pt x="64" y="120"/>
                      <a:pt x="128" y="0"/>
                      <a:pt x="192" y="0"/>
                    </a:cubicBezTo>
                    <a:cubicBezTo>
                      <a:pt x="256" y="0"/>
                      <a:pt x="352" y="200"/>
                      <a:pt x="384" y="240"/>
                    </a:cubicBezTo>
                  </a:path>
                </a:pathLst>
              </a:custGeom>
              <a:noFill/>
              <a:ln w="28575">
                <a:solidFill>
                  <a:srgbClr val="FF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22925" name="Freeform 45"/>
              <p:cNvSpPr>
                <a:spLocks/>
              </p:cNvSpPr>
              <p:nvPr/>
            </p:nvSpPr>
            <p:spPr bwMode="auto">
              <a:xfrm>
                <a:off x="3456" y="672"/>
                <a:ext cx="384" cy="240"/>
              </a:xfrm>
              <a:custGeom>
                <a:avLst/>
                <a:gdLst/>
                <a:ahLst/>
                <a:cxnLst>
                  <a:cxn ang="0">
                    <a:pos x="0" y="240"/>
                  </a:cxn>
                  <a:cxn ang="0">
                    <a:pos x="192" y="0"/>
                  </a:cxn>
                  <a:cxn ang="0">
                    <a:pos x="384" y="240"/>
                  </a:cxn>
                </a:cxnLst>
                <a:rect l="0" t="0" r="r" b="b"/>
                <a:pathLst>
                  <a:path w="384" h="240">
                    <a:moveTo>
                      <a:pt x="0" y="240"/>
                    </a:moveTo>
                    <a:cubicBezTo>
                      <a:pt x="64" y="120"/>
                      <a:pt x="128" y="0"/>
                      <a:pt x="192" y="0"/>
                    </a:cubicBezTo>
                    <a:cubicBezTo>
                      <a:pt x="256" y="0"/>
                      <a:pt x="352" y="200"/>
                      <a:pt x="384" y="240"/>
                    </a:cubicBezTo>
                  </a:path>
                </a:pathLst>
              </a:custGeom>
              <a:noFill/>
              <a:ln w="28575">
                <a:solidFill>
                  <a:srgbClr val="FF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22924" name="Freeform 44"/>
              <p:cNvSpPr>
                <a:spLocks/>
              </p:cNvSpPr>
              <p:nvPr/>
            </p:nvSpPr>
            <p:spPr bwMode="auto">
              <a:xfrm>
                <a:off x="4224" y="672"/>
                <a:ext cx="384" cy="240"/>
              </a:xfrm>
              <a:custGeom>
                <a:avLst/>
                <a:gdLst/>
                <a:ahLst/>
                <a:cxnLst>
                  <a:cxn ang="0">
                    <a:pos x="0" y="240"/>
                  </a:cxn>
                  <a:cxn ang="0">
                    <a:pos x="192" y="0"/>
                  </a:cxn>
                  <a:cxn ang="0">
                    <a:pos x="384" y="240"/>
                  </a:cxn>
                </a:cxnLst>
                <a:rect l="0" t="0" r="r" b="b"/>
                <a:pathLst>
                  <a:path w="384" h="240">
                    <a:moveTo>
                      <a:pt x="0" y="240"/>
                    </a:moveTo>
                    <a:cubicBezTo>
                      <a:pt x="64" y="120"/>
                      <a:pt x="128" y="0"/>
                      <a:pt x="192" y="0"/>
                    </a:cubicBezTo>
                    <a:cubicBezTo>
                      <a:pt x="256" y="0"/>
                      <a:pt x="352" y="200"/>
                      <a:pt x="384" y="240"/>
                    </a:cubicBezTo>
                  </a:path>
                </a:pathLst>
              </a:custGeom>
              <a:noFill/>
              <a:ln w="28575">
                <a:solidFill>
                  <a:srgbClr val="FF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22923" name="Freeform 43"/>
              <p:cNvSpPr>
                <a:spLocks/>
              </p:cNvSpPr>
              <p:nvPr/>
            </p:nvSpPr>
            <p:spPr bwMode="auto">
              <a:xfrm>
                <a:off x="3072" y="672"/>
                <a:ext cx="384" cy="240"/>
              </a:xfrm>
              <a:custGeom>
                <a:avLst/>
                <a:gdLst/>
                <a:ahLst/>
                <a:cxnLst>
                  <a:cxn ang="0">
                    <a:pos x="0" y="240"/>
                  </a:cxn>
                  <a:cxn ang="0">
                    <a:pos x="192" y="0"/>
                  </a:cxn>
                  <a:cxn ang="0">
                    <a:pos x="384" y="240"/>
                  </a:cxn>
                </a:cxnLst>
                <a:rect l="0" t="0" r="r" b="b"/>
                <a:pathLst>
                  <a:path w="384" h="240">
                    <a:moveTo>
                      <a:pt x="0" y="240"/>
                    </a:moveTo>
                    <a:cubicBezTo>
                      <a:pt x="64" y="120"/>
                      <a:pt x="128" y="0"/>
                      <a:pt x="192" y="0"/>
                    </a:cubicBezTo>
                    <a:cubicBezTo>
                      <a:pt x="256" y="0"/>
                      <a:pt x="352" y="200"/>
                      <a:pt x="384" y="240"/>
                    </a:cubicBezTo>
                  </a:path>
                </a:pathLst>
              </a:custGeom>
              <a:noFill/>
              <a:ln w="28575">
                <a:solidFill>
                  <a:srgbClr val="FF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22922" name="Freeform 42"/>
              <p:cNvSpPr>
                <a:spLocks/>
              </p:cNvSpPr>
              <p:nvPr/>
            </p:nvSpPr>
            <p:spPr bwMode="auto">
              <a:xfrm>
                <a:off x="4608" y="672"/>
                <a:ext cx="384" cy="240"/>
              </a:xfrm>
              <a:custGeom>
                <a:avLst/>
                <a:gdLst/>
                <a:ahLst/>
                <a:cxnLst>
                  <a:cxn ang="0">
                    <a:pos x="0" y="240"/>
                  </a:cxn>
                  <a:cxn ang="0">
                    <a:pos x="192" y="0"/>
                  </a:cxn>
                  <a:cxn ang="0">
                    <a:pos x="384" y="240"/>
                  </a:cxn>
                </a:cxnLst>
                <a:rect l="0" t="0" r="r" b="b"/>
                <a:pathLst>
                  <a:path w="384" h="240">
                    <a:moveTo>
                      <a:pt x="0" y="240"/>
                    </a:moveTo>
                    <a:cubicBezTo>
                      <a:pt x="64" y="120"/>
                      <a:pt x="128" y="0"/>
                      <a:pt x="192" y="0"/>
                    </a:cubicBezTo>
                    <a:cubicBezTo>
                      <a:pt x="256" y="0"/>
                      <a:pt x="352" y="200"/>
                      <a:pt x="384" y="240"/>
                    </a:cubicBezTo>
                  </a:path>
                </a:pathLst>
              </a:custGeom>
              <a:noFill/>
              <a:ln w="28575">
                <a:solidFill>
                  <a:srgbClr val="FF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22921" name="Freeform 41"/>
              <p:cNvSpPr>
                <a:spLocks/>
              </p:cNvSpPr>
              <p:nvPr/>
            </p:nvSpPr>
            <p:spPr bwMode="auto">
              <a:xfrm>
                <a:off x="2688" y="672"/>
                <a:ext cx="384" cy="240"/>
              </a:xfrm>
              <a:custGeom>
                <a:avLst/>
                <a:gdLst/>
                <a:ahLst/>
                <a:cxnLst>
                  <a:cxn ang="0">
                    <a:pos x="0" y="240"/>
                  </a:cxn>
                  <a:cxn ang="0">
                    <a:pos x="192" y="0"/>
                  </a:cxn>
                  <a:cxn ang="0">
                    <a:pos x="384" y="240"/>
                  </a:cxn>
                </a:cxnLst>
                <a:rect l="0" t="0" r="r" b="b"/>
                <a:pathLst>
                  <a:path w="384" h="240">
                    <a:moveTo>
                      <a:pt x="0" y="240"/>
                    </a:moveTo>
                    <a:cubicBezTo>
                      <a:pt x="64" y="120"/>
                      <a:pt x="128" y="0"/>
                      <a:pt x="192" y="0"/>
                    </a:cubicBezTo>
                    <a:cubicBezTo>
                      <a:pt x="256" y="0"/>
                      <a:pt x="352" y="200"/>
                      <a:pt x="384" y="240"/>
                    </a:cubicBezTo>
                  </a:path>
                </a:pathLst>
              </a:custGeom>
              <a:noFill/>
              <a:ln w="28575">
                <a:solidFill>
                  <a:srgbClr val="FF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graphicFrame>
            <p:nvGraphicFramePr>
              <p:cNvPr id="122920" name="Object 40"/>
              <p:cNvGraphicFramePr>
                <a:graphicFrameLocks noChangeAspect="1"/>
              </p:cNvGraphicFramePr>
              <p:nvPr/>
            </p:nvGraphicFramePr>
            <p:xfrm>
              <a:off x="4128" y="912"/>
              <a:ext cx="213" cy="213"/>
            </p:xfrm>
            <a:graphic>
              <a:graphicData uri="http://schemas.openxmlformats.org/presentationml/2006/ole">
                <p:oleObj spid="_x0000_s122920" name="公式" r:id="rId14" imgW="139700" imgH="139700" progId="Equation.3">
                  <p:embed/>
                </p:oleObj>
              </a:graphicData>
            </a:graphic>
          </p:graphicFrame>
          <p:graphicFrame>
            <p:nvGraphicFramePr>
              <p:cNvPr id="122919" name="Object 39"/>
              <p:cNvGraphicFramePr>
                <a:graphicFrameLocks noChangeAspect="1"/>
              </p:cNvGraphicFramePr>
              <p:nvPr/>
            </p:nvGraphicFramePr>
            <p:xfrm>
              <a:off x="4560" y="912"/>
              <a:ext cx="213" cy="213"/>
            </p:xfrm>
            <a:graphic>
              <a:graphicData uri="http://schemas.openxmlformats.org/presentationml/2006/ole">
                <p:oleObj spid="_x0000_s122919" name="公式" r:id="rId15" imgW="139700" imgH="139700" progId="Equation.3">
                  <p:embed/>
                </p:oleObj>
              </a:graphicData>
            </a:graphic>
          </p:graphicFrame>
          <p:graphicFrame>
            <p:nvGraphicFramePr>
              <p:cNvPr id="122918" name="Object 38"/>
              <p:cNvGraphicFramePr>
                <a:graphicFrameLocks noChangeAspect="1"/>
              </p:cNvGraphicFramePr>
              <p:nvPr/>
            </p:nvGraphicFramePr>
            <p:xfrm>
              <a:off x="4896" y="912"/>
              <a:ext cx="191" cy="213"/>
            </p:xfrm>
            <a:graphic>
              <a:graphicData uri="http://schemas.openxmlformats.org/presentationml/2006/ole">
                <p:oleObj spid="_x0000_s122918" name="公式" r:id="rId16" imgW="126835" imgH="139518" progId="Equation.3">
                  <p:embed/>
                </p:oleObj>
              </a:graphicData>
            </a:graphic>
          </p:graphicFrame>
          <p:graphicFrame>
            <p:nvGraphicFramePr>
              <p:cNvPr id="122917" name="Object 37"/>
              <p:cNvGraphicFramePr>
                <a:graphicFrameLocks noChangeAspect="1"/>
              </p:cNvGraphicFramePr>
              <p:nvPr/>
            </p:nvGraphicFramePr>
            <p:xfrm>
              <a:off x="3313" y="960"/>
              <a:ext cx="191" cy="114"/>
            </p:xfrm>
            <a:graphic>
              <a:graphicData uri="http://schemas.openxmlformats.org/presentationml/2006/ole">
                <p:oleObj spid="_x0000_s122917" name="公式" r:id="rId17" imgW="126670" imgH="76002" progId="Equation.3">
                  <p:embed/>
                </p:oleObj>
              </a:graphicData>
            </a:graphic>
          </p:graphicFrame>
          <p:graphicFrame>
            <p:nvGraphicFramePr>
              <p:cNvPr id="122916" name="Object 36"/>
              <p:cNvGraphicFramePr>
                <a:graphicFrameLocks noChangeAspect="1"/>
              </p:cNvGraphicFramePr>
              <p:nvPr/>
            </p:nvGraphicFramePr>
            <p:xfrm>
              <a:off x="3841" y="912"/>
              <a:ext cx="191" cy="213"/>
            </p:xfrm>
            <a:graphic>
              <a:graphicData uri="http://schemas.openxmlformats.org/presentationml/2006/ole">
                <p:oleObj spid="_x0000_s122916" name="公式" r:id="rId18" imgW="126835" imgH="139518" progId="Equation.3">
                  <p:embed/>
                </p:oleObj>
              </a:graphicData>
            </a:graphic>
          </p:graphicFrame>
          <p:graphicFrame>
            <p:nvGraphicFramePr>
              <p:cNvPr id="122915" name="Object 35"/>
              <p:cNvGraphicFramePr>
                <a:graphicFrameLocks noChangeAspect="1"/>
              </p:cNvGraphicFramePr>
              <p:nvPr/>
            </p:nvGraphicFramePr>
            <p:xfrm>
              <a:off x="3003" y="912"/>
              <a:ext cx="213" cy="213"/>
            </p:xfrm>
            <a:graphic>
              <a:graphicData uri="http://schemas.openxmlformats.org/presentationml/2006/ole">
                <p:oleObj spid="_x0000_s122915" name="公式" r:id="rId19" imgW="139700" imgH="139700" progId="Equation.3">
                  <p:embed/>
                </p:oleObj>
              </a:graphicData>
            </a:graphic>
          </p:graphicFrame>
          <p:graphicFrame>
            <p:nvGraphicFramePr>
              <p:cNvPr id="122914" name="Object 34"/>
              <p:cNvGraphicFramePr>
                <a:graphicFrameLocks noChangeAspect="1"/>
              </p:cNvGraphicFramePr>
              <p:nvPr/>
            </p:nvGraphicFramePr>
            <p:xfrm>
              <a:off x="2911" y="894"/>
              <a:ext cx="161" cy="210"/>
            </p:xfrm>
            <a:graphic>
              <a:graphicData uri="http://schemas.openxmlformats.org/presentationml/2006/ole">
                <p:oleObj spid="_x0000_s122914" name="公式" r:id="rId20" imgW="126780" imgH="164814" progId="Equation.3">
                  <p:embed/>
                </p:oleObj>
              </a:graphicData>
            </a:graphic>
          </p:graphicFrame>
          <p:graphicFrame>
            <p:nvGraphicFramePr>
              <p:cNvPr id="122913" name="Object 33"/>
              <p:cNvGraphicFramePr>
                <a:graphicFrameLocks noChangeAspect="1"/>
              </p:cNvGraphicFramePr>
              <p:nvPr/>
            </p:nvGraphicFramePr>
            <p:xfrm>
              <a:off x="3408" y="912"/>
              <a:ext cx="213" cy="213"/>
            </p:xfrm>
            <a:graphic>
              <a:graphicData uri="http://schemas.openxmlformats.org/presentationml/2006/ole">
                <p:oleObj spid="_x0000_s122913" name="公式" r:id="rId21" imgW="139700" imgH="139700" progId="Equation.3">
                  <p:embed/>
                </p:oleObj>
              </a:graphicData>
            </a:graphic>
          </p:graphicFrame>
          <p:graphicFrame>
            <p:nvGraphicFramePr>
              <p:cNvPr id="122912" name="Object 32"/>
              <p:cNvGraphicFramePr>
                <a:graphicFrameLocks noChangeAspect="1"/>
              </p:cNvGraphicFramePr>
              <p:nvPr/>
            </p:nvGraphicFramePr>
            <p:xfrm>
              <a:off x="3840" y="414"/>
              <a:ext cx="213" cy="249"/>
            </p:xfrm>
            <a:graphic>
              <a:graphicData uri="http://schemas.openxmlformats.org/presentationml/2006/ole">
                <p:oleObj spid="_x0000_s122912" name="公式" r:id="rId22" imgW="139579" imgH="164957" progId="Equation.3">
                  <p:embed/>
                </p:oleObj>
              </a:graphicData>
            </a:graphic>
          </p:graphicFrame>
          <p:graphicFrame>
            <p:nvGraphicFramePr>
              <p:cNvPr id="122911" name="Object 31"/>
              <p:cNvGraphicFramePr>
                <a:graphicFrameLocks noChangeAspect="1"/>
              </p:cNvGraphicFramePr>
              <p:nvPr/>
            </p:nvGraphicFramePr>
            <p:xfrm>
              <a:off x="4464" y="912"/>
              <a:ext cx="161" cy="210"/>
            </p:xfrm>
            <a:graphic>
              <a:graphicData uri="http://schemas.openxmlformats.org/presentationml/2006/ole">
                <p:oleObj spid="_x0000_s122911" name="公式" r:id="rId23" imgW="126780" imgH="164814" progId="Equation.3">
                  <p:embed/>
                </p:oleObj>
              </a:graphicData>
            </a:graphic>
          </p:graphicFrame>
          <p:graphicFrame>
            <p:nvGraphicFramePr>
              <p:cNvPr id="122910" name="Object 30"/>
              <p:cNvGraphicFramePr>
                <a:graphicFrameLocks noChangeAspect="1"/>
              </p:cNvGraphicFramePr>
              <p:nvPr/>
            </p:nvGraphicFramePr>
            <p:xfrm>
              <a:off x="2785" y="960"/>
              <a:ext cx="191" cy="114"/>
            </p:xfrm>
            <a:graphic>
              <a:graphicData uri="http://schemas.openxmlformats.org/presentationml/2006/ole">
                <p:oleObj spid="_x0000_s122910" name="公式" r:id="rId24" imgW="126670" imgH="76002" progId="Equation.3">
                  <p:embed/>
                </p:oleObj>
              </a:graphicData>
            </a:graphic>
          </p:graphicFrame>
          <p:sp>
            <p:nvSpPr>
              <p:cNvPr id="122909" name="Rectangle 29"/>
              <p:cNvSpPr>
                <a:spLocks noChangeArrowheads="1"/>
              </p:cNvSpPr>
              <p:nvPr/>
            </p:nvSpPr>
            <p:spPr bwMode="auto">
              <a:xfrm>
                <a:off x="4848" y="672"/>
                <a:ext cx="288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22908" name="Line 28"/>
              <p:cNvSpPr>
                <a:spLocks noChangeShapeType="1"/>
              </p:cNvSpPr>
              <p:nvPr/>
            </p:nvSpPr>
            <p:spPr bwMode="auto">
              <a:xfrm>
                <a:off x="2832" y="912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sp>
          <p:nvSpPr>
            <p:cNvPr id="122906" name="Rectangle 26"/>
            <p:cNvSpPr>
              <a:spLocks noChangeArrowheads="1"/>
            </p:cNvSpPr>
            <p:nvPr/>
          </p:nvSpPr>
          <p:spPr bwMode="auto">
            <a:xfrm>
              <a:off x="3168" y="576"/>
              <a:ext cx="24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122904" name="Text Box 24"/>
          <p:cNvSpPr txBox="1">
            <a:spLocks noChangeArrowheads="1"/>
          </p:cNvSpPr>
          <p:nvPr/>
        </p:nvSpPr>
        <p:spPr bwMode="auto">
          <a:xfrm>
            <a:off x="5257800" y="852488"/>
            <a:ext cx="838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若</a:t>
            </a:r>
          </a:p>
        </p:txBody>
      </p:sp>
      <p:sp>
        <p:nvSpPr>
          <p:cNvPr id="122903" name="Text Box 23"/>
          <p:cNvSpPr txBox="1">
            <a:spLocks noChangeArrowheads="1"/>
          </p:cNvSpPr>
          <p:nvPr/>
        </p:nvSpPr>
        <p:spPr bwMode="auto">
          <a:xfrm>
            <a:off x="3665538" y="1898650"/>
            <a:ext cx="228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称</a:t>
            </a:r>
            <a:r>
              <a:rPr kumimoji="1" lang="zh-CN" altLang="en-US" sz="2800" i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 </a:t>
            </a:r>
            <a:r>
              <a:rPr kumimoji="1" lang="en-US" altLang="zh-CN" sz="2800" i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l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为</a:t>
            </a:r>
            <a:r>
              <a:rPr kumimoji="1" lang="zh-CN" altLang="en-US" sz="2800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周期</a:t>
            </a:r>
            <a:endParaRPr kumimoji="1" lang="zh-CN" altLang="en-US" sz="2800"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122902" name="Text Box 22"/>
          <p:cNvSpPr txBox="1">
            <a:spLocks noChangeArrowheads="1"/>
          </p:cNvSpPr>
          <p:nvPr/>
        </p:nvSpPr>
        <p:spPr bwMode="auto">
          <a:xfrm>
            <a:off x="5445125" y="1898650"/>
            <a:ext cx="3533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(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一般指最小正周期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).</a:t>
            </a:r>
          </a:p>
        </p:txBody>
      </p:sp>
      <p:sp>
        <p:nvSpPr>
          <p:cNvPr id="122901" name="Text Box 21"/>
          <p:cNvSpPr txBox="1">
            <a:spLocks noChangeArrowheads="1"/>
          </p:cNvSpPr>
          <p:nvPr/>
        </p:nvSpPr>
        <p:spPr bwMode="auto">
          <a:xfrm>
            <a:off x="1600200" y="3824288"/>
            <a:ext cx="15351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周期为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  <a:sym typeface="Symbol" pitchFamily="18" charset="2"/>
              </a:rPr>
              <a:t></a:t>
            </a:r>
            <a:endParaRPr kumimoji="1" lang="zh-CN" altLang="en-US" sz="2800"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122900" name="Text Box 20"/>
          <p:cNvSpPr txBox="1">
            <a:spLocks noChangeArrowheads="1"/>
          </p:cNvSpPr>
          <p:nvPr/>
        </p:nvSpPr>
        <p:spPr bwMode="auto">
          <a:xfrm>
            <a:off x="5911850" y="3902075"/>
            <a:ext cx="1250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周期为</a:t>
            </a:r>
          </a:p>
        </p:txBody>
      </p:sp>
      <p:graphicFrame>
        <p:nvGraphicFramePr>
          <p:cNvPr id="122899" name="Object 19"/>
          <p:cNvGraphicFramePr>
            <a:graphicFrameLocks noChangeAspect="1"/>
          </p:cNvGraphicFramePr>
          <p:nvPr/>
        </p:nvGraphicFramePr>
        <p:xfrm>
          <a:off x="7107238" y="3886200"/>
          <a:ext cx="512762" cy="695325"/>
        </p:xfrm>
        <a:graphic>
          <a:graphicData uri="http://schemas.openxmlformats.org/presentationml/2006/ole">
            <p:oleObj spid="_x0000_s122899" name="Equation" r:id="rId25" imgW="203112" imgH="279279" progId="Equation.3">
              <p:embed/>
            </p:oleObj>
          </a:graphicData>
        </a:graphic>
      </p:graphicFrame>
      <p:sp>
        <p:nvSpPr>
          <p:cNvPr id="122898" name="Text Box 18"/>
          <p:cNvSpPr txBox="1">
            <a:spLocks noChangeArrowheads="1"/>
          </p:cNvSpPr>
          <p:nvPr/>
        </p:nvSpPr>
        <p:spPr bwMode="auto">
          <a:xfrm>
            <a:off x="533400" y="4419600"/>
            <a:ext cx="609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注</a:t>
            </a:r>
            <a:r>
              <a:rPr kumimoji="1" lang="en-US" altLang="zh-CN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: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周期函数不一定存在最小正周期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.</a:t>
            </a:r>
          </a:p>
        </p:txBody>
      </p:sp>
      <p:sp>
        <p:nvSpPr>
          <p:cNvPr id="122897" name="Text Box 17"/>
          <p:cNvSpPr txBox="1">
            <a:spLocks noChangeArrowheads="1"/>
          </p:cNvSpPr>
          <p:nvPr/>
        </p:nvSpPr>
        <p:spPr bwMode="auto">
          <a:xfrm>
            <a:off x="457200" y="5029200"/>
            <a:ext cx="281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例如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 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常量函数</a:t>
            </a:r>
          </a:p>
        </p:txBody>
      </p:sp>
      <p:graphicFrame>
        <p:nvGraphicFramePr>
          <p:cNvPr id="122896" name="Object 16"/>
          <p:cNvGraphicFramePr>
            <a:graphicFrameLocks noChangeAspect="1"/>
          </p:cNvGraphicFramePr>
          <p:nvPr/>
        </p:nvGraphicFramePr>
        <p:xfrm>
          <a:off x="3060700" y="5108575"/>
          <a:ext cx="1358900" cy="406400"/>
        </p:xfrm>
        <a:graphic>
          <a:graphicData uri="http://schemas.openxmlformats.org/presentationml/2006/ole">
            <p:oleObj spid="_x0000_s122896" name="Equation" r:id="rId26" imgW="1358310" imgH="406224" progId="Equation.3">
              <p:embed/>
            </p:oleObj>
          </a:graphicData>
        </a:graphic>
      </p:graphicFrame>
      <p:sp>
        <p:nvSpPr>
          <p:cNvPr id="122895" name="Text Box 15"/>
          <p:cNvSpPr txBox="1">
            <a:spLocks noChangeArrowheads="1"/>
          </p:cNvSpPr>
          <p:nvPr/>
        </p:nvSpPr>
        <p:spPr bwMode="auto">
          <a:xfrm>
            <a:off x="1447800" y="5562600"/>
            <a:ext cx="266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latin typeface="Times New Roman" pitchFamily="18" charset="0"/>
                <a:ea typeface="楷体_GB2312" pitchFamily="49" charset="-122"/>
              </a:rPr>
              <a:t>狄里克雷函数</a:t>
            </a:r>
          </a:p>
        </p:txBody>
      </p:sp>
      <p:graphicFrame>
        <p:nvGraphicFramePr>
          <p:cNvPr id="122894" name="Object 14"/>
          <p:cNvGraphicFramePr>
            <a:graphicFrameLocks noChangeAspect="1"/>
          </p:cNvGraphicFramePr>
          <p:nvPr/>
        </p:nvGraphicFramePr>
        <p:xfrm>
          <a:off x="3892550" y="5678488"/>
          <a:ext cx="1028700" cy="406400"/>
        </p:xfrm>
        <a:graphic>
          <a:graphicData uri="http://schemas.openxmlformats.org/presentationml/2006/ole">
            <p:oleObj spid="_x0000_s122894" name="Equation" r:id="rId27" imgW="1028254" imgH="406224" progId="Equation.3">
              <p:embed/>
            </p:oleObj>
          </a:graphicData>
        </a:graphic>
      </p:graphicFrame>
      <p:sp>
        <p:nvSpPr>
          <p:cNvPr id="122893" name="Text Box 13"/>
          <p:cNvSpPr txBox="1">
            <a:spLocks noChangeArrowheads="1"/>
          </p:cNvSpPr>
          <p:nvPr/>
        </p:nvSpPr>
        <p:spPr bwMode="auto">
          <a:xfrm>
            <a:off x="6019800" y="5195888"/>
            <a:ext cx="21256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i="1">
                <a:latin typeface="Times New Roman" pitchFamily="18" charset="0"/>
                <a:ea typeface="楷体_GB2312" pitchFamily="49" charset="-122"/>
              </a:rPr>
              <a:t>x</a:t>
            </a:r>
            <a:r>
              <a:rPr lang="en-US" altLang="zh-CN" sz="2800">
                <a:latin typeface="Times New Roman" pitchFamily="18" charset="0"/>
                <a:ea typeface="楷体_GB2312" pitchFamily="49" charset="-122"/>
              </a:rPr>
              <a:t> </a:t>
            </a:r>
            <a:r>
              <a:rPr lang="zh-CN" altLang="en-US" sz="2800">
                <a:latin typeface="Times New Roman" pitchFamily="18" charset="0"/>
                <a:ea typeface="楷体_GB2312" pitchFamily="49" charset="-122"/>
              </a:rPr>
              <a:t>为有理数</a:t>
            </a:r>
          </a:p>
        </p:txBody>
      </p:sp>
      <p:sp>
        <p:nvSpPr>
          <p:cNvPr id="122892" name="Text Box 12"/>
          <p:cNvSpPr txBox="1">
            <a:spLocks noChangeArrowheads="1"/>
          </p:cNvSpPr>
          <p:nvPr/>
        </p:nvSpPr>
        <p:spPr bwMode="auto">
          <a:xfrm>
            <a:off x="6027738" y="5791200"/>
            <a:ext cx="20494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i="1">
                <a:latin typeface="Times New Roman" pitchFamily="18" charset="0"/>
                <a:ea typeface="楷体_GB2312" pitchFamily="49" charset="-122"/>
              </a:rPr>
              <a:t>x </a:t>
            </a:r>
            <a:r>
              <a:rPr lang="zh-CN" altLang="en-US" sz="2800">
                <a:latin typeface="Times New Roman" pitchFamily="18" charset="0"/>
                <a:ea typeface="楷体_GB2312" pitchFamily="49" charset="-122"/>
              </a:rPr>
              <a:t>为无理数</a:t>
            </a:r>
          </a:p>
        </p:txBody>
      </p:sp>
      <p:sp>
        <p:nvSpPr>
          <p:cNvPr id="122891" name="AutoShape 11"/>
          <p:cNvSpPr>
            <a:spLocks/>
          </p:cNvSpPr>
          <p:nvPr/>
        </p:nvSpPr>
        <p:spPr bwMode="auto">
          <a:xfrm>
            <a:off x="5029200" y="5395913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graphicFrame>
        <p:nvGraphicFramePr>
          <p:cNvPr id="122890" name="Object 10"/>
          <p:cNvGraphicFramePr>
            <a:graphicFrameLocks noChangeAspect="1"/>
          </p:cNvGraphicFramePr>
          <p:nvPr/>
        </p:nvGraphicFramePr>
        <p:xfrm>
          <a:off x="5334000" y="5334000"/>
          <a:ext cx="279400" cy="393700"/>
        </p:xfrm>
        <a:graphic>
          <a:graphicData uri="http://schemas.openxmlformats.org/presentationml/2006/ole">
            <p:oleObj spid="_x0000_s122890" name="Equation" r:id="rId28" imgW="279279" imgH="393529" progId="Equation.3">
              <p:embed/>
            </p:oleObj>
          </a:graphicData>
        </a:graphic>
      </p:graphicFrame>
      <p:graphicFrame>
        <p:nvGraphicFramePr>
          <p:cNvPr id="122889" name="Object 9"/>
          <p:cNvGraphicFramePr>
            <a:graphicFrameLocks noChangeAspect="1"/>
          </p:cNvGraphicFramePr>
          <p:nvPr/>
        </p:nvGraphicFramePr>
        <p:xfrm>
          <a:off x="5308600" y="5943600"/>
          <a:ext cx="330200" cy="393700"/>
        </p:xfrm>
        <a:graphic>
          <a:graphicData uri="http://schemas.openxmlformats.org/presentationml/2006/ole">
            <p:oleObj spid="_x0000_s122889" name="Equation" r:id="rId29" imgW="330057" imgH="393529" progId="Equation.3">
              <p:embed/>
            </p:oleObj>
          </a:graphicData>
        </a:graphic>
      </p:graphicFrame>
      <p:pic>
        <p:nvPicPr>
          <p:cNvPr id="122888" name="Picture 8" descr="返回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7902575" y="6376988"/>
            <a:ext cx="355600" cy="287337"/>
          </a:xfrm>
          <a:prstGeom prst="rect">
            <a:avLst/>
          </a:prstGeom>
          <a:noFill/>
        </p:spPr>
      </p:pic>
      <p:pic>
        <p:nvPicPr>
          <p:cNvPr id="122887" name="Picture 7" descr="机动"/>
          <p:cNvPicPr>
            <a:picLocks noChangeAspect="1" noChangeArrowheads="1"/>
          </p:cNvPicPr>
          <p:nvPr/>
        </p:nvPicPr>
        <p:blipFill>
          <a:blip r:embed="rId31" cstate="print">
            <a:clrChange>
              <a:clrFrom>
                <a:srgbClr val="231A93"/>
              </a:clrFrom>
              <a:clrTo>
                <a:srgbClr val="231A9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5375" y="6376988"/>
            <a:ext cx="355600" cy="287337"/>
          </a:xfrm>
          <a:prstGeom prst="rect">
            <a:avLst/>
          </a:prstGeom>
          <a:noFill/>
        </p:spPr>
      </p:pic>
      <p:pic>
        <p:nvPicPr>
          <p:cNvPr id="122886" name="Picture 6" descr="上一页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7038975" y="6376988"/>
            <a:ext cx="355600" cy="287337"/>
          </a:xfrm>
          <a:prstGeom prst="rect">
            <a:avLst/>
          </a:prstGeom>
          <a:noFill/>
        </p:spPr>
      </p:pic>
      <p:pic>
        <p:nvPicPr>
          <p:cNvPr id="122885" name="Picture 5" descr="退出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8348663" y="6376988"/>
            <a:ext cx="355600" cy="287337"/>
          </a:xfrm>
          <a:prstGeom prst="rect">
            <a:avLst/>
          </a:prstGeom>
          <a:noFill/>
        </p:spPr>
      </p:pic>
      <p:pic>
        <p:nvPicPr>
          <p:cNvPr id="122884" name="Picture 4" descr="下一页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7470775" y="6376988"/>
            <a:ext cx="355600" cy="287337"/>
          </a:xfrm>
          <a:prstGeom prst="rect">
            <a:avLst/>
          </a:prstGeom>
          <a:noFill/>
        </p:spPr>
      </p:pic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6130925" y="6600825"/>
            <a:ext cx="272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000">
                <a:latin typeface="楷体_GB2312" pitchFamily="49" charset="-122"/>
                <a:ea typeface="楷体_GB2312" pitchFamily="49" charset="-122"/>
              </a:rPr>
              <a:t>机动   目录   上页   下页   返回   结束 </a:t>
            </a:r>
          </a:p>
        </p:txBody>
      </p:sp>
      <p:pic>
        <p:nvPicPr>
          <p:cNvPr id="122882" name="Picture 2" descr="目录">
            <a:hlinkClick r:id="rId35" action="ppaction://hlinksldjump"/>
          </p:cNvPr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6607175" y="6376988"/>
            <a:ext cx="355600" cy="2873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2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2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2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2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2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2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22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22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2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22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22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2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2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22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22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22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22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2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2" grpId="0" autoUpdateAnimBg="0"/>
      <p:bldP spid="122949" grpId="0" autoUpdateAnimBg="0"/>
      <p:bldP spid="122947" grpId="0" autoUpdateAnimBg="0"/>
      <p:bldP spid="122904" grpId="0" autoUpdateAnimBg="0"/>
      <p:bldP spid="122903" grpId="0" autoUpdateAnimBg="0"/>
      <p:bldP spid="122902" grpId="0" build="p" autoUpdateAnimBg="0"/>
      <p:bldP spid="122901" grpId="0" build="p" autoUpdateAnimBg="0"/>
      <p:bldP spid="122900" grpId="0" build="p" autoUpdateAnimBg="0"/>
      <p:bldP spid="122898" grpId="0" autoUpdateAnimBg="0"/>
      <p:bldP spid="122897" grpId="0" autoUpdateAnimBg="0"/>
      <p:bldP spid="122895" grpId="0" autoUpdateAnimBg="0"/>
      <p:bldP spid="122893" grpId="0" build="p" autoUpdateAnimBg="0" advAuto="0"/>
      <p:bldP spid="122892" grpId="0" build="p" autoUpdateAnimBg="0"/>
      <p:bldP spid="12289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333375"/>
            <a:ext cx="3048000" cy="468313"/>
          </a:xfrm>
        </p:spPr>
        <p:txBody>
          <a:bodyPr/>
          <a:lstStyle/>
          <a:p>
            <a:pPr algn="l"/>
            <a:r>
              <a:rPr lang="en-US" altLang="zh-CN" sz="2800" b="1">
                <a:ea typeface="楷体_GB2312" pitchFamily="49" charset="-122"/>
              </a:rPr>
              <a:t> </a:t>
            </a:r>
            <a:r>
              <a:rPr lang="zh-CN" altLang="en-US" sz="2800" b="1">
                <a:ea typeface="楷体_GB2312" pitchFamily="49" charset="-122"/>
              </a:rPr>
              <a:t>例</a:t>
            </a:r>
            <a:r>
              <a:rPr lang="en-US" altLang="zh-CN" sz="2800" b="1">
                <a:ea typeface="楷体_GB2312" pitchFamily="49" charset="-122"/>
              </a:rPr>
              <a:t>19 .</a:t>
            </a:r>
            <a:r>
              <a:rPr lang="en-US" altLang="zh-CN" sz="2800">
                <a:solidFill>
                  <a:schemeClr val="tx1"/>
                </a:solidFill>
                <a:ea typeface="楷体_GB2312" pitchFamily="49" charset="-122"/>
              </a:rPr>
              <a:t> </a:t>
            </a:r>
            <a:r>
              <a:rPr lang="zh-CN" altLang="en-US" sz="2800">
                <a:solidFill>
                  <a:srgbClr val="FFFFFF"/>
                </a:solidFill>
                <a:ea typeface="楷体_GB2312" pitchFamily="49" charset="-122"/>
              </a:rPr>
              <a:t>设函数</a:t>
            </a:r>
          </a:p>
        </p:txBody>
      </p:sp>
      <p:graphicFrame>
        <p:nvGraphicFramePr>
          <p:cNvPr id="45060" name="Object 4"/>
          <p:cNvGraphicFramePr>
            <a:graphicFrameLocks noChangeAspect="1"/>
          </p:cNvGraphicFramePr>
          <p:nvPr/>
        </p:nvGraphicFramePr>
        <p:xfrm>
          <a:off x="2584450" y="387350"/>
          <a:ext cx="3579813" cy="406400"/>
        </p:xfrm>
        <a:graphic>
          <a:graphicData uri="http://schemas.openxmlformats.org/presentationml/2006/ole">
            <p:oleObj spid="_x0000_s45060" name="Equation" r:id="rId3" imgW="3581400" imgH="406400" progId="Equation.3">
              <p:embed/>
            </p:oleObj>
          </a:graphicData>
        </a:graphic>
      </p:graphicFrame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6140450" y="269875"/>
            <a:ext cx="1606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的图形与</a:t>
            </a:r>
          </a:p>
        </p:txBody>
      </p:sp>
      <p:graphicFrame>
        <p:nvGraphicFramePr>
          <p:cNvPr id="45062" name="Object 6"/>
          <p:cNvGraphicFramePr>
            <a:graphicFrameLocks noChangeAspect="1"/>
          </p:cNvGraphicFramePr>
          <p:nvPr/>
        </p:nvGraphicFramePr>
        <p:xfrm>
          <a:off x="7740650" y="476250"/>
          <a:ext cx="939800" cy="317500"/>
        </p:xfrm>
        <a:graphic>
          <a:graphicData uri="http://schemas.openxmlformats.org/presentationml/2006/ole">
            <p:oleObj spid="_x0000_s45062" name="Equation" r:id="rId4" imgW="939392" imgH="317362" progId="Equation.3">
              <p:embed/>
            </p:oleObj>
          </a:graphicData>
        </a:graphic>
      </p:graphicFrame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2209800" y="831850"/>
            <a:ext cx="2139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均对称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求证</a:t>
            </a:r>
          </a:p>
        </p:txBody>
      </p:sp>
      <p:graphicFrame>
        <p:nvGraphicFramePr>
          <p:cNvPr id="45064" name="Object 8"/>
          <p:cNvGraphicFramePr>
            <a:graphicFrameLocks noChangeAspect="1"/>
          </p:cNvGraphicFramePr>
          <p:nvPr/>
        </p:nvGraphicFramePr>
        <p:xfrm>
          <a:off x="4343400" y="889000"/>
          <a:ext cx="1422400" cy="406400"/>
        </p:xfrm>
        <a:graphic>
          <a:graphicData uri="http://schemas.openxmlformats.org/presentationml/2006/ole">
            <p:oleObj spid="_x0000_s45064" name="Equation" r:id="rId5" imgW="1422400" imgH="406400" progId="Equation.3">
              <p:embed/>
            </p:oleObj>
          </a:graphicData>
        </a:graphic>
      </p:graphicFrame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5645150" y="820738"/>
            <a:ext cx="20510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是周期函数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.</a:t>
            </a:r>
          </a:p>
        </p:txBody>
      </p:sp>
      <p:graphicFrame>
        <p:nvGraphicFramePr>
          <p:cNvPr id="45066" name="Object 10"/>
          <p:cNvGraphicFramePr>
            <a:graphicFrameLocks noChangeAspect="1"/>
          </p:cNvGraphicFramePr>
          <p:nvPr/>
        </p:nvGraphicFramePr>
        <p:xfrm>
          <a:off x="381000" y="917575"/>
          <a:ext cx="1878013" cy="406400"/>
        </p:xfrm>
        <a:graphic>
          <a:graphicData uri="http://schemas.openxmlformats.org/presentationml/2006/ole">
            <p:oleObj spid="_x0000_s45066" name="Equation" r:id="rId6" imgW="1879600" imgH="406400" progId="Equation.3">
              <p:embed/>
            </p:oleObj>
          </a:graphicData>
        </a:graphic>
      </p:graphicFrame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539750" y="1403350"/>
            <a:ext cx="6619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rgbClr val="FFFF00"/>
                </a:solidFill>
                <a:latin typeface="Times New Roman" pitchFamily="18" charset="0"/>
                <a:ea typeface="楷体_GB2312" pitchFamily="49" charset="-122"/>
              </a:rPr>
              <a:t>证</a:t>
            </a:r>
            <a:r>
              <a:rPr kumimoji="1" lang="en-US" altLang="zh-CN" sz="2800" b="1">
                <a:solidFill>
                  <a:srgbClr val="FFFF00"/>
                </a:solidFill>
                <a:latin typeface="Times New Roman" pitchFamily="18" charset="0"/>
                <a:ea typeface="楷体_GB2312" pitchFamily="49" charset="-122"/>
              </a:rPr>
              <a:t>:</a:t>
            </a:r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1143000" y="1390650"/>
            <a:ext cx="539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由</a:t>
            </a:r>
          </a:p>
        </p:txBody>
      </p:sp>
      <p:graphicFrame>
        <p:nvGraphicFramePr>
          <p:cNvPr id="45069" name="Object 13"/>
          <p:cNvGraphicFramePr>
            <a:graphicFrameLocks noChangeAspect="1"/>
          </p:cNvGraphicFramePr>
          <p:nvPr/>
        </p:nvGraphicFramePr>
        <p:xfrm>
          <a:off x="1574800" y="2098675"/>
          <a:ext cx="1547813" cy="406400"/>
        </p:xfrm>
        <a:graphic>
          <a:graphicData uri="http://schemas.openxmlformats.org/presentationml/2006/ole">
            <p:oleObj spid="_x0000_s45069" name="Equation" r:id="rId7" imgW="1548728" imgH="406224" progId="Equation.3">
              <p:embed/>
            </p:oleObj>
          </a:graphicData>
        </a:graphic>
      </p:graphicFrame>
      <p:graphicFrame>
        <p:nvGraphicFramePr>
          <p:cNvPr id="45070" name="Object 14"/>
          <p:cNvGraphicFramePr>
            <a:graphicFrameLocks noChangeAspect="1"/>
          </p:cNvGraphicFramePr>
          <p:nvPr/>
        </p:nvGraphicFramePr>
        <p:xfrm>
          <a:off x="1625600" y="1477963"/>
          <a:ext cx="736600" cy="406400"/>
        </p:xfrm>
        <a:graphic>
          <a:graphicData uri="http://schemas.openxmlformats.org/presentationml/2006/ole">
            <p:oleObj spid="_x0000_s45070" name="Equation" r:id="rId8" imgW="736280" imgH="406224" progId="Equation.3">
              <p:embed/>
            </p:oleObj>
          </a:graphicData>
        </a:graphic>
      </p:graphicFrame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2362200" y="1389063"/>
            <a:ext cx="1962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的对称性知</a:t>
            </a:r>
          </a:p>
        </p:txBody>
      </p:sp>
      <p:graphicFrame>
        <p:nvGraphicFramePr>
          <p:cNvPr id="45072" name="Object 16"/>
          <p:cNvGraphicFramePr>
            <a:graphicFrameLocks noChangeAspect="1"/>
          </p:cNvGraphicFramePr>
          <p:nvPr/>
        </p:nvGraphicFramePr>
        <p:xfrm>
          <a:off x="3124200" y="2101850"/>
          <a:ext cx="1346200" cy="406400"/>
        </p:xfrm>
        <a:graphic>
          <a:graphicData uri="http://schemas.openxmlformats.org/presentationml/2006/ole">
            <p:oleObj spid="_x0000_s45072" name="Equation" r:id="rId9" imgW="1345616" imgH="406224" progId="Equation.3">
              <p:embed/>
            </p:oleObj>
          </a:graphicData>
        </a:graphic>
      </p:graphicFrame>
      <p:graphicFrame>
        <p:nvGraphicFramePr>
          <p:cNvPr id="45073" name="Object 17"/>
          <p:cNvGraphicFramePr>
            <a:graphicFrameLocks noChangeAspect="1"/>
          </p:cNvGraphicFramePr>
          <p:nvPr/>
        </p:nvGraphicFramePr>
        <p:xfrm>
          <a:off x="5029200" y="2101850"/>
          <a:ext cx="1536700" cy="406400"/>
        </p:xfrm>
        <a:graphic>
          <a:graphicData uri="http://schemas.openxmlformats.org/presentationml/2006/ole">
            <p:oleObj spid="_x0000_s45073" name="Equation" r:id="rId10" imgW="1536033" imgH="406224" progId="Equation.3">
              <p:embed/>
            </p:oleObj>
          </a:graphicData>
        </a:graphic>
      </p:graphicFrame>
      <p:graphicFrame>
        <p:nvGraphicFramePr>
          <p:cNvPr id="45074" name="Object 18"/>
          <p:cNvGraphicFramePr>
            <a:graphicFrameLocks noChangeAspect="1"/>
          </p:cNvGraphicFramePr>
          <p:nvPr/>
        </p:nvGraphicFramePr>
        <p:xfrm>
          <a:off x="6553200" y="2105025"/>
          <a:ext cx="1244600" cy="406400"/>
        </p:xfrm>
        <a:graphic>
          <a:graphicData uri="http://schemas.openxmlformats.org/presentationml/2006/ole">
            <p:oleObj spid="_x0000_s45074" name="Equation" r:id="rId11" imgW="1244060" imgH="406224" progId="Equation.3">
              <p:embed/>
            </p:oleObj>
          </a:graphicData>
        </a:graphic>
      </p:graphicFrame>
      <p:sp>
        <p:nvSpPr>
          <p:cNvPr id="45075" name="Text Box 19"/>
          <p:cNvSpPr txBox="1">
            <a:spLocks noChangeArrowheads="1"/>
          </p:cNvSpPr>
          <p:nvPr/>
        </p:nvSpPr>
        <p:spPr bwMode="auto">
          <a:xfrm>
            <a:off x="539750" y="2667000"/>
            <a:ext cx="895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于是</a:t>
            </a:r>
          </a:p>
        </p:txBody>
      </p:sp>
      <p:graphicFrame>
        <p:nvGraphicFramePr>
          <p:cNvPr id="45076" name="Object 20"/>
          <p:cNvGraphicFramePr>
            <a:graphicFrameLocks noChangeAspect="1"/>
          </p:cNvGraphicFramePr>
          <p:nvPr/>
        </p:nvGraphicFramePr>
        <p:xfrm>
          <a:off x="2262188" y="2740025"/>
          <a:ext cx="1028700" cy="406400"/>
        </p:xfrm>
        <a:graphic>
          <a:graphicData uri="http://schemas.openxmlformats.org/presentationml/2006/ole">
            <p:oleObj spid="_x0000_s45076" name="Equation" r:id="rId12" imgW="1028254" imgH="406224" progId="Equation.3">
              <p:embed/>
            </p:oleObj>
          </a:graphicData>
        </a:graphic>
      </p:graphicFrame>
      <p:graphicFrame>
        <p:nvGraphicFramePr>
          <p:cNvPr id="45077" name="Object 21"/>
          <p:cNvGraphicFramePr>
            <a:graphicFrameLocks noChangeAspect="1"/>
          </p:cNvGraphicFramePr>
          <p:nvPr/>
        </p:nvGraphicFramePr>
        <p:xfrm>
          <a:off x="3289300" y="2720975"/>
          <a:ext cx="1968500" cy="431800"/>
        </p:xfrm>
        <a:graphic>
          <a:graphicData uri="http://schemas.openxmlformats.org/presentationml/2006/ole">
            <p:oleObj spid="_x0000_s45077" name="Equation" r:id="rId13" imgW="1968500" imgH="431800" progId="Equation.3">
              <p:embed/>
            </p:oleObj>
          </a:graphicData>
        </a:graphic>
      </p:graphicFrame>
      <p:graphicFrame>
        <p:nvGraphicFramePr>
          <p:cNvPr id="45078" name="Object 22"/>
          <p:cNvGraphicFramePr>
            <a:graphicFrameLocks noChangeAspect="1"/>
          </p:cNvGraphicFramePr>
          <p:nvPr/>
        </p:nvGraphicFramePr>
        <p:xfrm>
          <a:off x="3060700" y="3352800"/>
          <a:ext cx="2271713" cy="431800"/>
        </p:xfrm>
        <a:graphic>
          <a:graphicData uri="http://schemas.openxmlformats.org/presentationml/2006/ole">
            <p:oleObj spid="_x0000_s45078" name="Equation" r:id="rId14" imgW="2273300" imgH="431800" progId="Equation.3">
              <p:embed/>
            </p:oleObj>
          </a:graphicData>
        </a:graphic>
      </p:graphicFrame>
      <p:graphicFrame>
        <p:nvGraphicFramePr>
          <p:cNvPr id="45079" name="Object 23"/>
          <p:cNvGraphicFramePr>
            <a:graphicFrameLocks noChangeAspect="1"/>
          </p:cNvGraphicFramePr>
          <p:nvPr/>
        </p:nvGraphicFramePr>
        <p:xfrm>
          <a:off x="5422900" y="3378200"/>
          <a:ext cx="1739900" cy="406400"/>
        </p:xfrm>
        <a:graphic>
          <a:graphicData uri="http://schemas.openxmlformats.org/presentationml/2006/ole">
            <p:oleObj spid="_x0000_s45079" name="Equation" r:id="rId15" imgW="1739900" imgH="406400" progId="Equation.3">
              <p:embed/>
            </p:oleObj>
          </a:graphicData>
        </a:graphic>
      </p:graphicFrame>
      <p:graphicFrame>
        <p:nvGraphicFramePr>
          <p:cNvPr id="45080" name="Object 24"/>
          <p:cNvGraphicFramePr>
            <a:graphicFrameLocks noChangeAspect="1"/>
          </p:cNvGraphicFramePr>
          <p:nvPr/>
        </p:nvGraphicFramePr>
        <p:xfrm>
          <a:off x="3057525" y="3957638"/>
          <a:ext cx="2957513" cy="431800"/>
        </p:xfrm>
        <a:graphic>
          <a:graphicData uri="http://schemas.openxmlformats.org/presentationml/2006/ole">
            <p:oleObj spid="_x0000_s45080" name="Equation" r:id="rId16" imgW="2959100" imgH="431800" progId="Equation.3">
              <p:embed/>
            </p:oleObj>
          </a:graphicData>
        </a:graphic>
      </p:graphicFrame>
      <p:graphicFrame>
        <p:nvGraphicFramePr>
          <p:cNvPr id="45081" name="Object 25"/>
          <p:cNvGraphicFramePr>
            <a:graphicFrameLocks noChangeAspect="1"/>
          </p:cNvGraphicFramePr>
          <p:nvPr/>
        </p:nvGraphicFramePr>
        <p:xfrm>
          <a:off x="3057525" y="4576763"/>
          <a:ext cx="2944813" cy="431800"/>
        </p:xfrm>
        <a:graphic>
          <a:graphicData uri="http://schemas.openxmlformats.org/presentationml/2006/ole">
            <p:oleObj spid="_x0000_s45081" name="Equation" r:id="rId17" imgW="2946400" imgH="431800" progId="Equation.3">
              <p:embed/>
            </p:oleObj>
          </a:graphicData>
        </a:graphic>
      </p:graphicFrame>
      <p:graphicFrame>
        <p:nvGraphicFramePr>
          <p:cNvPr id="45082" name="Object 26"/>
          <p:cNvGraphicFramePr>
            <a:graphicFrameLocks noChangeAspect="1"/>
          </p:cNvGraphicFramePr>
          <p:nvPr/>
        </p:nvGraphicFramePr>
        <p:xfrm>
          <a:off x="3057525" y="5156200"/>
          <a:ext cx="2449513" cy="431800"/>
        </p:xfrm>
        <a:graphic>
          <a:graphicData uri="http://schemas.openxmlformats.org/presentationml/2006/ole">
            <p:oleObj spid="_x0000_s45082" name="Equation" r:id="rId18" imgW="2451100" imgH="431800" progId="Equation.3">
              <p:embed/>
            </p:oleObj>
          </a:graphicData>
        </a:graphic>
      </p:graphicFrame>
      <p:sp>
        <p:nvSpPr>
          <p:cNvPr id="45083" name="Text Box 27"/>
          <p:cNvSpPr txBox="1">
            <a:spLocks noChangeArrowheads="1"/>
          </p:cNvSpPr>
          <p:nvPr/>
        </p:nvSpPr>
        <p:spPr bwMode="auto">
          <a:xfrm>
            <a:off x="539750" y="5646738"/>
            <a:ext cx="539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故</a:t>
            </a:r>
          </a:p>
        </p:txBody>
      </p:sp>
      <p:graphicFrame>
        <p:nvGraphicFramePr>
          <p:cNvPr id="45084" name="Object 28"/>
          <p:cNvGraphicFramePr>
            <a:graphicFrameLocks noChangeAspect="1"/>
          </p:cNvGraphicFramePr>
          <p:nvPr/>
        </p:nvGraphicFramePr>
        <p:xfrm>
          <a:off x="990600" y="5743575"/>
          <a:ext cx="736600" cy="406400"/>
        </p:xfrm>
        <a:graphic>
          <a:graphicData uri="http://schemas.openxmlformats.org/presentationml/2006/ole">
            <p:oleObj spid="_x0000_s45084" name="Equation" r:id="rId19" imgW="736280" imgH="406224" progId="Equation.3">
              <p:embed/>
            </p:oleObj>
          </a:graphicData>
        </a:graphic>
      </p:graphicFrame>
      <p:sp>
        <p:nvSpPr>
          <p:cNvPr id="45085" name="Text Box 29"/>
          <p:cNvSpPr txBox="1">
            <a:spLocks noChangeArrowheads="1"/>
          </p:cNvSpPr>
          <p:nvPr/>
        </p:nvSpPr>
        <p:spPr bwMode="auto">
          <a:xfrm>
            <a:off x="1676400" y="5661025"/>
            <a:ext cx="2228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是周期函数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 </a:t>
            </a:r>
          </a:p>
        </p:txBody>
      </p:sp>
      <p:sp>
        <p:nvSpPr>
          <p:cNvPr id="45086" name="Text Box 30"/>
          <p:cNvSpPr txBox="1">
            <a:spLocks noChangeArrowheads="1"/>
          </p:cNvSpPr>
          <p:nvPr/>
        </p:nvSpPr>
        <p:spPr bwMode="auto">
          <a:xfrm>
            <a:off x="3810000" y="5638800"/>
            <a:ext cx="1250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周期为</a:t>
            </a:r>
          </a:p>
        </p:txBody>
      </p:sp>
      <p:graphicFrame>
        <p:nvGraphicFramePr>
          <p:cNvPr id="45087" name="Object 31"/>
          <p:cNvGraphicFramePr>
            <a:graphicFrameLocks noChangeAspect="1"/>
          </p:cNvGraphicFramePr>
          <p:nvPr/>
        </p:nvGraphicFramePr>
        <p:xfrm>
          <a:off x="5029200" y="5753100"/>
          <a:ext cx="1765300" cy="406400"/>
        </p:xfrm>
        <a:graphic>
          <a:graphicData uri="http://schemas.openxmlformats.org/presentationml/2006/ole">
            <p:oleObj spid="_x0000_s45087" name="Equation" r:id="rId20" imgW="1764534" imgH="406224" progId="Equation.3">
              <p:embed/>
            </p:oleObj>
          </a:graphicData>
        </a:graphic>
      </p:graphicFrame>
      <p:pic>
        <p:nvPicPr>
          <p:cNvPr id="45101" name="Picture 45" descr="返回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902575" y="6376988"/>
            <a:ext cx="355600" cy="287337"/>
          </a:xfrm>
          <a:prstGeom prst="rect">
            <a:avLst/>
          </a:prstGeom>
          <a:noFill/>
        </p:spPr>
      </p:pic>
      <p:pic>
        <p:nvPicPr>
          <p:cNvPr id="45102" name="Picture 46" descr="机动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231A93"/>
              </a:clrFrom>
              <a:clrTo>
                <a:srgbClr val="231A9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5375" y="6376988"/>
            <a:ext cx="355600" cy="287337"/>
          </a:xfrm>
          <a:prstGeom prst="rect">
            <a:avLst/>
          </a:prstGeom>
          <a:noFill/>
        </p:spPr>
      </p:pic>
      <p:pic>
        <p:nvPicPr>
          <p:cNvPr id="45104" name="Picture 48" descr="上一页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038975" y="6376988"/>
            <a:ext cx="355600" cy="287337"/>
          </a:xfrm>
          <a:prstGeom prst="rect">
            <a:avLst/>
          </a:prstGeom>
          <a:noFill/>
        </p:spPr>
      </p:pic>
      <p:pic>
        <p:nvPicPr>
          <p:cNvPr id="45105" name="Picture 49" descr="退出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8348663" y="6376988"/>
            <a:ext cx="355600" cy="287337"/>
          </a:xfrm>
          <a:prstGeom prst="rect">
            <a:avLst/>
          </a:prstGeom>
          <a:noFill/>
        </p:spPr>
      </p:pic>
      <p:pic>
        <p:nvPicPr>
          <p:cNvPr id="45106" name="Picture 50" descr="下一页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470775" y="6376988"/>
            <a:ext cx="355600" cy="287337"/>
          </a:xfrm>
          <a:prstGeom prst="rect">
            <a:avLst/>
          </a:prstGeom>
          <a:noFill/>
        </p:spPr>
      </p:pic>
      <p:sp>
        <p:nvSpPr>
          <p:cNvPr id="45107" name="Text Box 51"/>
          <p:cNvSpPr txBox="1">
            <a:spLocks noChangeArrowheads="1"/>
          </p:cNvSpPr>
          <p:nvPr/>
        </p:nvSpPr>
        <p:spPr bwMode="auto">
          <a:xfrm>
            <a:off x="6130925" y="6600825"/>
            <a:ext cx="272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000">
                <a:latin typeface="楷体_GB2312" pitchFamily="49" charset="-122"/>
                <a:ea typeface="楷体_GB2312" pitchFamily="49" charset="-122"/>
              </a:rPr>
              <a:t>机动   目录   上页   下页   返回   结束 </a:t>
            </a:r>
          </a:p>
        </p:txBody>
      </p:sp>
      <p:pic>
        <p:nvPicPr>
          <p:cNvPr id="45108" name="Picture 52" descr="目录">
            <a:hlinkClick r:id="rId26" action="ppaction://hlinksldjump"/>
          </p:cNvPr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6607175" y="6376988"/>
            <a:ext cx="355600" cy="2873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5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5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5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5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5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5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5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5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5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5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5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5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5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5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5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5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 build="p" autoUpdateAnimBg="0" advAuto="0"/>
      <p:bldP spid="45065" grpId="0" build="p" autoUpdateAnimBg="0" advAuto="0"/>
      <p:bldP spid="45067" grpId="0" build="p" autoUpdateAnimBg="0"/>
      <p:bldP spid="45068" grpId="0" build="p" autoUpdateAnimBg="0"/>
      <p:bldP spid="45071" grpId="0" build="p" autoUpdateAnimBg="0" advAuto="0"/>
      <p:bldP spid="45075" grpId="0" build="p" autoUpdateAnimBg="0"/>
      <p:bldP spid="45083" grpId="0" build="p" autoUpdateAnimBg="0"/>
      <p:bldP spid="45085" grpId="0" build="p" autoUpdateAnimBg="0" advAuto="0"/>
      <p:bldP spid="45086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43" name="Rectangle 35"/>
          <p:cNvSpPr>
            <a:spLocks noGrp="1" noChangeArrowheads="1"/>
          </p:cNvSpPr>
          <p:nvPr>
            <p:ph type="title"/>
          </p:nvPr>
        </p:nvSpPr>
        <p:spPr>
          <a:xfrm>
            <a:off x="539750" y="620713"/>
            <a:ext cx="2286000" cy="609600"/>
          </a:xfrm>
        </p:spPr>
        <p:txBody>
          <a:bodyPr/>
          <a:lstStyle/>
          <a:p>
            <a:pPr algn="l"/>
            <a:r>
              <a:rPr lang="en-US" altLang="zh-CN"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1. </a:t>
            </a:r>
            <a:r>
              <a:rPr lang="zh-CN" altLang="en-US" sz="28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复合函数 </a:t>
            </a:r>
          </a:p>
        </p:txBody>
      </p:sp>
      <p:graphicFrame>
        <p:nvGraphicFramePr>
          <p:cNvPr id="119842" name="Object 34"/>
          <p:cNvGraphicFramePr>
            <a:graphicFrameLocks noChangeAspect="1"/>
          </p:cNvGraphicFramePr>
          <p:nvPr/>
        </p:nvGraphicFramePr>
        <p:xfrm>
          <a:off x="1547813" y="1801813"/>
          <a:ext cx="2501900" cy="444500"/>
        </p:xfrm>
        <a:graphic>
          <a:graphicData uri="http://schemas.openxmlformats.org/presentationml/2006/ole">
            <p:oleObj spid="_x0000_s119842" name="Equation" r:id="rId3" imgW="2501900" imgH="444500" progId="Equation.3">
              <p:embed/>
            </p:oleObj>
          </a:graphicData>
        </a:graphic>
      </p:graphicFrame>
      <p:graphicFrame>
        <p:nvGraphicFramePr>
          <p:cNvPr id="119841" name="Object 33"/>
          <p:cNvGraphicFramePr>
            <a:graphicFrameLocks noChangeAspect="1"/>
          </p:cNvGraphicFramePr>
          <p:nvPr/>
        </p:nvGraphicFramePr>
        <p:xfrm>
          <a:off x="1585913" y="2309813"/>
          <a:ext cx="2463800" cy="406400"/>
        </p:xfrm>
        <a:graphic>
          <a:graphicData uri="http://schemas.openxmlformats.org/presentationml/2006/ole">
            <p:oleObj spid="_x0000_s119841" name="Equation" r:id="rId4" imgW="2462731" imgH="406224" progId="Equation.3">
              <p:embed/>
            </p:oleObj>
          </a:graphicData>
        </a:graphic>
      </p:graphicFrame>
      <p:graphicFrame>
        <p:nvGraphicFramePr>
          <p:cNvPr id="119840" name="Object 32"/>
          <p:cNvGraphicFramePr>
            <a:graphicFrameLocks noChangeAspect="1"/>
          </p:cNvGraphicFramePr>
          <p:nvPr/>
        </p:nvGraphicFramePr>
        <p:xfrm>
          <a:off x="4348163" y="2284413"/>
          <a:ext cx="2095500" cy="508000"/>
        </p:xfrm>
        <a:graphic>
          <a:graphicData uri="http://schemas.openxmlformats.org/presentationml/2006/ole">
            <p:oleObj spid="_x0000_s119840" name="Equation" r:id="rId5" imgW="2095500" imgH="508000" progId="Equation.3">
              <p:embed/>
            </p:oleObj>
          </a:graphicData>
        </a:graphic>
      </p:graphicFrame>
      <p:sp>
        <p:nvSpPr>
          <p:cNvPr id="119839" name="Text Box 31"/>
          <p:cNvSpPr txBox="1">
            <a:spLocks noChangeArrowheads="1"/>
          </p:cNvSpPr>
          <p:nvPr/>
        </p:nvSpPr>
        <p:spPr bwMode="auto">
          <a:xfrm>
            <a:off x="619125" y="2836863"/>
            <a:ext cx="762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则</a:t>
            </a:r>
            <a:endParaRPr kumimoji="1" lang="zh-CN" altLang="en-US" sz="2800">
              <a:solidFill>
                <a:schemeClr val="tx2"/>
              </a:solidFill>
              <a:latin typeface="Times New Roman" pitchFamily="18" charset="0"/>
              <a:ea typeface="楷体_GB2312" pitchFamily="49" charset="-122"/>
            </a:endParaRPr>
          </a:p>
        </p:txBody>
      </p:sp>
      <p:graphicFrame>
        <p:nvGraphicFramePr>
          <p:cNvPr id="119838" name="Object 30"/>
          <p:cNvGraphicFramePr>
            <a:graphicFrameLocks noChangeAspect="1"/>
          </p:cNvGraphicFramePr>
          <p:nvPr/>
        </p:nvGraphicFramePr>
        <p:xfrm>
          <a:off x="1482725" y="2908300"/>
          <a:ext cx="2995613" cy="406400"/>
        </p:xfrm>
        <a:graphic>
          <a:graphicData uri="http://schemas.openxmlformats.org/presentationml/2006/ole">
            <p:oleObj spid="_x0000_s119838" name="Equation" r:id="rId6" imgW="2997200" imgH="406400" progId="Equation.3">
              <p:embed/>
            </p:oleObj>
          </a:graphicData>
        </a:graphic>
      </p:graphicFrame>
      <p:sp>
        <p:nvSpPr>
          <p:cNvPr id="119837" name="Text Box 29"/>
          <p:cNvSpPr txBox="1">
            <a:spLocks noChangeArrowheads="1"/>
          </p:cNvSpPr>
          <p:nvPr/>
        </p:nvSpPr>
        <p:spPr bwMode="auto">
          <a:xfrm>
            <a:off x="468313" y="1268413"/>
            <a:ext cx="36782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>
                <a:latin typeface="Times New Roman" pitchFamily="18" charset="0"/>
                <a:ea typeface="楷体_GB2312" pitchFamily="49" charset="-122"/>
              </a:rPr>
              <a:t>定义 </a:t>
            </a:r>
            <a:r>
              <a:rPr kumimoji="1" lang="en-US" altLang="zh-CN" sz="2800" b="1">
                <a:latin typeface="Times New Roman" pitchFamily="18" charset="0"/>
                <a:ea typeface="楷体_GB2312" pitchFamily="49" charset="-122"/>
              </a:rPr>
              <a:t>13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   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设有函数链</a:t>
            </a:r>
          </a:p>
        </p:txBody>
      </p:sp>
      <p:sp>
        <p:nvSpPr>
          <p:cNvPr id="119836" name="Text Box 28"/>
          <p:cNvSpPr txBox="1">
            <a:spLocks noChangeArrowheads="1"/>
          </p:cNvSpPr>
          <p:nvPr/>
        </p:nvSpPr>
        <p:spPr bwMode="auto">
          <a:xfrm>
            <a:off x="723900" y="3357563"/>
            <a:ext cx="4813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称为由①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 ②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确定的</a:t>
            </a:r>
            <a:r>
              <a:rPr kumimoji="1" lang="zh-CN" altLang="en-US" sz="2800" b="1">
                <a:latin typeface="Times New Roman" pitchFamily="18" charset="0"/>
                <a:ea typeface="楷体_GB2312" pitchFamily="49" charset="-122"/>
              </a:rPr>
              <a:t>复合函数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</a:t>
            </a:r>
          </a:p>
        </p:txBody>
      </p:sp>
      <p:sp>
        <p:nvSpPr>
          <p:cNvPr id="119835" name="Text Box 27"/>
          <p:cNvSpPr txBox="1">
            <a:spLocks noChangeArrowheads="1"/>
          </p:cNvSpPr>
          <p:nvPr/>
        </p:nvSpPr>
        <p:spPr bwMode="auto">
          <a:xfrm>
            <a:off x="6792913" y="1671638"/>
            <a:ext cx="628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① </a:t>
            </a:r>
          </a:p>
        </p:txBody>
      </p:sp>
      <p:pic>
        <p:nvPicPr>
          <p:cNvPr id="119834" name="Picture 26" descr="返回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02575" y="6376988"/>
            <a:ext cx="355600" cy="287337"/>
          </a:xfrm>
          <a:prstGeom prst="rect">
            <a:avLst/>
          </a:prstGeom>
          <a:noFill/>
        </p:spPr>
      </p:pic>
      <p:pic>
        <p:nvPicPr>
          <p:cNvPr id="119833" name="Picture 25" descr="机动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31A93"/>
              </a:clrFrom>
              <a:clrTo>
                <a:srgbClr val="231A9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5375" y="6376988"/>
            <a:ext cx="355600" cy="287337"/>
          </a:xfrm>
          <a:prstGeom prst="rect">
            <a:avLst/>
          </a:prstGeom>
          <a:noFill/>
        </p:spPr>
      </p:pic>
      <p:pic>
        <p:nvPicPr>
          <p:cNvPr id="119832" name="Picture 24" descr="上一页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38975" y="6376988"/>
            <a:ext cx="355600" cy="287337"/>
          </a:xfrm>
          <a:prstGeom prst="rect">
            <a:avLst/>
          </a:prstGeom>
          <a:noFill/>
        </p:spPr>
      </p:pic>
      <p:pic>
        <p:nvPicPr>
          <p:cNvPr id="119831" name="Picture 23" descr="退出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48663" y="6376988"/>
            <a:ext cx="355600" cy="287337"/>
          </a:xfrm>
          <a:prstGeom prst="rect">
            <a:avLst/>
          </a:prstGeom>
          <a:noFill/>
        </p:spPr>
      </p:pic>
      <p:pic>
        <p:nvPicPr>
          <p:cNvPr id="119830" name="Picture 22" descr="下一页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70775" y="6376988"/>
            <a:ext cx="355600" cy="287337"/>
          </a:xfrm>
          <a:prstGeom prst="rect">
            <a:avLst/>
          </a:prstGeom>
          <a:noFill/>
        </p:spPr>
      </p:pic>
      <p:sp>
        <p:nvSpPr>
          <p:cNvPr id="119829" name="Text Box 21"/>
          <p:cNvSpPr txBox="1">
            <a:spLocks noChangeArrowheads="1"/>
          </p:cNvSpPr>
          <p:nvPr/>
        </p:nvSpPr>
        <p:spPr bwMode="auto">
          <a:xfrm>
            <a:off x="6130925" y="6600825"/>
            <a:ext cx="272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000">
                <a:latin typeface="楷体_GB2312" pitchFamily="49" charset="-122"/>
                <a:ea typeface="楷体_GB2312" pitchFamily="49" charset="-122"/>
              </a:rPr>
              <a:t>机动   目录   上页   下页   返回   结束 </a:t>
            </a:r>
          </a:p>
        </p:txBody>
      </p:sp>
      <p:pic>
        <p:nvPicPr>
          <p:cNvPr id="119828" name="Picture 20" descr="目录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07175" y="6376988"/>
            <a:ext cx="355600" cy="287337"/>
          </a:xfrm>
          <a:prstGeom prst="rect">
            <a:avLst/>
          </a:prstGeom>
          <a:noFill/>
        </p:spPr>
      </p:pic>
      <p:sp>
        <p:nvSpPr>
          <p:cNvPr id="119827" name="Text Box 19"/>
          <p:cNvSpPr txBox="1">
            <a:spLocks noChangeArrowheads="1"/>
          </p:cNvSpPr>
          <p:nvPr/>
        </p:nvSpPr>
        <p:spPr bwMode="auto">
          <a:xfrm>
            <a:off x="2555875" y="620713"/>
            <a:ext cx="3206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—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复合映射的特例 </a:t>
            </a:r>
          </a:p>
        </p:txBody>
      </p:sp>
      <p:sp>
        <p:nvSpPr>
          <p:cNvPr id="119826" name="Text Box 18"/>
          <p:cNvSpPr txBox="1">
            <a:spLocks noChangeArrowheads="1"/>
          </p:cNvSpPr>
          <p:nvPr/>
        </p:nvSpPr>
        <p:spPr bwMode="auto">
          <a:xfrm>
            <a:off x="6792913" y="2182813"/>
            <a:ext cx="539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②</a:t>
            </a:r>
          </a:p>
        </p:txBody>
      </p:sp>
      <p:sp>
        <p:nvSpPr>
          <p:cNvPr id="119825" name="Text Box 17"/>
          <p:cNvSpPr txBox="1">
            <a:spLocks noChangeArrowheads="1"/>
          </p:cNvSpPr>
          <p:nvPr/>
        </p:nvSpPr>
        <p:spPr bwMode="auto">
          <a:xfrm>
            <a:off x="5508625" y="3357563"/>
            <a:ext cx="2768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u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称为</a:t>
            </a:r>
            <a:r>
              <a:rPr kumimoji="1" lang="zh-CN" altLang="en-US" sz="2800" b="1">
                <a:latin typeface="Times New Roman" pitchFamily="18" charset="0"/>
                <a:ea typeface="楷体_GB2312" pitchFamily="49" charset="-122"/>
              </a:rPr>
              <a:t>中间变量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. </a:t>
            </a:r>
          </a:p>
        </p:txBody>
      </p:sp>
      <p:sp>
        <p:nvSpPr>
          <p:cNvPr id="119824" name="Text Box 16"/>
          <p:cNvSpPr txBox="1">
            <a:spLocks noChangeArrowheads="1"/>
          </p:cNvSpPr>
          <p:nvPr/>
        </p:nvSpPr>
        <p:spPr bwMode="auto">
          <a:xfrm>
            <a:off x="649288" y="3963988"/>
            <a:ext cx="43957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注意</a:t>
            </a:r>
            <a:r>
              <a:rPr kumimoji="1" lang="en-US" altLang="zh-CN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: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构成复合函数的条件 </a:t>
            </a:r>
          </a:p>
        </p:txBody>
      </p:sp>
      <p:graphicFrame>
        <p:nvGraphicFramePr>
          <p:cNvPr id="119823" name="Object 15"/>
          <p:cNvGraphicFramePr>
            <a:graphicFrameLocks noChangeAspect="1"/>
          </p:cNvGraphicFramePr>
          <p:nvPr/>
        </p:nvGraphicFramePr>
        <p:xfrm>
          <a:off x="4916488" y="3973513"/>
          <a:ext cx="1651000" cy="508000"/>
        </p:xfrm>
        <a:graphic>
          <a:graphicData uri="http://schemas.openxmlformats.org/presentationml/2006/ole">
            <p:oleObj spid="_x0000_s119823" name="Equation" r:id="rId14" imgW="1651000" imgH="508000" progId="Equation.3">
              <p:embed/>
            </p:oleObj>
          </a:graphicData>
        </a:graphic>
      </p:graphicFrame>
      <p:sp>
        <p:nvSpPr>
          <p:cNvPr id="119822" name="Text Box 14"/>
          <p:cNvSpPr txBox="1">
            <a:spLocks noChangeArrowheads="1"/>
          </p:cNvSpPr>
          <p:nvPr/>
        </p:nvSpPr>
        <p:spPr bwMode="auto">
          <a:xfrm>
            <a:off x="6516688" y="3933825"/>
            <a:ext cx="1428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不可少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. </a:t>
            </a:r>
          </a:p>
        </p:txBody>
      </p:sp>
      <p:sp>
        <p:nvSpPr>
          <p:cNvPr id="119821" name="Rectangle 13"/>
          <p:cNvSpPr>
            <a:spLocks noChangeArrowheads="1"/>
          </p:cNvSpPr>
          <p:nvPr/>
        </p:nvSpPr>
        <p:spPr bwMode="auto">
          <a:xfrm>
            <a:off x="395288" y="4581525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例如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 函数链</a:t>
            </a:r>
          </a:p>
        </p:txBody>
      </p:sp>
      <p:graphicFrame>
        <p:nvGraphicFramePr>
          <p:cNvPr id="119820" name="Object 12"/>
          <p:cNvGraphicFramePr>
            <a:graphicFrameLocks noChangeAspect="1"/>
          </p:cNvGraphicFramePr>
          <p:nvPr/>
        </p:nvGraphicFramePr>
        <p:xfrm>
          <a:off x="2339975" y="4725988"/>
          <a:ext cx="1800225" cy="388937"/>
        </p:xfrm>
        <a:graphic>
          <a:graphicData uri="http://schemas.openxmlformats.org/presentationml/2006/ole">
            <p:oleObj spid="_x0000_s119820" name="Equation" r:id="rId15" imgW="1879600" imgH="406400" progId="Equation.3">
              <p:embed/>
            </p:oleObj>
          </a:graphicData>
        </a:graphic>
      </p:graphicFrame>
      <p:graphicFrame>
        <p:nvGraphicFramePr>
          <p:cNvPr id="119819" name="Object 11"/>
          <p:cNvGraphicFramePr>
            <a:graphicFrameLocks noChangeAspect="1"/>
          </p:cNvGraphicFramePr>
          <p:nvPr/>
        </p:nvGraphicFramePr>
        <p:xfrm>
          <a:off x="4211638" y="4581525"/>
          <a:ext cx="2019300" cy="546100"/>
        </p:xfrm>
        <a:graphic>
          <a:graphicData uri="http://schemas.openxmlformats.org/presentationml/2006/ole">
            <p:oleObj spid="_x0000_s119819" name="Equation" r:id="rId16" imgW="2019300" imgH="546100" progId="Equation.3">
              <p:embed/>
            </p:oleObj>
          </a:graphicData>
        </a:graphic>
      </p:graphicFrame>
      <p:graphicFrame>
        <p:nvGraphicFramePr>
          <p:cNvPr id="119817" name="Object 9"/>
          <p:cNvGraphicFramePr>
            <a:graphicFrameLocks noChangeAspect="1"/>
          </p:cNvGraphicFramePr>
          <p:nvPr/>
        </p:nvGraphicFramePr>
        <p:xfrm>
          <a:off x="1020763" y="5292725"/>
          <a:ext cx="2944812" cy="546100"/>
        </p:xfrm>
        <a:graphic>
          <a:graphicData uri="http://schemas.openxmlformats.org/presentationml/2006/ole">
            <p:oleObj spid="_x0000_s119817" name="Equation" r:id="rId17" imgW="2946400" imgH="546100" progId="Equation.3">
              <p:embed/>
            </p:oleObj>
          </a:graphicData>
        </a:graphic>
      </p:graphicFrame>
      <p:graphicFrame>
        <p:nvGraphicFramePr>
          <p:cNvPr id="119816" name="Object 8"/>
          <p:cNvGraphicFramePr>
            <a:graphicFrameLocks noChangeAspect="1"/>
          </p:cNvGraphicFramePr>
          <p:nvPr/>
        </p:nvGraphicFramePr>
        <p:xfrm>
          <a:off x="4211638" y="5445125"/>
          <a:ext cx="850900" cy="317500"/>
        </p:xfrm>
        <a:graphic>
          <a:graphicData uri="http://schemas.openxmlformats.org/presentationml/2006/ole">
            <p:oleObj spid="_x0000_s119816" name="Equation" r:id="rId18" imgW="850531" imgH="317362" progId="Equation.3">
              <p:embed/>
            </p:oleObj>
          </a:graphicData>
        </a:graphic>
      </p:graphicFrame>
      <p:graphicFrame>
        <p:nvGraphicFramePr>
          <p:cNvPr id="119815" name="Object 7"/>
          <p:cNvGraphicFramePr>
            <a:graphicFrameLocks noChangeAspect="1"/>
          </p:cNvGraphicFramePr>
          <p:nvPr/>
        </p:nvGraphicFramePr>
        <p:xfrm>
          <a:off x="5151438" y="5343525"/>
          <a:ext cx="1725612" cy="546100"/>
        </p:xfrm>
        <a:graphic>
          <a:graphicData uri="http://schemas.openxmlformats.org/presentationml/2006/ole">
            <p:oleObj spid="_x0000_s119815" name="Equation" r:id="rId19" imgW="1726451" imgH="545863" progId="Equation.3">
              <p:embed/>
            </p:oleObj>
          </a:graphicData>
        </a:graphic>
      </p:graphicFrame>
      <p:graphicFrame>
        <p:nvGraphicFramePr>
          <p:cNvPr id="119814" name="Object 6"/>
          <p:cNvGraphicFramePr>
            <a:graphicFrameLocks noChangeAspect="1"/>
          </p:cNvGraphicFramePr>
          <p:nvPr/>
        </p:nvGraphicFramePr>
        <p:xfrm>
          <a:off x="6935788" y="5356225"/>
          <a:ext cx="1333500" cy="546100"/>
        </p:xfrm>
        <a:graphic>
          <a:graphicData uri="http://schemas.openxmlformats.org/presentationml/2006/ole">
            <p:oleObj spid="_x0000_s119814" name="Equation" r:id="rId20" imgW="1333500" imgH="546100" progId="Equation.3">
              <p:embed/>
            </p:oleObj>
          </a:graphicData>
        </a:graphic>
      </p:graphicFrame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747713" y="5884863"/>
            <a:ext cx="1606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但函数链</a:t>
            </a:r>
          </a:p>
        </p:txBody>
      </p:sp>
      <p:graphicFrame>
        <p:nvGraphicFramePr>
          <p:cNvPr id="119812" name="Object 4"/>
          <p:cNvGraphicFramePr>
            <a:graphicFrameLocks noChangeAspect="1"/>
          </p:cNvGraphicFramePr>
          <p:nvPr/>
        </p:nvGraphicFramePr>
        <p:xfrm>
          <a:off x="2332038" y="5811838"/>
          <a:ext cx="3365500" cy="508000"/>
        </p:xfrm>
        <a:graphic>
          <a:graphicData uri="http://schemas.openxmlformats.org/presentationml/2006/ole">
            <p:oleObj spid="_x0000_s119812" name="Equation" r:id="rId21" imgW="3365500" imgH="508000" progId="Equation.3">
              <p:embed/>
            </p:oleObj>
          </a:graphicData>
        </a:graphic>
      </p:graphicFrame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5651500" y="5876925"/>
            <a:ext cx="3206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不能构成复合函数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.</a:t>
            </a:r>
          </a:p>
        </p:txBody>
      </p:sp>
      <p:sp>
        <p:nvSpPr>
          <p:cNvPr id="119810" name="Text Box 2"/>
          <p:cNvSpPr txBox="1">
            <a:spLocks noChangeArrowheads="1"/>
          </p:cNvSpPr>
          <p:nvPr/>
        </p:nvSpPr>
        <p:spPr bwMode="auto">
          <a:xfrm>
            <a:off x="6156325" y="4581525"/>
            <a:ext cx="2808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可定义复合函数</a:t>
            </a:r>
          </a:p>
        </p:txBody>
      </p:sp>
      <p:sp>
        <p:nvSpPr>
          <p:cNvPr id="119844" name="Rectangle 36"/>
          <p:cNvSpPr>
            <a:spLocks noChangeArrowheads="1"/>
          </p:cNvSpPr>
          <p:nvPr/>
        </p:nvSpPr>
        <p:spPr bwMode="auto">
          <a:xfrm>
            <a:off x="468313" y="115888"/>
            <a:ext cx="43195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2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四、复合函数和反函数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9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9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9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9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9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9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9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9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9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9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19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9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19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19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19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19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19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19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19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19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1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19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43" grpId="0"/>
      <p:bldP spid="119839" grpId="0" autoUpdateAnimBg="0"/>
      <p:bldP spid="119837" grpId="0" autoUpdateAnimBg="0"/>
      <p:bldP spid="119836" grpId="0" build="p" autoUpdateAnimBg="0" advAuto="0"/>
      <p:bldP spid="119835" grpId="0" build="p" autoUpdateAnimBg="0" advAuto="0"/>
      <p:bldP spid="119827" grpId="0"/>
      <p:bldP spid="119826" grpId="0" build="p" autoUpdateAnimBg="0" advAuto="0"/>
      <p:bldP spid="119825" grpId="0" build="p" autoUpdateAnimBg="0"/>
      <p:bldP spid="119824" grpId="0" build="p" autoUpdateAnimBg="0"/>
      <p:bldP spid="119822" grpId="0" build="p" autoUpdateAnimBg="0" advAuto="0"/>
      <p:bldP spid="119821" grpId="0" build="p" autoUpdateAnimBg="0"/>
      <p:bldP spid="119813" grpId="0" build="p" autoUpdateAnimBg="0"/>
      <p:bldP spid="119811" grpId="0" build="p" autoUpdateAnimBg="0" advAuto="0"/>
      <p:bldP spid="119810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返回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2575" y="6376988"/>
            <a:ext cx="355600" cy="287337"/>
          </a:xfrm>
          <a:prstGeom prst="rect">
            <a:avLst/>
          </a:prstGeom>
          <a:noFill/>
        </p:spPr>
      </p:pic>
      <p:pic>
        <p:nvPicPr>
          <p:cNvPr id="115715" name="Picture 3" descr="机动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231A93"/>
              </a:clrFrom>
              <a:clrTo>
                <a:srgbClr val="231A9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5375" y="6376988"/>
            <a:ext cx="355600" cy="287337"/>
          </a:xfrm>
          <a:prstGeom prst="rect">
            <a:avLst/>
          </a:prstGeom>
          <a:noFill/>
        </p:spPr>
      </p:pic>
      <p:pic>
        <p:nvPicPr>
          <p:cNvPr id="115716" name="Picture 4" descr="上一页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38975" y="6376988"/>
            <a:ext cx="355600" cy="287337"/>
          </a:xfrm>
          <a:prstGeom prst="rect">
            <a:avLst/>
          </a:prstGeom>
          <a:noFill/>
        </p:spPr>
      </p:pic>
      <p:pic>
        <p:nvPicPr>
          <p:cNvPr id="115717" name="Picture 5" descr="退出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48663" y="6376988"/>
            <a:ext cx="355600" cy="287337"/>
          </a:xfrm>
          <a:prstGeom prst="rect">
            <a:avLst/>
          </a:prstGeom>
          <a:noFill/>
        </p:spPr>
      </p:pic>
      <p:pic>
        <p:nvPicPr>
          <p:cNvPr id="115718" name="Picture 6" descr="下一页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70775" y="6376988"/>
            <a:ext cx="355600" cy="287337"/>
          </a:xfrm>
          <a:prstGeom prst="rect">
            <a:avLst/>
          </a:prstGeom>
          <a:noFill/>
        </p:spPr>
      </p:pic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6130925" y="6600825"/>
            <a:ext cx="272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000">
                <a:latin typeface="楷体_GB2312" pitchFamily="49" charset="-122"/>
                <a:ea typeface="楷体_GB2312" pitchFamily="49" charset="-122"/>
              </a:rPr>
              <a:t>机动   目录   上页   下页   返回   结束 </a:t>
            </a:r>
          </a:p>
        </p:txBody>
      </p:sp>
      <p:pic>
        <p:nvPicPr>
          <p:cNvPr id="115720" name="Picture 8" descr="目录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07175" y="6376988"/>
            <a:ext cx="355600" cy="287337"/>
          </a:xfrm>
          <a:prstGeom prst="rect">
            <a:avLst/>
          </a:prstGeom>
          <a:noFill/>
        </p:spPr>
      </p:pic>
      <p:sp>
        <p:nvSpPr>
          <p:cNvPr id="115721" name="Text Box 9"/>
          <p:cNvSpPr txBox="1">
            <a:spLocks noChangeArrowheads="1"/>
          </p:cNvSpPr>
          <p:nvPr/>
        </p:nvSpPr>
        <p:spPr bwMode="auto">
          <a:xfrm>
            <a:off x="533400" y="547688"/>
            <a:ext cx="52514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两个以上函数也可构成复合函数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.</a:t>
            </a:r>
          </a:p>
        </p:txBody>
      </p:sp>
      <p:sp>
        <p:nvSpPr>
          <p:cNvPr id="115722" name="Text Box 10"/>
          <p:cNvSpPr txBox="1">
            <a:spLocks noChangeArrowheads="1"/>
          </p:cNvSpPr>
          <p:nvPr/>
        </p:nvSpPr>
        <p:spPr bwMode="auto">
          <a:xfrm>
            <a:off x="5715000" y="533400"/>
            <a:ext cx="1073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例如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 </a:t>
            </a:r>
          </a:p>
        </p:txBody>
      </p:sp>
      <p:graphicFrame>
        <p:nvGraphicFramePr>
          <p:cNvPr id="115723" name="Object 11"/>
          <p:cNvGraphicFramePr>
            <a:graphicFrameLocks noChangeAspect="1"/>
          </p:cNvGraphicFramePr>
          <p:nvPr/>
        </p:nvGraphicFramePr>
        <p:xfrm>
          <a:off x="1589088" y="1143000"/>
          <a:ext cx="2220912" cy="469900"/>
        </p:xfrm>
        <a:graphic>
          <a:graphicData uri="http://schemas.openxmlformats.org/presentationml/2006/ole">
            <p:oleObj spid="_x0000_s115723" name="Equation" r:id="rId10" imgW="2222500" imgH="469900" progId="Equation.3">
              <p:embed/>
            </p:oleObj>
          </a:graphicData>
        </a:graphic>
      </p:graphicFrame>
      <p:sp>
        <p:nvSpPr>
          <p:cNvPr id="115724" name="Text Box 12"/>
          <p:cNvSpPr txBox="1">
            <a:spLocks noChangeArrowheads="1"/>
          </p:cNvSpPr>
          <p:nvPr/>
        </p:nvSpPr>
        <p:spPr bwMode="auto">
          <a:xfrm>
            <a:off x="228600" y="3062288"/>
            <a:ext cx="3124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可定义复合函数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:</a:t>
            </a:r>
          </a:p>
        </p:txBody>
      </p:sp>
      <p:graphicFrame>
        <p:nvGraphicFramePr>
          <p:cNvPr id="115725" name="Object 13"/>
          <p:cNvGraphicFramePr>
            <a:graphicFrameLocks noChangeAspect="1"/>
          </p:cNvGraphicFramePr>
          <p:nvPr/>
        </p:nvGraphicFramePr>
        <p:xfrm>
          <a:off x="1574800" y="3670300"/>
          <a:ext cx="1701800" cy="901700"/>
        </p:xfrm>
        <a:graphic>
          <a:graphicData uri="http://schemas.openxmlformats.org/presentationml/2006/ole">
            <p:oleObj spid="_x0000_s115725" name="Equation" r:id="rId11" imgW="1701800" imgH="901700" progId="Equation.3">
              <p:embed/>
            </p:oleObj>
          </a:graphicData>
        </a:graphic>
      </p:graphicFrame>
      <p:graphicFrame>
        <p:nvGraphicFramePr>
          <p:cNvPr id="115726" name="Object 14"/>
          <p:cNvGraphicFramePr>
            <a:graphicFrameLocks noChangeAspect="1"/>
          </p:cNvGraphicFramePr>
          <p:nvPr/>
        </p:nvGraphicFramePr>
        <p:xfrm>
          <a:off x="3684588" y="3937000"/>
          <a:ext cx="3173412" cy="406400"/>
        </p:xfrm>
        <a:graphic>
          <a:graphicData uri="http://schemas.openxmlformats.org/presentationml/2006/ole">
            <p:oleObj spid="_x0000_s115726" name="Equation" r:id="rId12" imgW="3175000" imgH="406400" progId="Equation.3">
              <p:embed/>
            </p:oleObj>
          </a:graphicData>
        </a:graphic>
      </p:graphicFrame>
      <p:graphicFrame>
        <p:nvGraphicFramePr>
          <p:cNvPr id="115727" name="Object 15"/>
          <p:cNvGraphicFramePr>
            <a:graphicFrameLocks noChangeAspect="1"/>
          </p:cNvGraphicFramePr>
          <p:nvPr/>
        </p:nvGraphicFramePr>
        <p:xfrm>
          <a:off x="7162800" y="3949700"/>
          <a:ext cx="825500" cy="317500"/>
        </p:xfrm>
        <a:graphic>
          <a:graphicData uri="http://schemas.openxmlformats.org/presentationml/2006/ole">
            <p:oleObj spid="_x0000_s115727" name="Equation" r:id="rId13" imgW="825142" imgH="317362" progId="Equation.3">
              <p:embed/>
            </p:oleObj>
          </a:graphicData>
        </a:graphic>
      </p:graphicFrame>
      <p:graphicFrame>
        <p:nvGraphicFramePr>
          <p:cNvPr id="115728" name="Object 16"/>
          <p:cNvGraphicFramePr>
            <a:graphicFrameLocks noChangeAspect="1"/>
          </p:cNvGraphicFramePr>
          <p:nvPr/>
        </p:nvGraphicFramePr>
        <p:xfrm>
          <a:off x="2339975" y="5157788"/>
          <a:ext cx="4441825" cy="850900"/>
        </p:xfrm>
        <a:graphic>
          <a:graphicData uri="http://schemas.openxmlformats.org/presentationml/2006/ole">
            <p:oleObj spid="_x0000_s115728" name="Equation" r:id="rId14" imgW="4445000" imgH="850900" progId="Equation.3">
              <p:embed/>
            </p:oleObj>
          </a:graphicData>
        </a:graphic>
      </p:graphicFrame>
      <p:sp>
        <p:nvSpPr>
          <p:cNvPr id="115729" name="Line 17"/>
          <p:cNvSpPr>
            <a:spLocks noChangeShapeType="1"/>
          </p:cNvSpPr>
          <p:nvPr/>
        </p:nvSpPr>
        <p:spPr bwMode="auto">
          <a:xfrm flipV="1">
            <a:off x="250825" y="5013325"/>
            <a:ext cx="871378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graphicFrame>
        <p:nvGraphicFramePr>
          <p:cNvPr id="115730" name="Object 18"/>
          <p:cNvGraphicFramePr>
            <a:graphicFrameLocks noChangeAspect="1"/>
          </p:cNvGraphicFramePr>
          <p:nvPr/>
        </p:nvGraphicFramePr>
        <p:xfrm>
          <a:off x="1600200" y="1727200"/>
          <a:ext cx="5307013" cy="406400"/>
        </p:xfrm>
        <a:graphic>
          <a:graphicData uri="http://schemas.openxmlformats.org/presentationml/2006/ole">
            <p:oleObj spid="_x0000_s115730" name="Equation" r:id="rId15" imgW="5308600" imgH="406400" progId="Equation.3">
              <p:embed/>
            </p:oleObj>
          </a:graphicData>
        </a:graphic>
      </p:graphicFrame>
      <p:graphicFrame>
        <p:nvGraphicFramePr>
          <p:cNvPr id="115731" name="Object 19"/>
          <p:cNvGraphicFramePr>
            <a:graphicFrameLocks noChangeAspect="1"/>
          </p:cNvGraphicFramePr>
          <p:nvPr/>
        </p:nvGraphicFramePr>
        <p:xfrm>
          <a:off x="1612900" y="2133600"/>
          <a:ext cx="3035300" cy="850900"/>
        </p:xfrm>
        <a:graphic>
          <a:graphicData uri="http://schemas.openxmlformats.org/presentationml/2006/ole">
            <p:oleObj spid="_x0000_s115731" name="Equation" r:id="rId16" imgW="3035300" imgH="850900" progId="Equation.3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5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5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5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5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5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22" grpId="0" build="p" autoUpdateAnimBg="0"/>
      <p:bldP spid="115724" grpId="0" autoUpdateAnimBg="0"/>
      <p:bldP spid="11572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7272338" cy="720725"/>
          </a:xfrm>
        </p:spPr>
        <p:txBody>
          <a:bodyPr/>
          <a:lstStyle/>
          <a:p>
            <a:pPr algn="l"/>
            <a:r>
              <a:rPr lang="zh-CN" altLang="en-US" sz="3200" b="1">
                <a:ea typeface="楷体_GB2312" pitchFamily="49" charset="-122"/>
              </a:rPr>
              <a:t>练习   以下函数由哪些函数复合而成？</a:t>
            </a:r>
          </a:p>
        </p:txBody>
      </p:sp>
      <p:graphicFrame>
        <p:nvGraphicFramePr>
          <p:cNvPr id="209923" name="Object 3"/>
          <p:cNvGraphicFramePr>
            <a:graphicFrameLocks noChangeAspect="1"/>
          </p:cNvGraphicFramePr>
          <p:nvPr/>
        </p:nvGraphicFramePr>
        <p:xfrm>
          <a:off x="1331913" y="908050"/>
          <a:ext cx="5473700" cy="1152525"/>
        </p:xfrm>
        <a:graphic>
          <a:graphicData uri="http://schemas.openxmlformats.org/presentationml/2006/ole">
            <p:oleObj spid="_x0000_s209923" name="公式" r:id="rId3" imgW="2527300" imgH="533400" progId="Equation.3">
              <p:embed/>
            </p:oleObj>
          </a:graphicData>
        </a:graphic>
      </p:graphicFrame>
      <p:graphicFrame>
        <p:nvGraphicFramePr>
          <p:cNvPr id="209924" name="Object 4"/>
          <p:cNvGraphicFramePr>
            <a:graphicFrameLocks noChangeAspect="1"/>
          </p:cNvGraphicFramePr>
          <p:nvPr/>
        </p:nvGraphicFramePr>
        <p:xfrm>
          <a:off x="1547813" y="2133600"/>
          <a:ext cx="5184775" cy="590550"/>
        </p:xfrm>
        <a:graphic>
          <a:graphicData uri="http://schemas.openxmlformats.org/presentationml/2006/ole">
            <p:oleObj spid="_x0000_s209924" name="公式" r:id="rId4" imgW="1803400" imgH="228600" progId="Equation.3">
              <p:embed/>
            </p:oleObj>
          </a:graphicData>
        </a:graphic>
      </p:graphicFrame>
      <p:graphicFrame>
        <p:nvGraphicFramePr>
          <p:cNvPr id="209928" name="Object 8"/>
          <p:cNvGraphicFramePr>
            <a:graphicFrameLocks noChangeAspect="1"/>
          </p:cNvGraphicFramePr>
          <p:nvPr/>
        </p:nvGraphicFramePr>
        <p:xfrm>
          <a:off x="1619250" y="3644900"/>
          <a:ext cx="4105275" cy="565150"/>
        </p:xfrm>
        <a:graphic>
          <a:graphicData uri="http://schemas.openxmlformats.org/presentationml/2006/ole">
            <p:oleObj spid="_x0000_s209928" name="公式" r:id="rId5" imgW="1765300" imgH="228600" progId="Equation.3">
              <p:embed/>
            </p:oleObj>
          </a:graphicData>
        </a:graphic>
      </p:graphicFrame>
      <p:graphicFrame>
        <p:nvGraphicFramePr>
          <p:cNvPr id="209930" name="Object 10"/>
          <p:cNvGraphicFramePr>
            <a:graphicFrameLocks noChangeAspect="1"/>
          </p:cNvGraphicFramePr>
          <p:nvPr/>
        </p:nvGraphicFramePr>
        <p:xfrm>
          <a:off x="1619250" y="2852738"/>
          <a:ext cx="3889375" cy="520700"/>
        </p:xfrm>
        <a:graphic>
          <a:graphicData uri="http://schemas.openxmlformats.org/presentationml/2006/ole">
            <p:oleObj spid="_x0000_s209930" name="公式" r:id="rId6" imgW="1511300" imgH="203200" progId="Equation.3">
              <p:embed/>
            </p:oleObj>
          </a:graphicData>
        </a:graphic>
      </p:graphicFrame>
      <p:pic>
        <p:nvPicPr>
          <p:cNvPr id="209931" name="Picture 11" descr="返回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02575" y="6376988"/>
            <a:ext cx="355600" cy="287337"/>
          </a:xfrm>
          <a:prstGeom prst="rect">
            <a:avLst/>
          </a:prstGeom>
          <a:noFill/>
        </p:spPr>
      </p:pic>
      <p:pic>
        <p:nvPicPr>
          <p:cNvPr id="209932" name="Picture 12" descr="机动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31A93"/>
              </a:clrFrom>
              <a:clrTo>
                <a:srgbClr val="231A9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5375" y="6376988"/>
            <a:ext cx="355600" cy="287337"/>
          </a:xfrm>
          <a:prstGeom prst="rect">
            <a:avLst/>
          </a:prstGeom>
          <a:noFill/>
        </p:spPr>
      </p:pic>
      <p:pic>
        <p:nvPicPr>
          <p:cNvPr id="209933" name="Picture 13" descr="上一页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38975" y="6376988"/>
            <a:ext cx="355600" cy="287337"/>
          </a:xfrm>
          <a:prstGeom prst="rect">
            <a:avLst/>
          </a:prstGeom>
          <a:noFill/>
        </p:spPr>
      </p:pic>
      <p:pic>
        <p:nvPicPr>
          <p:cNvPr id="209934" name="Picture 14" descr="退出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48663" y="6376988"/>
            <a:ext cx="355600" cy="287337"/>
          </a:xfrm>
          <a:prstGeom prst="rect">
            <a:avLst/>
          </a:prstGeom>
          <a:noFill/>
        </p:spPr>
      </p:pic>
      <p:pic>
        <p:nvPicPr>
          <p:cNvPr id="209935" name="Picture 15" descr="下一页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70775" y="6376988"/>
            <a:ext cx="355600" cy="287337"/>
          </a:xfrm>
          <a:prstGeom prst="rect">
            <a:avLst/>
          </a:prstGeom>
          <a:noFill/>
        </p:spPr>
      </p:pic>
      <p:sp>
        <p:nvSpPr>
          <p:cNvPr id="209936" name="Text Box 16"/>
          <p:cNvSpPr txBox="1">
            <a:spLocks noChangeArrowheads="1"/>
          </p:cNvSpPr>
          <p:nvPr/>
        </p:nvSpPr>
        <p:spPr bwMode="auto">
          <a:xfrm>
            <a:off x="6130925" y="6600825"/>
            <a:ext cx="272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000">
                <a:latin typeface="楷体_GB2312" pitchFamily="49" charset="-122"/>
                <a:ea typeface="楷体_GB2312" pitchFamily="49" charset="-122"/>
              </a:rPr>
              <a:t>机动   目录   上页   下页   返回   结束 </a:t>
            </a:r>
          </a:p>
        </p:txBody>
      </p:sp>
      <p:pic>
        <p:nvPicPr>
          <p:cNvPr id="209937" name="Picture 17" descr="目录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07175" y="6376988"/>
            <a:ext cx="355600" cy="287337"/>
          </a:xfrm>
          <a:prstGeom prst="rect">
            <a:avLst/>
          </a:prstGeom>
          <a:noFill/>
        </p:spPr>
      </p:pic>
      <p:graphicFrame>
        <p:nvGraphicFramePr>
          <p:cNvPr id="209940" name="Object 20"/>
          <p:cNvGraphicFramePr>
            <a:graphicFrameLocks noChangeAspect="1"/>
          </p:cNvGraphicFramePr>
          <p:nvPr/>
        </p:nvGraphicFramePr>
        <p:xfrm>
          <a:off x="1619250" y="4365625"/>
          <a:ext cx="5719763" cy="792163"/>
        </p:xfrm>
        <a:graphic>
          <a:graphicData uri="http://schemas.openxmlformats.org/presentationml/2006/ole">
            <p:oleObj spid="_x0000_s209940" name="公式" r:id="rId14" imgW="2286000" imgH="330200" progId="Equation.3">
              <p:embed/>
            </p:oleObj>
          </a:graphicData>
        </a:graphic>
      </p:graphicFrame>
      <p:sp>
        <p:nvSpPr>
          <p:cNvPr id="209943" name="Text Box 23"/>
          <p:cNvSpPr txBox="1">
            <a:spLocks noChangeArrowheads="1"/>
          </p:cNvSpPr>
          <p:nvPr/>
        </p:nvSpPr>
        <p:spPr bwMode="auto">
          <a:xfrm>
            <a:off x="611188" y="2133600"/>
            <a:ext cx="628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解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9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9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9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9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43" grpId="0" build="p" autoUpdateAnimBg="0" advAuto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1788"/>
            <a:ext cx="1524000" cy="533400"/>
          </a:xfrm>
        </p:spPr>
        <p:txBody>
          <a:bodyPr/>
          <a:lstStyle/>
          <a:p>
            <a:pPr algn="l"/>
            <a:r>
              <a:rPr lang="zh-CN" altLang="en-US" sz="2800" b="1">
                <a:ea typeface="楷体_GB2312" pitchFamily="49" charset="-122"/>
              </a:rPr>
              <a:t>例</a:t>
            </a:r>
            <a:r>
              <a:rPr lang="en-US" altLang="zh-CN" sz="2800" b="1">
                <a:ea typeface="楷体_GB2312" pitchFamily="49" charset="-122"/>
              </a:rPr>
              <a:t>27.  </a:t>
            </a:r>
            <a:r>
              <a:rPr lang="zh-CN" altLang="en-US" sz="2800">
                <a:solidFill>
                  <a:schemeClr val="tx1"/>
                </a:solidFill>
                <a:ea typeface="楷体_GB2312" pitchFamily="49" charset="-122"/>
              </a:rPr>
              <a:t>设</a:t>
            </a:r>
          </a:p>
        </p:txBody>
      </p:sp>
      <p:graphicFrame>
        <p:nvGraphicFramePr>
          <p:cNvPr id="210947" name="Object 3"/>
          <p:cNvGraphicFramePr>
            <a:graphicFrameLocks noChangeAspect="1"/>
          </p:cNvGraphicFramePr>
          <p:nvPr/>
        </p:nvGraphicFramePr>
        <p:xfrm>
          <a:off x="1835150" y="115888"/>
          <a:ext cx="6985000" cy="1049337"/>
        </p:xfrm>
        <a:graphic>
          <a:graphicData uri="http://schemas.openxmlformats.org/presentationml/2006/ole">
            <p:oleObj spid="_x0000_s210947" name="公式" r:id="rId3" imgW="3022600" imgH="482600" progId="Equation.3">
              <p:embed/>
            </p:oleObj>
          </a:graphicData>
        </a:graphic>
      </p:graphicFrame>
      <p:sp>
        <p:nvSpPr>
          <p:cNvPr id="210949" name="Text Box 5"/>
          <p:cNvSpPr txBox="1">
            <a:spLocks noChangeArrowheads="1"/>
          </p:cNvSpPr>
          <p:nvPr/>
        </p:nvSpPr>
        <p:spPr bwMode="auto">
          <a:xfrm>
            <a:off x="501650" y="1330325"/>
            <a:ext cx="99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解</a:t>
            </a:r>
            <a:r>
              <a:rPr kumimoji="1" lang="en-US" altLang="zh-CN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:</a:t>
            </a:r>
          </a:p>
        </p:txBody>
      </p:sp>
      <p:graphicFrame>
        <p:nvGraphicFramePr>
          <p:cNvPr id="210950" name="Object 6"/>
          <p:cNvGraphicFramePr>
            <a:graphicFrameLocks noChangeAspect="1"/>
          </p:cNvGraphicFramePr>
          <p:nvPr/>
        </p:nvGraphicFramePr>
        <p:xfrm>
          <a:off x="4140200" y="1339850"/>
          <a:ext cx="1871663" cy="792163"/>
        </p:xfrm>
        <a:graphic>
          <a:graphicData uri="http://schemas.openxmlformats.org/presentationml/2006/ole">
            <p:oleObj spid="_x0000_s210950" name="公式" r:id="rId4" imgW="812447" imgH="457002" progId="Equation.3">
              <p:embed/>
            </p:oleObj>
          </a:graphicData>
        </a:graphic>
      </p:graphicFrame>
      <p:sp>
        <p:nvSpPr>
          <p:cNvPr id="210951" name="Text Box 7"/>
          <p:cNvSpPr txBox="1">
            <a:spLocks noChangeArrowheads="1"/>
          </p:cNvSpPr>
          <p:nvPr/>
        </p:nvSpPr>
        <p:spPr bwMode="auto">
          <a:xfrm>
            <a:off x="1330325" y="1339850"/>
            <a:ext cx="2720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由已知条件，得</a:t>
            </a:r>
          </a:p>
        </p:txBody>
      </p:sp>
      <p:graphicFrame>
        <p:nvGraphicFramePr>
          <p:cNvPr id="210953" name="Object 9"/>
          <p:cNvGraphicFramePr>
            <a:graphicFrameLocks noChangeAspect="1"/>
          </p:cNvGraphicFramePr>
          <p:nvPr/>
        </p:nvGraphicFramePr>
        <p:xfrm>
          <a:off x="5795963" y="1196975"/>
          <a:ext cx="2160587" cy="517525"/>
        </p:xfrm>
        <a:graphic>
          <a:graphicData uri="http://schemas.openxmlformats.org/presentationml/2006/ole">
            <p:oleObj spid="_x0000_s210953" name="公式" r:id="rId5" imgW="952087" imgH="228501" progId="Equation.3">
              <p:embed/>
            </p:oleObj>
          </a:graphicData>
        </a:graphic>
      </p:graphicFrame>
      <p:sp>
        <p:nvSpPr>
          <p:cNvPr id="210954" name="Text Box 10"/>
          <p:cNvSpPr txBox="1">
            <a:spLocks noChangeArrowheads="1"/>
          </p:cNvSpPr>
          <p:nvPr/>
        </p:nvSpPr>
        <p:spPr bwMode="auto">
          <a:xfrm>
            <a:off x="309563" y="1885950"/>
            <a:ext cx="6143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当</a:t>
            </a:r>
          </a:p>
        </p:txBody>
      </p:sp>
      <p:graphicFrame>
        <p:nvGraphicFramePr>
          <p:cNvPr id="210955" name="Object 11"/>
          <p:cNvGraphicFramePr>
            <a:graphicFrameLocks noChangeAspect="1"/>
          </p:cNvGraphicFramePr>
          <p:nvPr/>
        </p:nvGraphicFramePr>
        <p:xfrm>
          <a:off x="5435600" y="2419350"/>
          <a:ext cx="1512888" cy="493713"/>
        </p:xfrm>
        <a:graphic>
          <a:graphicData uri="http://schemas.openxmlformats.org/presentationml/2006/ole">
            <p:oleObj spid="_x0000_s210955" name="公式" r:id="rId6" imgW="622030" imgH="203112" progId="Equation.3">
              <p:embed/>
            </p:oleObj>
          </a:graphicData>
        </a:graphic>
      </p:graphicFrame>
      <p:graphicFrame>
        <p:nvGraphicFramePr>
          <p:cNvPr id="210956" name="Object 12"/>
          <p:cNvGraphicFramePr>
            <a:graphicFrameLocks noChangeAspect="1"/>
          </p:cNvGraphicFramePr>
          <p:nvPr/>
        </p:nvGraphicFramePr>
        <p:xfrm>
          <a:off x="971550" y="1916113"/>
          <a:ext cx="1871663" cy="446087"/>
        </p:xfrm>
        <a:graphic>
          <a:graphicData uri="http://schemas.openxmlformats.org/presentationml/2006/ole">
            <p:oleObj spid="_x0000_s210956" name="公式" r:id="rId7" imgW="850531" imgH="203112" progId="Equation.3">
              <p:embed/>
            </p:oleObj>
          </a:graphicData>
        </a:graphic>
      </p:graphicFrame>
      <p:graphicFrame>
        <p:nvGraphicFramePr>
          <p:cNvPr id="210959" name="Object 15"/>
          <p:cNvGraphicFramePr>
            <a:graphicFrameLocks noChangeAspect="1"/>
          </p:cNvGraphicFramePr>
          <p:nvPr/>
        </p:nvGraphicFramePr>
        <p:xfrm>
          <a:off x="1403350" y="2416175"/>
          <a:ext cx="1655763" cy="414338"/>
        </p:xfrm>
        <a:graphic>
          <a:graphicData uri="http://schemas.openxmlformats.org/presentationml/2006/ole">
            <p:oleObj spid="_x0000_s210959" name="公式" r:id="rId8" imgW="812447" imgH="203112" progId="Equation.3">
              <p:embed/>
            </p:oleObj>
          </a:graphicData>
        </a:graphic>
      </p:graphicFrame>
      <p:graphicFrame>
        <p:nvGraphicFramePr>
          <p:cNvPr id="210962" name="Object 18"/>
          <p:cNvGraphicFramePr>
            <a:graphicFrameLocks noChangeAspect="1"/>
          </p:cNvGraphicFramePr>
          <p:nvPr/>
        </p:nvGraphicFramePr>
        <p:xfrm>
          <a:off x="1403350" y="2924175"/>
          <a:ext cx="1800225" cy="444500"/>
        </p:xfrm>
        <a:graphic>
          <a:graphicData uri="http://schemas.openxmlformats.org/presentationml/2006/ole">
            <p:oleObj spid="_x0000_s210962" name="公式" r:id="rId9" imgW="825500" imgH="203200" progId="Equation.3">
              <p:embed/>
            </p:oleObj>
          </a:graphicData>
        </a:graphic>
      </p:graphicFrame>
      <p:graphicFrame>
        <p:nvGraphicFramePr>
          <p:cNvPr id="210965" name="Object 21"/>
          <p:cNvGraphicFramePr>
            <a:graphicFrameLocks noChangeAspect="1"/>
          </p:cNvGraphicFramePr>
          <p:nvPr/>
        </p:nvGraphicFramePr>
        <p:xfrm>
          <a:off x="3203575" y="2852738"/>
          <a:ext cx="2305050" cy="506412"/>
        </p:xfrm>
        <a:graphic>
          <a:graphicData uri="http://schemas.openxmlformats.org/presentationml/2006/ole">
            <p:oleObj spid="_x0000_s210965" name="公式" r:id="rId10" imgW="1040948" imgH="228501" progId="Equation.3">
              <p:embed/>
            </p:oleObj>
          </a:graphicData>
        </a:graphic>
      </p:graphicFrame>
      <p:graphicFrame>
        <p:nvGraphicFramePr>
          <p:cNvPr id="210967" name="Object 23"/>
          <p:cNvGraphicFramePr>
            <a:graphicFrameLocks noChangeAspect="1"/>
          </p:cNvGraphicFramePr>
          <p:nvPr/>
        </p:nvGraphicFramePr>
        <p:xfrm>
          <a:off x="323850" y="3357563"/>
          <a:ext cx="1728788" cy="423862"/>
        </p:xfrm>
        <a:graphic>
          <a:graphicData uri="http://schemas.openxmlformats.org/presentationml/2006/ole">
            <p:oleObj spid="_x0000_s210967" name="公式" r:id="rId11" imgW="698197" imgH="203112" progId="Equation.3">
              <p:embed/>
            </p:oleObj>
          </a:graphicData>
        </a:graphic>
      </p:graphicFrame>
      <p:sp>
        <p:nvSpPr>
          <p:cNvPr id="210968" name="Text Box 24"/>
          <p:cNvSpPr txBox="1">
            <a:spLocks noChangeArrowheads="1"/>
          </p:cNvSpPr>
          <p:nvPr/>
        </p:nvSpPr>
        <p:spPr bwMode="auto">
          <a:xfrm>
            <a:off x="611188" y="4435475"/>
            <a:ext cx="1447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综上所述，得</a:t>
            </a:r>
          </a:p>
        </p:txBody>
      </p:sp>
      <p:graphicFrame>
        <p:nvGraphicFramePr>
          <p:cNvPr id="210969" name="Object 25"/>
          <p:cNvGraphicFramePr>
            <a:graphicFrameLocks noChangeAspect="1"/>
          </p:cNvGraphicFramePr>
          <p:nvPr/>
        </p:nvGraphicFramePr>
        <p:xfrm>
          <a:off x="1835150" y="5373688"/>
          <a:ext cx="533400" cy="317500"/>
        </p:xfrm>
        <a:graphic>
          <a:graphicData uri="http://schemas.openxmlformats.org/presentationml/2006/ole">
            <p:oleObj spid="_x0000_s210969" name="Equation" r:id="rId12" imgW="532937" imgH="317225" progId="Equation.3">
              <p:embed/>
            </p:oleObj>
          </a:graphicData>
        </a:graphic>
      </p:graphicFrame>
      <p:graphicFrame>
        <p:nvGraphicFramePr>
          <p:cNvPr id="210970" name="Object 26"/>
          <p:cNvGraphicFramePr>
            <a:graphicFrameLocks noChangeAspect="1"/>
          </p:cNvGraphicFramePr>
          <p:nvPr/>
        </p:nvGraphicFramePr>
        <p:xfrm>
          <a:off x="2771775" y="4868863"/>
          <a:ext cx="2519363" cy="425450"/>
        </p:xfrm>
        <a:graphic>
          <a:graphicData uri="http://schemas.openxmlformats.org/presentationml/2006/ole">
            <p:oleObj spid="_x0000_s210970" name="公式" r:id="rId13" imgW="1206500" imgH="203200" progId="Equation.3">
              <p:embed/>
            </p:oleObj>
          </a:graphicData>
        </a:graphic>
      </p:graphicFrame>
      <p:graphicFrame>
        <p:nvGraphicFramePr>
          <p:cNvPr id="210971" name="Object 27"/>
          <p:cNvGraphicFramePr>
            <a:graphicFrameLocks noChangeAspect="1"/>
          </p:cNvGraphicFramePr>
          <p:nvPr/>
        </p:nvGraphicFramePr>
        <p:xfrm>
          <a:off x="2843213" y="4365625"/>
          <a:ext cx="1985962" cy="477838"/>
        </p:xfrm>
        <a:graphic>
          <a:graphicData uri="http://schemas.openxmlformats.org/presentationml/2006/ole">
            <p:oleObj spid="_x0000_s210971" name="公式" r:id="rId14" imgW="952087" imgH="228501" progId="Equation.3">
              <p:embed/>
            </p:oleObj>
          </a:graphicData>
        </a:graphic>
      </p:graphicFrame>
      <p:graphicFrame>
        <p:nvGraphicFramePr>
          <p:cNvPr id="210972" name="Object 28"/>
          <p:cNvGraphicFramePr>
            <a:graphicFrameLocks noChangeAspect="1"/>
          </p:cNvGraphicFramePr>
          <p:nvPr/>
        </p:nvGraphicFramePr>
        <p:xfrm>
          <a:off x="2771775" y="5300663"/>
          <a:ext cx="2519363" cy="531812"/>
        </p:xfrm>
        <a:graphic>
          <a:graphicData uri="http://schemas.openxmlformats.org/presentationml/2006/ole">
            <p:oleObj spid="_x0000_s210972" name="公式" r:id="rId15" imgW="1205977" imgH="253890" progId="Equation.3">
              <p:embed/>
            </p:oleObj>
          </a:graphicData>
        </a:graphic>
      </p:graphicFrame>
      <p:graphicFrame>
        <p:nvGraphicFramePr>
          <p:cNvPr id="210974" name="Object 30"/>
          <p:cNvGraphicFramePr>
            <a:graphicFrameLocks noChangeAspect="1"/>
          </p:cNvGraphicFramePr>
          <p:nvPr/>
        </p:nvGraphicFramePr>
        <p:xfrm>
          <a:off x="2843213" y="5805488"/>
          <a:ext cx="2160587" cy="539750"/>
        </p:xfrm>
        <a:graphic>
          <a:graphicData uri="http://schemas.openxmlformats.org/presentationml/2006/ole">
            <p:oleObj spid="_x0000_s210974" name="公式" r:id="rId16" imgW="965200" imgH="241300" progId="Equation.3">
              <p:embed/>
            </p:oleObj>
          </a:graphicData>
        </a:graphic>
      </p:graphicFrame>
      <p:sp>
        <p:nvSpPr>
          <p:cNvPr id="211005" name="AutoShape 61"/>
          <p:cNvSpPr>
            <a:spLocks/>
          </p:cNvSpPr>
          <p:nvPr/>
        </p:nvSpPr>
        <p:spPr bwMode="auto">
          <a:xfrm>
            <a:off x="2484438" y="4581525"/>
            <a:ext cx="225425" cy="1657350"/>
          </a:xfrm>
          <a:prstGeom prst="leftBrace">
            <a:avLst>
              <a:gd name="adj1" fmla="val 61268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graphicFrame>
        <p:nvGraphicFramePr>
          <p:cNvPr id="211006" name="Object 62"/>
          <p:cNvGraphicFramePr>
            <a:graphicFrameLocks noChangeAspect="1"/>
          </p:cNvGraphicFramePr>
          <p:nvPr/>
        </p:nvGraphicFramePr>
        <p:xfrm>
          <a:off x="5795963" y="1771650"/>
          <a:ext cx="2160587" cy="430213"/>
        </p:xfrm>
        <a:graphic>
          <a:graphicData uri="http://schemas.openxmlformats.org/presentationml/2006/ole">
            <p:oleObj spid="_x0000_s211006" name="公式" r:id="rId17" imgW="952087" imgH="203112" progId="Equation.3">
              <p:embed/>
            </p:oleObj>
          </a:graphicData>
        </a:graphic>
      </p:graphicFrame>
      <p:graphicFrame>
        <p:nvGraphicFramePr>
          <p:cNvPr id="211007" name="Object 63"/>
          <p:cNvGraphicFramePr>
            <a:graphicFrameLocks noChangeAspect="1"/>
          </p:cNvGraphicFramePr>
          <p:nvPr/>
        </p:nvGraphicFramePr>
        <p:xfrm>
          <a:off x="3187700" y="2416175"/>
          <a:ext cx="2247900" cy="450850"/>
        </p:xfrm>
        <a:graphic>
          <a:graphicData uri="http://schemas.openxmlformats.org/presentationml/2006/ole">
            <p:oleObj spid="_x0000_s211007" name="公式" r:id="rId18" imgW="1028254" imgH="203112" progId="Equation.3">
              <p:embed/>
            </p:oleObj>
          </a:graphicData>
        </a:graphic>
      </p:graphicFrame>
      <p:graphicFrame>
        <p:nvGraphicFramePr>
          <p:cNvPr id="211008" name="Object 64"/>
          <p:cNvGraphicFramePr>
            <a:graphicFrameLocks noChangeAspect="1"/>
          </p:cNvGraphicFramePr>
          <p:nvPr/>
        </p:nvGraphicFramePr>
        <p:xfrm>
          <a:off x="5580063" y="2865438"/>
          <a:ext cx="2160587" cy="560387"/>
        </p:xfrm>
        <a:graphic>
          <a:graphicData uri="http://schemas.openxmlformats.org/presentationml/2006/ole">
            <p:oleObj spid="_x0000_s211008" name="公式" r:id="rId19" imgW="927100" imgH="241300" progId="Equation.3">
              <p:embed/>
            </p:oleObj>
          </a:graphicData>
        </a:graphic>
      </p:graphicFrame>
      <p:pic>
        <p:nvPicPr>
          <p:cNvPr id="211009" name="Picture 65" descr="返回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902575" y="6376988"/>
            <a:ext cx="355600" cy="287337"/>
          </a:xfrm>
          <a:prstGeom prst="rect">
            <a:avLst/>
          </a:prstGeom>
          <a:noFill/>
        </p:spPr>
      </p:pic>
      <p:pic>
        <p:nvPicPr>
          <p:cNvPr id="211010" name="Picture 66" descr="机动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231A93"/>
              </a:clrFrom>
              <a:clrTo>
                <a:srgbClr val="231A9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5375" y="6376988"/>
            <a:ext cx="355600" cy="287337"/>
          </a:xfrm>
          <a:prstGeom prst="rect">
            <a:avLst/>
          </a:prstGeom>
          <a:noFill/>
        </p:spPr>
      </p:pic>
      <p:pic>
        <p:nvPicPr>
          <p:cNvPr id="211011" name="Picture 67" descr="上一页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038975" y="6376988"/>
            <a:ext cx="355600" cy="287337"/>
          </a:xfrm>
          <a:prstGeom prst="rect">
            <a:avLst/>
          </a:prstGeom>
          <a:noFill/>
        </p:spPr>
      </p:pic>
      <p:pic>
        <p:nvPicPr>
          <p:cNvPr id="211012" name="Picture 68" descr="退出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8348663" y="6376988"/>
            <a:ext cx="355600" cy="287337"/>
          </a:xfrm>
          <a:prstGeom prst="rect">
            <a:avLst/>
          </a:prstGeom>
          <a:noFill/>
        </p:spPr>
      </p:pic>
      <p:pic>
        <p:nvPicPr>
          <p:cNvPr id="211013" name="Picture 69" descr="下一页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470775" y="6376988"/>
            <a:ext cx="355600" cy="287337"/>
          </a:xfrm>
          <a:prstGeom prst="rect">
            <a:avLst/>
          </a:prstGeom>
          <a:noFill/>
        </p:spPr>
      </p:pic>
      <p:sp>
        <p:nvSpPr>
          <p:cNvPr id="211014" name="Text Box 70"/>
          <p:cNvSpPr txBox="1">
            <a:spLocks noChangeArrowheads="1"/>
          </p:cNvSpPr>
          <p:nvPr/>
        </p:nvSpPr>
        <p:spPr bwMode="auto">
          <a:xfrm>
            <a:off x="6130925" y="6600825"/>
            <a:ext cx="272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000">
                <a:latin typeface="楷体_GB2312" pitchFamily="49" charset="-122"/>
                <a:ea typeface="楷体_GB2312" pitchFamily="49" charset="-122"/>
              </a:rPr>
              <a:t>机动   目录   上页   下页   返回   结束 </a:t>
            </a:r>
          </a:p>
        </p:txBody>
      </p:sp>
      <p:pic>
        <p:nvPicPr>
          <p:cNvPr id="211015" name="Picture 71" descr="目录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607175" y="6376988"/>
            <a:ext cx="355600" cy="287337"/>
          </a:xfrm>
          <a:prstGeom prst="rect">
            <a:avLst/>
          </a:prstGeom>
          <a:noFill/>
        </p:spPr>
      </p:pic>
      <p:graphicFrame>
        <p:nvGraphicFramePr>
          <p:cNvPr id="211018" name="Object 74"/>
          <p:cNvGraphicFramePr>
            <a:graphicFrameLocks noChangeAspect="1"/>
          </p:cNvGraphicFramePr>
          <p:nvPr/>
        </p:nvGraphicFramePr>
        <p:xfrm>
          <a:off x="6124575" y="3459163"/>
          <a:ext cx="2162175" cy="493712"/>
        </p:xfrm>
        <a:graphic>
          <a:graphicData uri="http://schemas.openxmlformats.org/presentationml/2006/ole">
            <p:oleObj spid="_x0000_s211018" name="公式" r:id="rId27" imgW="888614" imgH="203112" progId="Equation.3">
              <p:embed/>
            </p:oleObj>
          </a:graphicData>
        </a:graphic>
      </p:graphicFrame>
      <p:graphicFrame>
        <p:nvGraphicFramePr>
          <p:cNvPr id="211019" name="Object 75"/>
          <p:cNvGraphicFramePr>
            <a:graphicFrameLocks noChangeAspect="1"/>
          </p:cNvGraphicFramePr>
          <p:nvPr/>
        </p:nvGraphicFramePr>
        <p:xfrm>
          <a:off x="2036763" y="3459163"/>
          <a:ext cx="1655762" cy="414337"/>
        </p:xfrm>
        <a:graphic>
          <a:graphicData uri="http://schemas.openxmlformats.org/presentationml/2006/ole">
            <p:oleObj spid="_x0000_s211019" name="公式" r:id="rId28" imgW="812447" imgH="203112" progId="Equation.3">
              <p:embed/>
            </p:oleObj>
          </a:graphicData>
        </a:graphic>
      </p:graphicFrame>
      <p:graphicFrame>
        <p:nvGraphicFramePr>
          <p:cNvPr id="211020" name="Object 76"/>
          <p:cNvGraphicFramePr>
            <a:graphicFrameLocks noChangeAspect="1"/>
          </p:cNvGraphicFramePr>
          <p:nvPr/>
        </p:nvGraphicFramePr>
        <p:xfrm>
          <a:off x="3821113" y="3459163"/>
          <a:ext cx="2247900" cy="450850"/>
        </p:xfrm>
        <a:graphic>
          <a:graphicData uri="http://schemas.openxmlformats.org/presentationml/2006/ole">
            <p:oleObj spid="_x0000_s211020" name="公式" r:id="rId29" imgW="1028254" imgH="203112" progId="Equation.3">
              <p:embed/>
            </p:oleObj>
          </a:graphicData>
        </a:graphic>
      </p:graphicFrame>
      <p:graphicFrame>
        <p:nvGraphicFramePr>
          <p:cNvPr id="211021" name="Object 77"/>
          <p:cNvGraphicFramePr>
            <a:graphicFrameLocks noChangeAspect="1"/>
          </p:cNvGraphicFramePr>
          <p:nvPr/>
        </p:nvGraphicFramePr>
        <p:xfrm>
          <a:off x="6181725" y="3919538"/>
          <a:ext cx="1439863" cy="536575"/>
        </p:xfrm>
        <a:graphic>
          <a:graphicData uri="http://schemas.openxmlformats.org/presentationml/2006/ole">
            <p:oleObj spid="_x0000_s211021" name="公式" r:id="rId30" imgW="647700" imgH="241300" progId="Equation.3">
              <p:embed/>
            </p:oleObj>
          </a:graphicData>
        </a:graphic>
      </p:graphicFrame>
      <p:graphicFrame>
        <p:nvGraphicFramePr>
          <p:cNvPr id="211022" name="Object 78"/>
          <p:cNvGraphicFramePr>
            <a:graphicFrameLocks noChangeAspect="1"/>
          </p:cNvGraphicFramePr>
          <p:nvPr/>
        </p:nvGraphicFramePr>
        <p:xfrm>
          <a:off x="2082800" y="3962400"/>
          <a:ext cx="1708150" cy="414338"/>
        </p:xfrm>
        <a:graphic>
          <a:graphicData uri="http://schemas.openxmlformats.org/presentationml/2006/ole">
            <p:oleObj spid="_x0000_s211022" name="公式" r:id="rId31" imgW="837836" imgH="203112" progId="Equation.3">
              <p:embed/>
            </p:oleObj>
          </a:graphicData>
        </a:graphic>
      </p:graphicFrame>
      <p:graphicFrame>
        <p:nvGraphicFramePr>
          <p:cNvPr id="211023" name="Object 79"/>
          <p:cNvGraphicFramePr>
            <a:graphicFrameLocks noChangeAspect="1"/>
          </p:cNvGraphicFramePr>
          <p:nvPr/>
        </p:nvGraphicFramePr>
        <p:xfrm>
          <a:off x="3851275" y="3933825"/>
          <a:ext cx="2330450" cy="508000"/>
        </p:xfrm>
        <a:graphic>
          <a:graphicData uri="http://schemas.openxmlformats.org/presentationml/2006/ole">
            <p:oleObj spid="_x0000_s211023" name="公式" r:id="rId32" imgW="1066800" imgH="228600" progId="Equation.3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0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0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0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0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0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0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0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0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1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1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1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1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1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11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1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1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11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1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1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21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1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1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21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1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9" grpId="0" autoUpdateAnimBg="0"/>
      <p:bldP spid="210951" grpId="0" autoUpdateAnimBg="0"/>
      <p:bldP spid="210954" grpId="0" autoUpdateAnimBg="0"/>
      <p:bldP spid="210968" grpId="0" autoUpdateAnimBg="0"/>
      <p:bldP spid="21100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84" name="Text Box 28"/>
          <p:cNvSpPr txBox="1">
            <a:spLocks noChangeArrowheads="1"/>
          </p:cNvSpPr>
          <p:nvPr/>
        </p:nvSpPr>
        <p:spPr bwMode="auto">
          <a:xfrm>
            <a:off x="539750" y="476250"/>
            <a:ext cx="3740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2.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反函数的概念及性质</a:t>
            </a:r>
          </a:p>
        </p:txBody>
      </p:sp>
      <p:sp>
        <p:nvSpPr>
          <p:cNvPr id="121883" name="Text Box 27"/>
          <p:cNvSpPr txBox="1">
            <a:spLocks noChangeArrowheads="1"/>
          </p:cNvSpPr>
          <p:nvPr/>
        </p:nvSpPr>
        <p:spPr bwMode="auto">
          <a:xfrm>
            <a:off x="242888" y="1208088"/>
            <a:ext cx="24987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>
                <a:latin typeface="Times New Roman" pitchFamily="18" charset="0"/>
                <a:ea typeface="楷体_GB2312" pitchFamily="49" charset="-122"/>
              </a:rPr>
              <a:t>定义</a:t>
            </a:r>
            <a:r>
              <a:rPr kumimoji="1" lang="en-US" altLang="zh-CN" sz="2800" b="1">
                <a:latin typeface="Times New Roman" pitchFamily="18" charset="0"/>
                <a:ea typeface="楷体_GB2312" pitchFamily="49" charset="-122"/>
              </a:rPr>
              <a:t>12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 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若函数</a:t>
            </a:r>
          </a:p>
        </p:txBody>
      </p:sp>
      <p:graphicFrame>
        <p:nvGraphicFramePr>
          <p:cNvPr id="121882" name="Object 26"/>
          <p:cNvGraphicFramePr>
            <a:graphicFrameLocks noChangeAspect="1"/>
          </p:cNvGraphicFramePr>
          <p:nvPr/>
        </p:nvGraphicFramePr>
        <p:xfrm>
          <a:off x="2632075" y="1349375"/>
          <a:ext cx="2108200" cy="406400"/>
        </p:xfrm>
        <a:graphic>
          <a:graphicData uri="http://schemas.openxmlformats.org/presentationml/2006/ole">
            <p:oleObj spid="_x0000_s121882" name="Equation" r:id="rId3" imgW="2108200" imgH="406400" progId="Equation.3">
              <p:embed/>
            </p:oleObj>
          </a:graphicData>
        </a:graphic>
      </p:graphicFrame>
      <p:sp>
        <p:nvSpPr>
          <p:cNvPr id="121881" name="Text Box 25"/>
          <p:cNvSpPr txBox="1">
            <a:spLocks noChangeArrowheads="1"/>
          </p:cNvSpPr>
          <p:nvPr/>
        </p:nvSpPr>
        <p:spPr bwMode="auto">
          <a:xfrm>
            <a:off x="4740275" y="1230313"/>
            <a:ext cx="13398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为单射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</a:t>
            </a:r>
          </a:p>
        </p:txBody>
      </p:sp>
      <p:sp>
        <p:nvSpPr>
          <p:cNvPr id="121880" name="Text Box 24"/>
          <p:cNvSpPr txBox="1">
            <a:spLocks noChangeArrowheads="1"/>
          </p:cNvSpPr>
          <p:nvPr/>
        </p:nvSpPr>
        <p:spPr bwMode="auto">
          <a:xfrm>
            <a:off x="6003925" y="1208088"/>
            <a:ext cx="2317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则存在逆映射</a:t>
            </a:r>
          </a:p>
        </p:txBody>
      </p:sp>
      <p:graphicFrame>
        <p:nvGraphicFramePr>
          <p:cNvPr id="121879" name="Object 23"/>
          <p:cNvGraphicFramePr>
            <a:graphicFrameLocks noChangeAspect="1"/>
          </p:cNvGraphicFramePr>
          <p:nvPr/>
        </p:nvGraphicFramePr>
        <p:xfrm>
          <a:off x="1816100" y="1928813"/>
          <a:ext cx="2449513" cy="546100"/>
        </p:xfrm>
        <a:graphic>
          <a:graphicData uri="http://schemas.openxmlformats.org/presentationml/2006/ole">
            <p:oleObj spid="_x0000_s121879" name="Equation" r:id="rId4" imgW="2451100" imgH="546100" progId="Equation.3">
              <p:embed/>
            </p:oleObj>
          </a:graphicData>
        </a:graphic>
      </p:graphicFrame>
      <p:sp>
        <p:nvSpPr>
          <p:cNvPr id="121878" name="Text Box 22"/>
          <p:cNvSpPr txBox="1">
            <a:spLocks noChangeArrowheads="1"/>
          </p:cNvSpPr>
          <p:nvPr/>
        </p:nvSpPr>
        <p:spPr bwMode="auto">
          <a:xfrm>
            <a:off x="477838" y="3265488"/>
            <a:ext cx="152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习惯上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</a:t>
            </a:r>
          </a:p>
        </p:txBody>
      </p:sp>
      <p:graphicFrame>
        <p:nvGraphicFramePr>
          <p:cNvPr id="121877" name="Object 21"/>
          <p:cNvGraphicFramePr>
            <a:graphicFrameLocks noChangeAspect="1"/>
          </p:cNvGraphicFramePr>
          <p:nvPr/>
        </p:nvGraphicFramePr>
        <p:xfrm>
          <a:off x="1874838" y="3397250"/>
          <a:ext cx="2336800" cy="406400"/>
        </p:xfrm>
        <a:graphic>
          <a:graphicData uri="http://schemas.openxmlformats.org/presentationml/2006/ole">
            <p:oleObj spid="_x0000_s121877" name="Equation" r:id="rId5" imgW="2336800" imgH="406400" progId="Equation.3">
              <p:embed/>
            </p:oleObj>
          </a:graphicData>
        </a:graphic>
      </p:graphicFrame>
      <p:sp>
        <p:nvSpPr>
          <p:cNvPr id="121876" name="Text Box 20"/>
          <p:cNvSpPr txBox="1">
            <a:spLocks noChangeArrowheads="1"/>
          </p:cNvSpPr>
          <p:nvPr/>
        </p:nvSpPr>
        <p:spPr bwMode="auto">
          <a:xfrm>
            <a:off x="4211638" y="3284538"/>
            <a:ext cx="2667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的反函数记成</a:t>
            </a:r>
          </a:p>
        </p:txBody>
      </p:sp>
      <p:graphicFrame>
        <p:nvGraphicFramePr>
          <p:cNvPr id="121875" name="Object 19"/>
          <p:cNvGraphicFramePr>
            <a:graphicFrameLocks noChangeAspect="1"/>
          </p:cNvGraphicFramePr>
          <p:nvPr/>
        </p:nvGraphicFramePr>
        <p:xfrm>
          <a:off x="1889125" y="3900488"/>
          <a:ext cx="3236913" cy="508000"/>
        </p:xfrm>
        <a:graphic>
          <a:graphicData uri="http://schemas.openxmlformats.org/presentationml/2006/ole">
            <p:oleObj spid="_x0000_s121875" name="Equation" r:id="rId6" imgW="3238500" imgH="508000" progId="Equation.3">
              <p:embed/>
            </p:oleObj>
          </a:graphicData>
        </a:graphic>
      </p:graphicFrame>
      <p:sp>
        <p:nvSpPr>
          <p:cNvPr id="121874" name="Text Box 18"/>
          <p:cNvSpPr txBox="1">
            <a:spLocks noChangeArrowheads="1"/>
          </p:cNvSpPr>
          <p:nvPr/>
        </p:nvSpPr>
        <p:spPr bwMode="auto">
          <a:xfrm>
            <a:off x="0" y="2565400"/>
            <a:ext cx="1606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称此映射</a:t>
            </a:r>
          </a:p>
        </p:txBody>
      </p:sp>
      <p:graphicFrame>
        <p:nvGraphicFramePr>
          <p:cNvPr id="121873" name="Object 17"/>
          <p:cNvGraphicFramePr>
            <a:graphicFrameLocks noChangeAspect="1"/>
          </p:cNvGraphicFramePr>
          <p:nvPr/>
        </p:nvGraphicFramePr>
        <p:xfrm>
          <a:off x="1587500" y="2551113"/>
          <a:ext cx="546100" cy="508000"/>
        </p:xfrm>
        <a:graphic>
          <a:graphicData uri="http://schemas.openxmlformats.org/presentationml/2006/ole">
            <p:oleObj spid="_x0000_s121873" name="Equation" r:id="rId7" imgW="545863" imgH="507780" progId="Equation.3">
              <p:embed/>
            </p:oleObj>
          </a:graphicData>
        </a:graphic>
      </p:graphicFrame>
      <p:sp>
        <p:nvSpPr>
          <p:cNvPr id="121872" name="Text Box 16"/>
          <p:cNvSpPr txBox="1">
            <a:spLocks noChangeArrowheads="1"/>
          </p:cNvSpPr>
          <p:nvPr/>
        </p:nvSpPr>
        <p:spPr bwMode="auto">
          <a:xfrm>
            <a:off x="2057400" y="2565400"/>
            <a:ext cx="25098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为 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f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 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的</a:t>
            </a:r>
            <a:r>
              <a:rPr kumimoji="1" lang="zh-CN" altLang="en-US" sz="2800" b="1">
                <a:latin typeface="Times New Roman" pitchFamily="18" charset="0"/>
                <a:ea typeface="楷体_GB2312" pitchFamily="49" charset="-122"/>
              </a:rPr>
              <a:t>反函数 </a:t>
            </a:r>
            <a:r>
              <a:rPr kumimoji="1" lang="en-US" altLang="zh-CN" sz="2800" b="1">
                <a:latin typeface="Times New Roman" pitchFamily="18" charset="0"/>
                <a:ea typeface="楷体_GB2312" pitchFamily="49" charset="-122"/>
              </a:rPr>
              <a:t>.</a:t>
            </a:r>
          </a:p>
        </p:txBody>
      </p:sp>
      <p:pic>
        <p:nvPicPr>
          <p:cNvPr id="121871" name="Picture 15" descr="返回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02575" y="6376988"/>
            <a:ext cx="355600" cy="287337"/>
          </a:xfrm>
          <a:prstGeom prst="rect">
            <a:avLst/>
          </a:prstGeom>
          <a:noFill/>
        </p:spPr>
      </p:pic>
      <p:pic>
        <p:nvPicPr>
          <p:cNvPr id="121870" name="Picture 14" descr="机动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231A93"/>
              </a:clrFrom>
              <a:clrTo>
                <a:srgbClr val="231A9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5375" y="6376988"/>
            <a:ext cx="355600" cy="287337"/>
          </a:xfrm>
          <a:prstGeom prst="rect">
            <a:avLst/>
          </a:prstGeom>
          <a:noFill/>
        </p:spPr>
      </p:pic>
      <p:pic>
        <p:nvPicPr>
          <p:cNvPr id="121869" name="Picture 13" descr="上一页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38975" y="6376988"/>
            <a:ext cx="355600" cy="287337"/>
          </a:xfrm>
          <a:prstGeom prst="rect">
            <a:avLst/>
          </a:prstGeom>
          <a:noFill/>
        </p:spPr>
      </p:pic>
      <p:pic>
        <p:nvPicPr>
          <p:cNvPr id="121868" name="Picture 12" descr="退出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48663" y="6376988"/>
            <a:ext cx="355600" cy="287337"/>
          </a:xfrm>
          <a:prstGeom prst="rect">
            <a:avLst/>
          </a:prstGeom>
          <a:noFill/>
        </p:spPr>
      </p:pic>
      <p:pic>
        <p:nvPicPr>
          <p:cNvPr id="121867" name="Picture 11" descr="下一页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70775" y="6376988"/>
            <a:ext cx="355600" cy="287337"/>
          </a:xfrm>
          <a:prstGeom prst="rect">
            <a:avLst/>
          </a:prstGeom>
          <a:noFill/>
        </p:spPr>
      </p:pic>
      <p:sp>
        <p:nvSpPr>
          <p:cNvPr id="121866" name="Text Box 10"/>
          <p:cNvSpPr txBox="1">
            <a:spLocks noChangeArrowheads="1"/>
          </p:cNvSpPr>
          <p:nvPr/>
        </p:nvSpPr>
        <p:spPr bwMode="auto">
          <a:xfrm>
            <a:off x="6130925" y="6600825"/>
            <a:ext cx="272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000">
                <a:latin typeface="楷体_GB2312" pitchFamily="49" charset="-122"/>
                <a:ea typeface="楷体_GB2312" pitchFamily="49" charset="-122"/>
              </a:rPr>
              <a:t>机动   目录   上页   下页   返回   结束 </a:t>
            </a:r>
          </a:p>
        </p:txBody>
      </p:sp>
      <p:pic>
        <p:nvPicPr>
          <p:cNvPr id="121865" name="Picture 9" descr="目录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07175" y="6376988"/>
            <a:ext cx="355600" cy="287337"/>
          </a:xfrm>
          <a:prstGeom prst="rect">
            <a:avLst/>
          </a:prstGeom>
          <a:noFill/>
        </p:spPr>
      </p:pic>
      <p:sp>
        <p:nvSpPr>
          <p:cNvPr id="121864" name="Text Box 8"/>
          <p:cNvSpPr txBox="1">
            <a:spLocks noChangeArrowheads="1"/>
          </p:cNvSpPr>
          <p:nvPr/>
        </p:nvSpPr>
        <p:spPr bwMode="auto">
          <a:xfrm>
            <a:off x="4556125" y="5091113"/>
            <a:ext cx="1828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其反函数</a:t>
            </a:r>
          </a:p>
        </p:txBody>
      </p:sp>
      <p:sp>
        <p:nvSpPr>
          <p:cNvPr id="121863" name="Text Box 7"/>
          <p:cNvSpPr txBox="1">
            <a:spLocks noChangeArrowheads="1"/>
          </p:cNvSpPr>
          <p:nvPr/>
        </p:nvSpPr>
        <p:spPr bwMode="auto">
          <a:xfrm>
            <a:off x="3870325" y="5099050"/>
            <a:ext cx="99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(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减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)</a:t>
            </a:r>
          </a:p>
        </p:txBody>
      </p:sp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3276600" y="5805488"/>
            <a:ext cx="1066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(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减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) .</a:t>
            </a:r>
          </a:p>
        </p:txBody>
      </p:sp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669925" y="5099050"/>
            <a:ext cx="342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1)  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y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＝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f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 (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x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)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单调递增</a:t>
            </a:r>
          </a:p>
        </p:txBody>
      </p:sp>
      <p:graphicFrame>
        <p:nvGraphicFramePr>
          <p:cNvPr id="121860" name="Object 4"/>
          <p:cNvGraphicFramePr>
            <a:graphicFrameLocks noChangeAspect="1"/>
          </p:cNvGraphicFramePr>
          <p:nvPr/>
        </p:nvGraphicFramePr>
        <p:xfrm>
          <a:off x="6156325" y="5084763"/>
          <a:ext cx="2720975" cy="517525"/>
        </p:xfrm>
        <a:graphic>
          <a:graphicData uri="http://schemas.openxmlformats.org/presentationml/2006/ole">
            <p:oleObj spid="_x0000_s121860" name="Equation" r:id="rId15" imgW="2603500" imgH="520700" progId="Equation.3">
              <p:embed/>
            </p:oleObj>
          </a:graphicData>
        </a:graphic>
      </p:graphicFrame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1066800" y="5800725"/>
            <a:ext cx="2406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且也单调递增 </a:t>
            </a:r>
          </a:p>
        </p:txBody>
      </p:sp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595313" y="4340225"/>
            <a:ext cx="11064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性质</a:t>
            </a:r>
            <a:r>
              <a:rPr kumimoji="1" lang="en-US" altLang="zh-CN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:</a:t>
            </a:r>
            <a:r>
              <a:rPr kumimoji="1" lang="en-US" altLang="zh-CN" sz="2800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 </a:t>
            </a:r>
          </a:p>
        </p:txBody>
      </p:sp>
      <p:sp>
        <p:nvSpPr>
          <p:cNvPr id="121886" name="Line 30"/>
          <p:cNvSpPr>
            <a:spLocks noChangeShapeType="1"/>
          </p:cNvSpPr>
          <p:nvPr/>
        </p:nvSpPr>
        <p:spPr bwMode="auto">
          <a:xfrm>
            <a:off x="5281613" y="1736725"/>
            <a:ext cx="5762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1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1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1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21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1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1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1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1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1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1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1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1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2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21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21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21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83" grpId="0" build="p" autoUpdateAnimBg="0"/>
      <p:bldP spid="121881" grpId="0" build="p" autoUpdateAnimBg="0" advAuto="0"/>
      <p:bldP spid="121880" grpId="0" build="p" autoUpdateAnimBg="0"/>
      <p:bldP spid="121878" grpId="0" autoUpdateAnimBg="0"/>
      <p:bldP spid="121876" grpId="0" autoUpdateAnimBg="0"/>
      <p:bldP spid="121874" grpId="0" build="p" autoUpdateAnimBg="0"/>
      <p:bldP spid="121872" grpId="0" build="p" autoUpdateAnimBg="0" advAuto="0"/>
      <p:bldP spid="121864" grpId="0" build="p" autoUpdateAnimBg="0"/>
      <p:bldP spid="121863" grpId="0" build="p" autoUpdateAnimBg="0"/>
      <p:bldP spid="121862" grpId="0" build="p" autoUpdateAnimBg="0"/>
      <p:bldP spid="121861" grpId="0" autoUpdateAnimBg="0"/>
      <p:bldP spid="121859" grpId="0" build="p" autoUpdateAnimBg="0" advAuto="0"/>
      <p:bldP spid="121858" grpId="0" build="p" autoUpdateAnimBg="0"/>
      <p:bldP spid="12188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88" name="Text Box 56"/>
          <p:cNvSpPr txBox="1">
            <a:spLocks noChangeArrowheads="1"/>
          </p:cNvSpPr>
          <p:nvPr/>
        </p:nvSpPr>
        <p:spPr bwMode="auto">
          <a:xfrm>
            <a:off x="557213" y="803275"/>
            <a:ext cx="18811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2)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函数</a:t>
            </a:r>
          </a:p>
        </p:txBody>
      </p:sp>
      <p:graphicFrame>
        <p:nvGraphicFramePr>
          <p:cNvPr id="120887" name="Object 55"/>
          <p:cNvGraphicFramePr>
            <a:graphicFrameLocks noChangeAspect="1"/>
          </p:cNvGraphicFramePr>
          <p:nvPr/>
        </p:nvGraphicFramePr>
        <p:xfrm>
          <a:off x="1803400" y="908050"/>
          <a:ext cx="1320800" cy="406400"/>
        </p:xfrm>
        <a:graphic>
          <a:graphicData uri="http://schemas.openxmlformats.org/presentationml/2006/ole">
            <p:oleObj spid="_x0000_s120887" name="Equation" r:id="rId3" imgW="1320227" imgH="406224" progId="Equation.3">
              <p:embed/>
            </p:oleObj>
          </a:graphicData>
        </a:graphic>
      </p:graphicFrame>
      <p:sp>
        <p:nvSpPr>
          <p:cNvPr id="120886" name="Text Box 54"/>
          <p:cNvSpPr txBox="1">
            <a:spLocks noChangeArrowheads="1"/>
          </p:cNvSpPr>
          <p:nvPr/>
        </p:nvSpPr>
        <p:spPr bwMode="auto">
          <a:xfrm>
            <a:off x="3124200" y="792163"/>
            <a:ext cx="2286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与其反函数</a:t>
            </a:r>
          </a:p>
        </p:txBody>
      </p:sp>
      <p:graphicFrame>
        <p:nvGraphicFramePr>
          <p:cNvPr id="120885" name="Object 53"/>
          <p:cNvGraphicFramePr>
            <a:graphicFrameLocks noChangeAspect="1"/>
          </p:cNvGraphicFramePr>
          <p:nvPr/>
        </p:nvGraphicFramePr>
        <p:xfrm>
          <a:off x="715963" y="1581150"/>
          <a:ext cx="1600200" cy="508000"/>
        </p:xfrm>
        <a:graphic>
          <a:graphicData uri="http://schemas.openxmlformats.org/presentationml/2006/ole">
            <p:oleObj spid="_x0000_s120885" name="Equation" r:id="rId4" imgW="1600200" imgH="508000" progId="Equation.3">
              <p:embed/>
            </p:oleObj>
          </a:graphicData>
        </a:graphic>
      </p:graphicFrame>
      <p:sp>
        <p:nvSpPr>
          <p:cNvPr id="120884" name="Text Box 52"/>
          <p:cNvSpPr txBox="1">
            <a:spLocks noChangeArrowheads="1"/>
          </p:cNvSpPr>
          <p:nvPr/>
        </p:nvSpPr>
        <p:spPr bwMode="auto">
          <a:xfrm>
            <a:off x="2316163" y="1590675"/>
            <a:ext cx="297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的图形关于直线</a:t>
            </a:r>
          </a:p>
        </p:txBody>
      </p:sp>
      <p:graphicFrame>
        <p:nvGraphicFramePr>
          <p:cNvPr id="120883" name="Object 51"/>
          <p:cNvGraphicFramePr>
            <a:graphicFrameLocks noChangeAspect="1"/>
          </p:cNvGraphicFramePr>
          <p:nvPr/>
        </p:nvGraphicFramePr>
        <p:xfrm>
          <a:off x="754063" y="2416175"/>
          <a:ext cx="800100" cy="317500"/>
        </p:xfrm>
        <a:graphic>
          <a:graphicData uri="http://schemas.openxmlformats.org/presentationml/2006/ole">
            <p:oleObj spid="_x0000_s120883" name="Equation" r:id="rId5" imgW="799753" imgH="317362" progId="Equation.3">
              <p:embed/>
            </p:oleObj>
          </a:graphicData>
        </a:graphic>
      </p:graphicFrame>
      <p:sp>
        <p:nvSpPr>
          <p:cNvPr id="120882" name="Text Box 50"/>
          <p:cNvSpPr txBox="1">
            <a:spLocks noChangeArrowheads="1"/>
          </p:cNvSpPr>
          <p:nvPr/>
        </p:nvSpPr>
        <p:spPr bwMode="auto">
          <a:xfrm>
            <a:off x="1547813" y="2276475"/>
            <a:ext cx="1073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对称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.</a:t>
            </a:r>
          </a:p>
        </p:txBody>
      </p:sp>
      <p:sp>
        <p:nvSpPr>
          <p:cNvPr id="120881" name="Text Box 49"/>
          <p:cNvSpPr txBox="1">
            <a:spLocks noChangeArrowheads="1"/>
          </p:cNvSpPr>
          <p:nvPr/>
        </p:nvSpPr>
        <p:spPr bwMode="auto">
          <a:xfrm>
            <a:off x="533400" y="3048000"/>
            <a:ext cx="121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例如 </a:t>
            </a:r>
            <a:r>
              <a:rPr kumimoji="1" lang="en-US" altLang="zh-CN" sz="2800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,</a:t>
            </a:r>
            <a:endParaRPr kumimoji="1" lang="en-US" altLang="zh-CN" sz="2800">
              <a:latin typeface="Times New Roman" pitchFamily="18" charset="0"/>
              <a:ea typeface="楷体_GB2312" pitchFamily="49" charset="-122"/>
            </a:endParaRPr>
          </a:p>
        </p:txBody>
      </p:sp>
      <p:graphicFrame>
        <p:nvGraphicFramePr>
          <p:cNvPr id="120880" name="Object 48"/>
          <p:cNvGraphicFramePr>
            <a:graphicFrameLocks noChangeAspect="1"/>
          </p:cNvGraphicFramePr>
          <p:nvPr/>
        </p:nvGraphicFramePr>
        <p:xfrm>
          <a:off x="2578100" y="3697288"/>
          <a:ext cx="3136900" cy="508000"/>
        </p:xfrm>
        <a:graphic>
          <a:graphicData uri="http://schemas.openxmlformats.org/presentationml/2006/ole">
            <p:oleObj spid="_x0000_s120880" name="Equation" r:id="rId6" imgW="3136900" imgH="508000" progId="Equation.3">
              <p:embed/>
            </p:oleObj>
          </a:graphicData>
        </a:graphic>
      </p:graphicFrame>
      <p:sp>
        <p:nvSpPr>
          <p:cNvPr id="120879" name="Text Box 47"/>
          <p:cNvSpPr txBox="1">
            <a:spLocks noChangeArrowheads="1"/>
          </p:cNvSpPr>
          <p:nvPr/>
        </p:nvSpPr>
        <p:spPr bwMode="auto">
          <a:xfrm>
            <a:off x="914400" y="4281488"/>
            <a:ext cx="1752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对数函数</a:t>
            </a:r>
          </a:p>
        </p:txBody>
      </p:sp>
      <p:graphicFrame>
        <p:nvGraphicFramePr>
          <p:cNvPr id="120878" name="Object 46"/>
          <p:cNvGraphicFramePr>
            <a:graphicFrameLocks noChangeAspect="1"/>
          </p:cNvGraphicFramePr>
          <p:nvPr/>
        </p:nvGraphicFramePr>
        <p:xfrm>
          <a:off x="2565400" y="4394200"/>
          <a:ext cx="3225800" cy="406400"/>
        </p:xfrm>
        <a:graphic>
          <a:graphicData uri="http://schemas.openxmlformats.org/presentationml/2006/ole">
            <p:oleObj spid="_x0000_s120878" name="Equation" r:id="rId7" imgW="3225800" imgH="406400" progId="Equation.3">
              <p:embed/>
            </p:oleObj>
          </a:graphicData>
        </a:graphic>
      </p:graphicFrame>
      <p:sp>
        <p:nvSpPr>
          <p:cNvPr id="120877" name="Text Box 45"/>
          <p:cNvSpPr txBox="1">
            <a:spLocks noChangeArrowheads="1"/>
          </p:cNvSpPr>
          <p:nvPr/>
        </p:nvSpPr>
        <p:spPr bwMode="auto">
          <a:xfrm>
            <a:off x="6172200" y="3990975"/>
            <a:ext cx="2139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互为反函数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</a:t>
            </a:r>
          </a:p>
        </p:txBody>
      </p:sp>
      <p:sp>
        <p:nvSpPr>
          <p:cNvPr id="120876" name="Text Box 44"/>
          <p:cNvSpPr txBox="1">
            <a:spLocks noChangeArrowheads="1"/>
          </p:cNvSpPr>
          <p:nvPr/>
        </p:nvSpPr>
        <p:spPr bwMode="auto">
          <a:xfrm>
            <a:off x="806450" y="4956175"/>
            <a:ext cx="2762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它们都单调递增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</a:t>
            </a:r>
          </a:p>
        </p:txBody>
      </p:sp>
      <p:grpSp>
        <p:nvGrpSpPr>
          <p:cNvPr id="120872" name="Group 40"/>
          <p:cNvGrpSpPr>
            <a:grpSpLocks/>
          </p:cNvGrpSpPr>
          <p:nvPr/>
        </p:nvGrpSpPr>
        <p:grpSpPr bwMode="auto">
          <a:xfrm>
            <a:off x="3492500" y="4941888"/>
            <a:ext cx="4621213" cy="533400"/>
            <a:chOff x="1872" y="3792"/>
            <a:chExt cx="2911" cy="336"/>
          </a:xfrm>
        </p:grpSpPr>
        <p:sp>
          <p:nvSpPr>
            <p:cNvPr id="120875" name="Text Box 43"/>
            <p:cNvSpPr txBox="1">
              <a:spLocks noChangeArrowheads="1"/>
            </p:cNvSpPr>
            <p:nvPr/>
          </p:nvSpPr>
          <p:spPr bwMode="auto">
            <a:xfrm>
              <a:off x="1872" y="3792"/>
              <a:ext cx="168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zh-CN" altLang="en-US" sz="2800">
                  <a:latin typeface="Times New Roman" pitchFamily="18" charset="0"/>
                  <a:ea typeface="楷体_GB2312" pitchFamily="49" charset="-122"/>
                </a:rPr>
                <a:t>其图形关于直线</a:t>
              </a:r>
            </a:p>
          </p:txBody>
        </p:sp>
        <p:graphicFrame>
          <p:nvGraphicFramePr>
            <p:cNvPr id="120874" name="Object 42"/>
            <p:cNvGraphicFramePr>
              <a:graphicFrameLocks noChangeAspect="1"/>
            </p:cNvGraphicFramePr>
            <p:nvPr/>
          </p:nvGraphicFramePr>
          <p:xfrm>
            <a:off x="3552" y="3868"/>
            <a:ext cx="580" cy="260"/>
          </p:xfrm>
          <a:graphic>
            <a:graphicData uri="http://schemas.openxmlformats.org/presentationml/2006/ole">
              <p:oleObj spid="_x0000_s120874" name="Equation" r:id="rId8" imgW="368140" imgH="165028" progId="Equation.3">
                <p:embed/>
              </p:oleObj>
            </a:graphicData>
          </a:graphic>
        </p:graphicFrame>
        <p:sp>
          <p:nvSpPr>
            <p:cNvPr id="120873" name="Text Box 41"/>
            <p:cNvSpPr txBox="1">
              <a:spLocks noChangeArrowheads="1"/>
            </p:cNvSpPr>
            <p:nvPr/>
          </p:nvSpPr>
          <p:spPr bwMode="auto">
            <a:xfrm>
              <a:off x="4107" y="3801"/>
              <a:ext cx="67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zh-CN" altLang="en-US" sz="2800">
                  <a:latin typeface="Times New Roman" pitchFamily="18" charset="0"/>
                  <a:ea typeface="楷体_GB2312" pitchFamily="49" charset="-122"/>
                </a:rPr>
                <a:t>对称 </a:t>
              </a:r>
              <a:r>
                <a:rPr kumimoji="1" lang="en-US" altLang="zh-CN" sz="2800">
                  <a:latin typeface="Times New Roman" pitchFamily="18" charset="0"/>
                  <a:ea typeface="楷体_GB2312" pitchFamily="49" charset="-122"/>
                </a:rPr>
                <a:t>.</a:t>
              </a:r>
            </a:p>
          </p:txBody>
        </p:sp>
      </p:grpSp>
      <p:sp>
        <p:nvSpPr>
          <p:cNvPr id="120871" name="Line 39"/>
          <p:cNvSpPr>
            <a:spLocks noChangeShapeType="1"/>
          </p:cNvSpPr>
          <p:nvPr/>
        </p:nvSpPr>
        <p:spPr bwMode="auto">
          <a:xfrm flipV="1">
            <a:off x="5795963" y="1320800"/>
            <a:ext cx="2103437" cy="21034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graphicFrame>
        <p:nvGraphicFramePr>
          <p:cNvPr id="120870" name="Object 38"/>
          <p:cNvGraphicFramePr>
            <a:graphicFrameLocks noChangeAspect="1"/>
          </p:cNvGraphicFramePr>
          <p:nvPr/>
        </p:nvGraphicFramePr>
        <p:xfrm>
          <a:off x="7383463" y="1984375"/>
          <a:ext cx="1074737" cy="373063"/>
        </p:xfrm>
        <a:graphic>
          <a:graphicData uri="http://schemas.openxmlformats.org/presentationml/2006/ole">
            <p:oleObj spid="_x0000_s120870" name="公式" r:id="rId9" imgW="583947" imgH="203112" progId="Equation.3">
              <p:embed/>
            </p:oleObj>
          </a:graphicData>
        </a:graphic>
      </p:graphicFrame>
      <p:graphicFrame>
        <p:nvGraphicFramePr>
          <p:cNvPr id="120869" name="Object 37"/>
          <p:cNvGraphicFramePr>
            <a:graphicFrameLocks noChangeAspect="1"/>
          </p:cNvGraphicFramePr>
          <p:nvPr/>
        </p:nvGraphicFramePr>
        <p:xfrm>
          <a:off x="6537325" y="838200"/>
          <a:ext cx="1284288" cy="442913"/>
        </p:xfrm>
        <a:graphic>
          <a:graphicData uri="http://schemas.openxmlformats.org/presentationml/2006/ole">
            <p:oleObj spid="_x0000_s120869" name="Equation" r:id="rId10" imgW="698500" imgH="241300" progId="Equation.3">
              <p:embed/>
            </p:oleObj>
          </a:graphicData>
        </a:graphic>
      </p:graphicFrame>
      <p:graphicFrame>
        <p:nvGraphicFramePr>
          <p:cNvPr id="120868" name="Object 36"/>
          <p:cNvGraphicFramePr>
            <a:graphicFrameLocks noChangeAspect="1"/>
          </p:cNvGraphicFramePr>
          <p:nvPr/>
        </p:nvGraphicFramePr>
        <p:xfrm>
          <a:off x="7627938" y="1477963"/>
          <a:ext cx="700087" cy="303212"/>
        </p:xfrm>
        <a:graphic>
          <a:graphicData uri="http://schemas.openxmlformats.org/presentationml/2006/ole">
            <p:oleObj spid="_x0000_s120868" name="公式" r:id="rId11" imgW="380835" imgH="165028" progId="Equation.3">
              <p:embed/>
            </p:oleObj>
          </a:graphicData>
        </a:graphic>
      </p:graphicFrame>
      <p:sp>
        <p:nvSpPr>
          <p:cNvPr id="120867" name="Line 35"/>
          <p:cNvSpPr>
            <a:spLocks noChangeShapeType="1"/>
          </p:cNvSpPr>
          <p:nvPr/>
        </p:nvSpPr>
        <p:spPr bwMode="auto">
          <a:xfrm>
            <a:off x="6530975" y="2112963"/>
            <a:ext cx="603250" cy="604837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20866" name="Freeform 34"/>
          <p:cNvSpPr>
            <a:spLocks/>
          </p:cNvSpPr>
          <p:nvPr/>
        </p:nvSpPr>
        <p:spPr bwMode="auto">
          <a:xfrm rot="18900000">
            <a:off x="6773863" y="2235200"/>
            <a:ext cx="122237" cy="1206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6" y="0"/>
              </a:cxn>
              <a:cxn ang="0">
                <a:pos x="336" y="288"/>
              </a:cxn>
            </a:cxnLst>
            <a:rect l="0" t="0" r="r" b="b"/>
            <a:pathLst>
              <a:path w="336" h="288">
                <a:moveTo>
                  <a:pt x="0" y="0"/>
                </a:moveTo>
                <a:lnTo>
                  <a:pt x="336" y="0"/>
                </a:lnTo>
                <a:lnTo>
                  <a:pt x="336" y="288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grpSp>
        <p:nvGrpSpPr>
          <p:cNvPr id="120863" name="Group 31"/>
          <p:cNvGrpSpPr>
            <a:grpSpLocks/>
          </p:cNvGrpSpPr>
          <p:nvPr/>
        </p:nvGrpSpPr>
        <p:grpSpPr bwMode="auto">
          <a:xfrm>
            <a:off x="5676900" y="1765300"/>
            <a:ext cx="876300" cy="377825"/>
            <a:chOff x="3408" y="1646"/>
            <a:chExt cx="690" cy="298"/>
          </a:xfrm>
        </p:grpSpPr>
        <p:graphicFrame>
          <p:nvGraphicFramePr>
            <p:cNvPr id="120865" name="Object 33"/>
            <p:cNvGraphicFramePr>
              <a:graphicFrameLocks noChangeAspect="1"/>
            </p:cNvGraphicFramePr>
            <p:nvPr/>
          </p:nvGraphicFramePr>
          <p:xfrm>
            <a:off x="3408" y="1646"/>
            <a:ext cx="680" cy="294"/>
          </p:xfrm>
          <a:graphic>
            <a:graphicData uri="http://schemas.openxmlformats.org/presentationml/2006/ole">
              <p:oleObj spid="_x0000_s120865" name="公式" r:id="rId12" imgW="469696" imgH="203112" progId="Equation.3">
                <p:embed/>
              </p:oleObj>
            </a:graphicData>
          </a:graphic>
        </p:graphicFrame>
        <p:sp>
          <p:nvSpPr>
            <p:cNvPr id="120864" name="Oval 32"/>
            <p:cNvSpPr>
              <a:spLocks noChangeArrowheads="1"/>
            </p:cNvSpPr>
            <p:nvPr/>
          </p:nvSpPr>
          <p:spPr bwMode="auto">
            <a:xfrm>
              <a:off x="4053" y="1899"/>
              <a:ext cx="45" cy="4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</p:grpSp>
      <p:grpSp>
        <p:nvGrpSpPr>
          <p:cNvPr id="120860" name="Group 28"/>
          <p:cNvGrpSpPr>
            <a:grpSpLocks/>
          </p:cNvGrpSpPr>
          <p:nvPr/>
        </p:nvGrpSpPr>
        <p:grpSpPr bwMode="auto">
          <a:xfrm>
            <a:off x="6591300" y="2235200"/>
            <a:ext cx="427038" cy="365125"/>
            <a:chOff x="4128" y="1968"/>
            <a:chExt cx="336" cy="288"/>
          </a:xfrm>
        </p:grpSpPr>
        <p:sp>
          <p:nvSpPr>
            <p:cNvPr id="120862" name="Line 30"/>
            <p:cNvSpPr>
              <a:spLocks noChangeShapeType="1"/>
            </p:cNvSpPr>
            <p:nvPr/>
          </p:nvSpPr>
          <p:spPr bwMode="auto">
            <a:xfrm flipH="1">
              <a:off x="4128" y="1968"/>
              <a:ext cx="96" cy="48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120861" name="Line 29"/>
            <p:cNvSpPr>
              <a:spLocks noChangeShapeType="1"/>
            </p:cNvSpPr>
            <p:nvPr/>
          </p:nvSpPr>
          <p:spPr bwMode="auto">
            <a:xfrm flipH="1">
              <a:off x="4368" y="2208"/>
              <a:ext cx="96" cy="48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120856" name="Group 24"/>
          <p:cNvGrpSpPr>
            <a:grpSpLocks/>
          </p:cNvGrpSpPr>
          <p:nvPr/>
        </p:nvGrpSpPr>
        <p:grpSpPr bwMode="auto">
          <a:xfrm>
            <a:off x="5724525" y="1263650"/>
            <a:ext cx="1225550" cy="1438275"/>
            <a:chOff x="3446" y="1251"/>
            <a:chExt cx="964" cy="1133"/>
          </a:xfrm>
        </p:grpSpPr>
        <p:sp>
          <p:nvSpPr>
            <p:cNvPr id="120859" name="Freeform 27"/>
            <p:cNvSpPr>
              <a:spLocks/>
            </p:cNvSpPr>
            <p:nvPr/>
          </p:nvSpPr>
          <p:spPr bwMode="auto">
            <a:xfrm>
              <a:off x="3912" y="1333"/>
              <a:ext cx="467" cy="774"/>
            </a:xfrm>
            <a:custGeom>
              <a:avLst/>
              <a:gdLst/>
              <a:ahLst/>
              <a:cxnLst>
                <a:cxn ang="0">
                  <a:pos x="6" y="732"/>
                </a:cxn>
                <a:cxn ang="0">
                  <a:pos x="18" y="720"/>
                </a:cxn>
                <a:cxn ang="0">
                  <a:pos x="24" y="714"/>
                </a:cxn>
                <a:cxn ang="0">
                  <a:pos x="36" y="702"/>
                </a:cxn>
                <a:cxn ang="0">
                  <a:pos x="42" y="696"/>
                </a:cxn>
                <a:cxn ang="0">
                  <a:pos x="54" y="684"/>
                </a:cxn>
                <a:cxn ang="0">
                  <a:pos x="60" y="678"/>
                </a:cxn>
                <a:cxn ang="0">
                  <a:pos x="72" y="666"/>
                </a:cxn>
                <a:cxn ang="0">
                  <a:pos x="78" y="654"/>
                </a:cxn>
                <a:cxn ang="0">
                  <a:pos x="84" y="648"/>
                </a:cxn>
                <a:cxn ang="0">
                  <a:pos x="96" y="636"/>
                </a:cxn>
                <a:cxn ang="0">
                  <a:pos x="102" y="624"/>
                </a:cxn>
                <a:cxn ang="0">
                  <a:pos x="114" y="612"/>
                </a:cxn>
                <a:cxn ang="0">
                  <a:pos x="120" y="606"/>
                </a:cxn>
                <a:cxn ang="0">
                  <a:pos x="132" y="594"/>
                </a:cxn>
                <a:cxn ang="0">
                  <a:pos x="138" y="582"/>
                </a:cxn>
                <a:cxn ang="0">
                  <a:pos x="150" y="570"/>
                </a:cxn>
                <a:cxn ang="0">
                  <a:pos x="156" y="558"/>
                </a:cxn>
                <a:cxn ang="0">
                  <a:pos x="168" y="546"/>
                </a:cxn>
                <a:cxn ang="0">
                  <a:pos x="174" y="534"/>
                </a:cxn>
                <a:cxn ang="0">
                  <a:pos x="180" y="522"/>
                </a:cxn>
                <a:cxn ang="0">
                  <a:pos x="192" y="510"/>
                </a:cxn>
                <a:cxn ang="0">
                  <a:pos x="198" y="498"/>
                </a:cxn>
                <a:cxn ang="0">
                  <a:pos x="210" y="480"/>
                </a:cxn>
                <a:cxn ang="0">
                  <a:pos x="216" y="468"/>
                </a:cxn>
                <a:cxn ang="0">
                  <a:pos x="228" y="456"/>
                </a:cxn>
                <a:cxn ang="0">
                  <a:pos x="234" y="438"/>
                </a:cxn>
                <a:cxn ang="0">
                  <a:pos x="246" y="426"/>
                </a:cxn>
                <a:cxn ang="0">
                  <a:pos x="252" y="414"/>
                </a:cxn>
                <a:cxn ang="0">
                  <a:pos x="264" y="396"/>
                </a:cxn>
                <a:cxn ang="0">
                  <a:pos x="270" y="384"/>
                </a:cxn>
                <a:cxn ang="0">
                  <a:pos x="276" y="366"/>
                </a:cxn>
                <a:cxn ang="0">
                  <a:pos x="288" y="348"/>
                </a:cxn>
                <a:cxn ang="0">
                  <a:pos x="294" y="336"/>
                </a:cxn>
                <a:cxn ang="0">
                  <a:pos x="306" y="318"/>
                </a:cxn>
                <a:cxn ang="0">
                  <a:pos x="312" y="300"/>
                </a:cxn>
                <a:cxn ang="0">
                  <a:pos x="324" y="282"/>
                </a:cxn>
                <a:cxn ang="0">
                  <a:pos x="330" y="264"/>
                </a:cxn>
                <a:cxn ang="0">
                  <a:pos x="342" y="246"/>
                </a:cxn>
                <a:cxn ang="0">
                  <a:pos x="348" y="228"/>
                </a:cxn>
                <a:cxn ang="0">
                  <a:pos x="360" y="210"/>
                </a:cxn>
                <a:cxn ang="0">
                  <a:pos x="366" y="192"/>
                </a:cxn>
                <a:cxn ang="0">
                  <a:pos x="372" y="174"/>
                </a:cxn>
                <a:cxn ang="0">
                  <a:pos x="384" y="150"/>
                </a:cxn>
                <a:cxn ang="0">
                  <a:pos x="390" y="132"/>
                </a:cxn>
                <a:cxn ang="0">
                  <a:pos x="402" y="114"/>
                </a:cxn>
                <a:cxn ang="0">
                  <a:pos x="408" y="90"/>
                </a:cxn>
                <a:cxn ang="0">
                  <a:pos x="420" y="72"/>
                </a:cxn>
                <a:cxn ang="0">
                  <a:pos x="426" y="48"/>
                </a:cxn>
                <a:cxn ang="0">
                  <a:pos x="438" y="24"/>
                </a:cxn>
                <a:cxn ang="0">
                  <a:pos x="444" y="0"/>
                </a:cxn>
              </a:cxnLst>
              <a:rect l="0" t="0" r="r" b="b"/>
              <a:pathLst>
                <a:path w="444" h="738">
                  <a:moveTo>
                    <a:pt x="0" y="738"/>
                  </a:moveTo>
                  <a:lnTo>
                    <a:pt x="0" y="732"/>
                  </a:lnTo>
                  <a:lnTo>
                    <a:pt x="6" y="732"/>
                  </a:lnTo>
                  <a:lnTo>
                    <a:pt x="12" y="726"/>
                  </a:lnTo>
                  <a:lnTo>
                    <a:pt x="18" y="720"/>
                  </a:lnTo>
                  <a:lnTo>
                    <a:pt x="24" y="714"/>
                  </a:lnTo>
                  <a:lnTo>
                    <a:pt x="30" y="708"/>
                  </a:lnTo>
                  <a:lnTo>
                    <a:pt x="30" y="702"/>
                  </a:lnTo>
                  <a:lnTo>
                    <a:pt x="36" y="702"/>
                  </a:lnTo>
                  <a:lnTo>
                    <a:pt x="42" y="696"/>
                  </a:lnTo>
                  <a:lnTo>
                    <a:pt x="42" y="690"/>
                  </a:lnTo>
                  <a:lnTo>
                    <a:pt x="48" y="690"/>
                  </a:lnTo>
                  <a:lnTo>
                    <a:pt x="48" y="684"/>
                  </a:lnTo>
                  <a:lnTo>
                    <a:pt x="54" y="684"/>
                  </a:lnTo>
                  <a:lnTo>
                    <a:pt x="54" y="678"/>
                  </a:lnTo>
                  <a:lnTo>
                    <a:pt x="60" y="678"/>
                  </a:lnTo>
                  <a:lnTo>
                    <a:pt x="60" y="672"/>
                  </a:lnTo>
                  <a:lnTo>
                    <a:pt x="66" y="672"/>
                  </a:lnTo>
                  <a:lnTo>
                    <a:pt x="66" y="666"/>
                  </a:lnTo>
                  <a:lnTo>
                    <a:pt x="72" y="666"/>
                  </a:lnTo>
                  <a:lnTo>
                    <a:pt x="72" y="660"/>
                  </a:lnTo>
                  <a:lnTo>
                    <a:pt x="78" y="660"/>
                  </a:lnTo>
                  <a:lnTo>
                    <a:pt x="78" y="654"/>
                  </a:lnTo>
                  <a:lnTo>
                    <a:pt x="84" y="654"/>
                  </a:lnTo>
                  <a:lnTo>
                    <a:pt x="84" y="648"/>
                  </a:lnTo>
                  <a:lnTo>
                    <a:pt x="90" y="642"/>
                  </a:lnTo>
                  <a:lnTo>
                    <a:pt x="96" y="636"/>
                  </a:lnTo>
                  <a:lnTo>
                    <a:pt x="102" y="630"/>
                  </a:lnTo>
                  <a:lnTo>
                    <a:pt x="102" y="624"/>
                  </a:lnTo>
                  <a:lnTo>
                    <a:pt x="108" y="624"/>
                  </a:lnTo>
                  <a:lnTo>
                    <a:pt x="108" y="618"/>
                  </a:lnTo>
                  <a:lnTo>
                    <a:pt x="114" y="618"/>
                  </a:lnTo>
                  <a:lnTo>
                    <a:pt x="114" y="612"/>
                  </a:lnTo>
                  <a:lnTo>
                    <a:pt x="120" y="606"/>
                  </a:lnTo>
                  <a:lnTo>
                    <a:pt x="126" y="600"/>
                  </a:lnTo>
                  <a:lnTo>
                    <a:pt x="126" y="594"/>
                  </a:lnTo>
                  <a:lnTo>
                    <a:pt x="132" y="594"/>
                  </a:lnTo>
                  <a:lnTo>
                    <a:pt x="132" y="588"/>
                  </a:lnTo>
                  <a:lnTo>
                    <a:pt x="138" y="588"/>
                  </a:lnTo>
                  <a:lnTo>
                    <a:pt x="138" y="582"/>
                  </a:lnTo>
                  <a:lnTo>
                    <a:pt x="138" y="576"/>
                  </a:lnTo>
                  <a:lnTo>
                    <a:pt x="144" y="576"/>
                  </a:lnTo>
                  <a:lnTo>
                    <a:pt x="144" y="570"/>
                  </a:lnTo>
                  <a:lnTo>
                    <a:pt x="150" y="570"/>
                  </a:lnTo>
                  <a:lnTo>
                    <a:pt x="150" y="564"/>
                  </a:lnTo>
                  <a:lnTo>
                    <a:pt x="156" y="564"/>
                  </a:lnTo>
                  <a:lnTo>
                    <a:pt x="156" y="558"/>
                  </a:lnTo>
                  <a:lnTo>
                    <a:pt x="162" y="552"/>
                  </a:lnTo>
                  <a:lnTo>
                    <a:pt x="162" y="546"/>
                  </a:lnTo>
                  <a:lnTo>
                    <a:pt x="168" y="546"/>
                  </a:lnTo>
                  <a:lnTo>
                    <a:pt x="168" y="540"/>
                  </a:lnTo>
                  <a:lnTo>
                    <a:pt x="174" y="534"/>
                  </a:lnTo>
                  <a:lnTo>
                    <a:pt x="180" y="528"/>
                  </a:lnTo>
                  <a:lnTo>
                    <a:pt x="180" y="522"/>
                  </a:lnTo>
                  <a:lnTo>
                    <a:pt x="186" y="516"/>
                  </a:lnTo>
                  <a:lnTo>
                    <a:pt x="192" y="510"/>
                  </a:lnTo>
                  <a:lnTo>
                    <a:pt x="192" y="504"/>
                  </a:lnTo>
                  <a:lnTo>
                    <a:pt x="198" y="504"/>
                  </a:lnTo>
                  <a:lnTo>
                    <a:pt x="198" y="498"/>
                  </a:lnTo>
                  <a:lnTo>
                    <a:pt x="204" y="492"/>
                  </a:lnTo>
                  <a:lnTo>
                    <a:pt x="204" y="486"/>
                  </a:lnTo>
                  <a:lnTo>
                    <a:pt x="210" y="486"/>
                  </a:lnTo>
                  <a:lnTo>
                    <a:pt x="210" y="480"/>
                  </a:lnTo>
                  <a:lnTo>
                    <a:pt x="210" y="474"/>
                  </a:lnTo>
                  <a:lnTo>
                    <a:pt x="216" y="474"/>
                  </a:lnTo>
                  <a:lnTo>
                    <a:pt x="216" y="468"/>
                  </a:lnTo>
                  <a:lnTo>
                    <a:pt x="222" y="468"/>
                  </a:lnTo>
                  <a:lnTo>
                    <a:pt x="222" y="462"/>
                  </a:lnTo>
                  <a:lnTo>
                    <a:pt x="222" y="456"/>
                  </a:lnTo>
                  <a:lnTo>
                    <a:pt x="228" y="456"/>
                  </a:lnTo>
                  <a:lnTo>
                    <a:pt x="228" y="450"/>
                  </a:lnTo>
                  <a:lnTo>
                    <a:pt x="234" y="444"/>
                  </a:lnTo>
                  <a:lnTo>
                    <a:pt x="234" y="438"/>
                  </a:lnTo>
                  <a:lnTo>
                    <a:pt x="240" y="432"/>
                  </a:lnTo>
                  <a:lnTo>
                    <a:pt x="246" y="426"/>
                  </a:lnTo>
                  <a:lnTo>
                    <a:pt x="246" y="420"/>
                  </a:lnTo>
                  <a:lnTo>
                    <a:pt x="252" y="420"/>
                  </a:lnTo>
                  <a:lnTo>
                    <a:pt x="252" y="414"/>
                  </a:lnTo>
                  <a:lnTo>
                    <a:pt x="252" y="408"/>
                  </a:lnTo>
                  <a:lnTo>
                    <a:pt x="258" y="408"/>
                  </a:lnTo>
                  <a:lnTo>
                    <a:pt x="258" y="402"/>
                  </a:lnTo>
                  <a:lnTo>
                    <a:pt x="264" y="396"/>
                  </a:lnTo>
                  <a:lnTo>
                    <a:pt x="264" y="390"/>
                  </a:lnTo>
                  <a:lnTo>
                    <a:pt x="270" y="384"/>
                  </a:lnTo>
                  <a:lnTo>
                    <a:pt x="270" y="378"/>
                  </a:lnTo>
                  <a:lnTo>
                    <a:pt x="276" y="378"/>
                  </a:lnTo>
                  <a:lnTo>
                    <a:pt x="276" y="372"/>
                  </a:lnTo>
                  <a:lnTo>
                    <a:pt x="276" y="366"/>
                  </a:lnTo>
                  <a:lnTo>
                    <a:pt x="282" y="360"/>
                  </a:lnTo>
                  <a:lnTo>
                    <a:pt x="282" y="354"/>
                  </a:lnTo>
                  <a:lnTo>
                    <a:pt x="288" y="354"/>
                  </a:lnTo>
                  <a:lnTo>
                    <a:pt x="288" y="348"/>
                  </a:lnTo>
                  <a:lnTo>
                    <a:pt x="294" y="342"/>
                  </a:lnTo>
                  <a:lnTo>
                    <a:pt x="294" y="336"/>
                  </a:lnTo>
                  <a:lnTo>
                    <a:pt x="300" y="330"/>
                  </a:lnTo>
                  <a:lnTo>
                    <a:pt x="300" y="324"/>
                  </a:lnTo>
                  <a:lnTo>
                    <a:pt x="306" y="318"/>
                  </a:lnTo>
                  <a:lnTo>
                    <a:pt x="306" y="312"/>
                  </a:lnTo>
                  <a:lnTo>
                    <a:pt x="312" y="306"/>
                  </a:lnTo>
                  <a:lnTo>
                    <a:pt x="312" y="300"/>
                  </a:lnTo>
                  <a:lnTo>
                    <a:pt x="318" y="294"/>
                  </a:lnTo>
                  <a:lnTo>
                    <a:pt x="318" y="288"/>
                  </a:lnTo>
                  <a:lnTo>
                    <a:pt x="324" y="282"/>
                  </a:lnTo>
                  <a:lnTo>
                    <a:pt x="324" y="276"/>
                  </a:lnTo>
                  <a:lnTo>
                    <a:pt x="330" y="270"/>
                  </a:lnTo>
                  <a:lnTo>
                    <a:pt x="330" y="264"/>
                  </a:lnTo>
                  <a:lnTo>
                    <a:pt x="336" y="258"/>
                  </a:lnTo>
                  <a:lnTo>
                    <a:pt x="336" y="252"/>
                  </a:lnTo>
                  <a:lnTo>
                    <a:pt x="342" y="246"/>
                  </a:lnTo>
                  <a:lnTo>
                    <a:pt x="342" y="240"/>
                  </a:lnTo>
                  <a:lnTo>
                    <a:pt x="348" y="234"/>
                  </a:lnTo>
                  <a:lnTo>
                    <a:pt x="348" y="228"/>
                  </a:lnTo>
                  <a:lnTo>
                    <a:pt x="354" y="222"/>
                  </a:lnTo>
                  <a:lnTo>
                    <a:pt x="354" y="216"/>
                  </a:lnTo>
                  <a:lnTo>
                    <a:pt x="360" y="210"/>
                  </a:lnTo>
                  <a:lnTo>
                    <a:pt x="360" y="204"/>
                  </a:lnTo>
                  <a:lnTo>
                    <a:pt x="360" y="198"/>
                  </a:lnTo>
                  <a:lnTo>
                    <a:pt x="366" y="198"/>
                  </a:lnTo>
                  <a:lnTo>
                    <a:pt x="366" y="192"/>
                  </a:lnTo>
                  <a:lnTo>
                    <a:pt x="366" y="186"/>
                  </a:lnTo>
                  <a:lnTo>
                    <a:pt x="372" y="186"/>
                  </a:lnTo>
                  <a:lnTo>
                    <a:pt x="372" y="180"/>
                  </a:lnTo>
                  <a:lnTo>
                    <a:pt x="372" y="174"/>
                  </a:lnTo>
                  <a:lnTo>
                    <a:pt x="378" y="168"/>
                  </a:lnTo>
                  <a:lnTo>
                    <a:pt x="378" y="162"/>
                  </a:lnTo>
                  <a:lnTo>
                    <a:pt x="384" y="156"/>
                  </a:lnTo>
                  <a:lnTo>
                    <a:pt x="384" y="150"/>
                  </a:lnTo>
                  <a:lnTo>
                    <a:pt x="390" y="144"/>
                  </a:lnTo>
                  <a:lnTo>
                    <a:pt x="390" y="138"/>
                  </a:lnTo>
                  <a:lnTo>
                    <a:pt x="390" y="132"/>
                  </a:lnTo>
                  <a:lnTo>
                    <a:pt x="396" y="126"/>
                  </a:lnTo>
                  <a:lnTo>
                    <a:pt x="396" y="120"/>
                  </a:lnTo>
                  <a:lnTo>
                    <a:pt x="402" y="114"/>
                  </a:lnTo>
                  <a:lnTo>
                    <a:pt x="402" y="108"/>
                  </a:lnTo>
                  <a:lnTo>
                    <a:pt x="402" y="102"/>
                  </a:lnTo>
                  <a:lnTo>
                    <a:pt x="408" y="102"/>
                  </a:lnTo>
                  <a:lnTo>
                    <a:pt x="408" y="96"/>
                  </a:lnTo>
                  <a:lnTo>
                    <a:pt x="408" y="90"/>
                  </a:lnTo>
                  <a:lnTo>
                    <a:pt x="414" y="84"/>
                  </a:lnTo>
                  <a:lnTo>
                    <a:pt x="414" y="78"/>
                  </a:lnTo>
                  <a:lnTo>
                    <a:pt x="414" y="72"/>
                  </a:lnTo>
                  <a:lnTo>
                    <a:pt x="420" y="72"/>
                  </a:lnTo>
                  <a:lnTo>
                    <a:pt x="420" y="66"/>
                  </a:lnTo>
                  <a:lnTo>
                    <a:pt x="420" y="60"/>
                  </a:lnTo>
                  <a:lnTo>
                    <a:pt x="426" y="54"/>
                  </a:lnTo>
                  <a:lnTo>
                    <a:pt x="426" y="48"/>
                  </a:lnTo>
                  <a:lnTo>
                    <a:pt x="432" y="42"/>
                  </a:lnTo>
                  <a:lnTo>
                    <a:pt x="432" y="36"/>
                  </a:lnTo>
                  <a:lnTo>
                    <a:pt x="432" y="30"/>
                  </a:lnTo>
                  <a:lnTo>
                    <a:pt x="438" y="24"/>
                  </a:lnTo>
                  <a:lnTo>
                    <a:pt x="438" y="18"/>
                  </a:lnTo>
                  <a:lnTo>
                    <a:pt x="444" y="12"/>
                  </a:lnTo>
                  <a:lnTo>
                    <a:pt x="444" y="6"/>
                  </a:lnTo>
                  <a:lnTo>
                    <a:pt x="444" y="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20858" name="Freeform 26"/>
            <p:cNvSpPr>
              <a:spLocks/>
            </p:cNvSpPr>
            <p:nvPr/>
          </p:nvSpPr>
          <p:spPr bwMode="auto">
            <a:xfrm>
              <a:off x="3446" y="2107"/>
              <a:ext cx="466" cy="277"/>
            </a:xfrm>
            <a:custGeom>
              <a:avLst/>
              <a:gdLst/>
              <a:ahLst/>
              <a:cxnLst>
                <a:cxn ang="0">
                  <a:pos x="6" y="264"/>
                </a:cxn>
                <a:cxn ang="0">
                  <a:pos x="18" y="258"/>
                </a:cxn>
                <a:cxn ang="0">
                  <a:pos x="24" y="258"/>
                </a:cxn>
                <a:cxn ang="0">
                  <a:pos x="36" y="252"/>
                </a:cxn>
                <a:cxn ang="0">
                  <a:pos x="42" y="246"/>
                </a:cxn>
                <a:cxn ang="0">
                  <a:pos x="48" y="246"/>
                </a:cxn>
                <a:cxn ang="0">
                  <a:pos x="60" y="240"/>
                </a:cxn>
                <a:cxn ang="0">
                  <a:pos x="66" y="240"/>
                </a:cxn>
                <a:cxn ang="0">
                  <a:pos x="78" y="234"/>
                </a:cxn>
                <a:cxn ang="0">
                  <a:pos x="84" y="234"/>
                </a:cxn>
                <a:cxn ang="0">
                  <a:pos x="96" y="228"/>
                </a:cxn>
                <a:cxn ang="0">
                  <a:pos x="102" y="222"/>
                </a:cxn>
                <a:cxn ang="0">
                  <a:pos x="114" y="222"/>
                </a:cxn>
                <a:cxn ang="0">
                  <a:pos x="120" y="216"/>
                </a:cxn>
                <a:cxn ang="0">
                  <a:pos x="132" y="210"/>
                </a:cxn>
                <a:cxn ang="0">
                  <a:pos x="138" y="210"/>
                </a:cxn>
                <a:cxn ang="0">
                  <a:pos x="144" y="204"/>
                </a:cxn>
                <a:cxn ang="0">
                  <a:pos x="156" y="198"/>
                </a:cxn>
                <a:cxn ang="0">
                  <a:pos x="162" y="198"/>
                </a:cxn>
                <a:cxn ang="0">
                  <a:pos x="174" y="192"/>
                </a:cxn>
                <a:cxn ang="0">
                  <a:pos x="180" y="186"/>
                </a:cxn>
                <a:cxn ang="0">
                  <a:pos x="192" y="180"/>
                </a:cxn>
                <a:cxn ang="0">
                  <a:pos x="198" y="180"/>
                </a:cxn>
                <a:cxn ang="0">
                  <a:pos x="210" y="174"/>
                </a:cxn>
                <a:cxn ang="0">
                  <a:pos x="216" y="168"/>
                </a:cxn>
                <a:cxn ang="0">
                  <a:pos x="228" y="162"/>
                </a:cxn>
                <a:cxn ang="0">
                  <a:pos x="234" y="156"/>
                </a:cxn>
                <a:cxn ang="0">
                  <a:pos x="240" y="150"/>
                </a:cxn>
                <a:cxn ang="0">
                  <a:pos x="252" y="144"/>
                </a:cxn>
                <a:cxn ang="0">
                  <a:pos x="258" y="144"/>
                </a:cxn>
                <a:cxn ang="0">
                  <a:pos x="270" y="138"/>
                </a:cxn>
                <a:cxn ang="0">
                  <a:pos x="276" y="132"/>
                </a:cxn>
                <a:cxn ang="0">
                  <a:pos x="288" y="126"/>
                </a:cxn>
                <a:cxn ang="0">
                  <a:pos x="294" y="120"/>
                </a:cxn>
                <a:cxn ang="0">
                  <a:pos x="306" y="114"/>
                </a:cxn>
                <a:cxn ang="0">
                  <a:pos x="312" y="108"/>
                </a:cxn>
                <a:cxn ang="0">
                  <a:pos x="324" y="102"/>
                </a:cxn>
                <a:cxn ang="0">
                  <a:pos x="330" y="96"/>
                </a:cxn>
                <a:cxn ang="0">
                  <a:pos x="336" y="90"/>
                </a:cxn>
                <a:cxn ang="0">
                  <a:pos x="348" y="84"/>
                </a:cxn>
                <a:cxn ang="0">
                  <a:pos x="354" y="72"/>
                </a:cxn>
                <a:cxn ang="0">
                  <a:pos x="366" y="66"/>
                </a:cxn>
                <a:cxn ang="0">
                  <a:pos x="372" y="60"/>
                </a:cxn>
                <a:cxn ang="0">
                  <a:pos x="384" y="54"/>
                </a:cxn>
                <a:cxn ang="0">
                  <a:pos x="390" y="48"/>
                </a:cxn>
                <a:cxn ang="0">
                  <a:pos x="402" y="36"/>
                </a:cxn>
                <a:cxn ang="0">
                  <a:pos x="408" y="30"/>
                </a:cxn>
                <a:cxn ang="0">
                  <a:pos x="420" y="24"/>
                </a:cxn>
                <a:cxn ang="0">
                  <a:pos x="426" y="18"/>
                </a:cxn>
                <a:cxn ang="0">
                  <a:pos x="432" y="6"/>
                </a:cxn>
                <a:cxn ang="0">
                  <a:pos x="444" y="0"/>
                </a:cxn>
              </a:cxnLst>
              <a:rect l="0" t="0" r="r" b="b"/>
              <a:pathLst>
                <a:path w="444" h="264">
                  <a:moveTo>
                    <a:pt x="0" y="264"/>
                  </a:moveTo>
                  <a:lnTo>
                    <a:pt x="0" y="264"/>
                  </a:lnTo>
                  <a:lnTo>
                    <a:pt x="6" y="264"/>
                  </a:lnTo>
                  <a:lnTo>
                    <a:pt x="6" y="258"/>
                  </a:lnTo>
                  <a:lnTo>
                    <a:pt x="12" y="258"/>
                  </a:lnTo>
                  <a:lnTo>
                    <a:pt x="18" y="258"/>
                  </a:lnTo>
                  <a:lnTo>
                    <a:pt x="24" y="258"/>
                  </a:lnTo>
                  <a:lnTo>
                    <a:pt x="24" y="252"/>
                  </a:lnTo>
                  <a:lnTo>
                    <a:pt x="30" y="252"/>
                  </a:lnTo>
                  <a:lnTo>
                    <a:pt x="36" y="252"/>
                  </a:lnTo>
                  <a:lnTo>
                    <a:pt x="42" y="252"/>
                  </a:lnTo>
                  <a:lnTo>
                    <a:pt x="42" y="246"/>
                  </a:lnTo>
                  <a:lnTo>
                    <a:pt x="48" y="246"/>
                  </a:lnTo>
                  <a:lnTo>
                    <a:pt x="54" y="246"/>
                  </a:lnTo>
                  <a:lnTo>
                    <a:pt x="60" y="240"/>
                  </a:lnTo>
                  <a:lnTo>
                    <a:pt x="66" y="240"/>
                  </a:lnTo>
                  <a:lnTo>
                    <a:pt x="72" y="240"/>
                  </a:lnTo>
                  <a:lnTo>
                    <a:pt x="72" y="234"/>
                  </a:lnTo>
                  <a:lnTo>
                    <a:pt x="78" y="234"/>
                  </a:lnTo>
                  <a:lnTo>
                    <a:pt x="84" y="234"/>
                  </a:lnTo>
                  <a:lnTo>
                    <a:pt x="90" y="228"/>
                  </a:lnTo>
                  <a:lnTo>
                    <a:pt x="96" y="228"/>
                  </a:lnTo>
                  <a:lnTo>
                    <a:pt x="102" y="228"/>
                  </a:lnTo>
                  <a:lnTo>
                    <a:pt x="102" y="222"/>
                  </a:lnTo>
                  <a:lnTo>
                    <a:pt x="108" y="222"/>
                  </a:lnTo>
                  <a:lnTo>
                    <a:pt x="114" y="222"/>
                  </a:lnTo>
                  <a:lnTo>
                    <a:pt x="114" y="216"/>
                  </a:lnTo>
                  <a:lnTo>
                    <a:pt x="120" y="216"/>
                  </a:lnTo>
                  <a:lnTo>
                    <a:pt x="126" y="216"/>
                  </a:lnTo>
                  <a:lnTo>
                    <a:pt x="132" y="210"/>
                  </a:lnTo>
                  <a:lnTo>
                    <a:pt x="138" y="210"/>
                  </a:lnTo>
                  <a:lnTo>
                    <a:pt x="144" y="204"/>
                  </a:lnTo>
                  <a:lnTo>
                    <a:pt x="150" y="204"/>
                  </a:lnTo>
                  <a:lnTo>
                    <a:pt x="156" y="198"/>
                  </a:lnTo>
                  <a:lnTo>
                    <a:pt x="162" y="198"/>
                  </a:lnTo>
                  <a:lnTo>
                    <a:pt x="168" y="192"/>
                  </a:lnTo>
                  <a:lnTo>
                    <a:pt x="174" y="192"/>
                  </a:lnTo>
                  <a:lnTo>
                    <a:pt x="180" y="186"/>
                  </a:lnTo>
                  <a:lnTo>
                    <a:pt x="186" y="186"/>
                  </a:lnTo>
                  <a:lnTo>
                    <a:pt x="186" y="180"/>
                  </a:lnTo>
                  <a:lnTo>
                    <a:pt x="192" y="180"/>
                  </a:lnTo>
                  <a:lnTo>
                    <a:pt x="198" y="180"/>
                  </a:lnTo>
                  <a:lnTo>
                    <a:pt x="198" y="174"/>
                  </a:lnTo>
                  <a:lnTo>
                    <a:pt x="204" y="174"/>
                  </a:lnTo>
                  <a:lnTo>
                    <a:pt x="210" y="174"/>
                  </a:lnTo>
                  <a:lnTo>
                    <a:pt x="210" y="168"/>
                  </a:lnTo>
                  <a:lnTo>
                    <a:pt x="216" y="168"/>
                  </a:lnTo>
                  <a:lnTo>
                    <a:pt x="222" y="168"/>
                  </a:lnTo>
                  <a:lnTo>
                    <a:pt x="222" y="162"/>
                  </a:lnTo>
                  <a:lnTo>
                    <a:pt x="228" y="162"/>
                  </a:lnTo>
                  <a:lnTo>
                    <a:pt x="234" y="156"/>
                  </a:lnTo>
                  <a:lnTo>
                    <a:pt x="240" y="156"/>
                  </a:lnTo>
                  <a:lnTo>
                    <a:pt x="240" y="150"/>
                  </a:lnTo>
                  <a:lnTo>
                    <a:pt x="246" y="150"/>
                  </a:lnTo>
                  <a:lnTo>
                    <a:pt x="252" y="150"/>
                  </a:lnTo>
                  <a:lnTo>
                    <a:pt x="252" y="144"/>
                  </a:lnTo>
                  <a:lnTo>
                    <a:pt x="258" y="144"/>
                  </a:lnTo>
                  <a:lnTo>
                    <a:pt x="264" y="138"/>
                  </a:lnTo>
                  <a:lnTo>
                    <a:pt x="270" y="138"/>
                  </a:lnTo>
                  <a:lnTo>
                    <a:pt x="270" y="132"/>
                  </a:lnTo>
                  <a:lnTo>
                    <a:pt x="276" y="132"/>
                  </a:lnTo>
                  <a:lnTo>
                    <a:pt x="282" y="132"/>
                  </a:lnTo>
                  <a:lnTo>
                    <a:pt x="282" y="126"/>
                  </a:lnTo>
                  <a:lnTo>
                    <a:pt x="288" y="126"/>
                  </a:lnTo>
                  <a:lnTo>
                    <a:pt x="288" y="120"/>
                  </a:lnTo>
                  <a:lnTo>
                    <a:pt x="294" y="120"/>
                  </a:lnTo>
                  <a:lnTo>
                    <a:pt x="300" y="114"/>
                  </a:lnTo>
                  <a:lnTo>
                    <a:pt x="306" y="114"/>
                  </a:lnTo>
                  <a:lnTo>
                    <a:pt x="306" y="108"/>
                  </a:lnTo>
                  <a:lnTo>
                    <a:pt x="312" y="108"/>
                  </a:lnTo>
                  <a:lnTo>
                    <a:pt x="318" y="102"/>
                  </a:lnTo>
                  <a:lnTo>
                    <a:pt x="324" y="102"/>
                  </a:lnTo>
                  <a:lnTo>
                    <a:pt x="324" y="96"/>
                  </a:lnTo>
                  <a:lnTo>
                    <a:pt x="330" y="96"/>
                  </a:lnTo>
                  <a:lnTo>
                    <a:pt x="336" y="90"/>
                  </a:lnTo>
                  <a:lnTo>
                    <a:pt x="342" y="84"/>
                  </a:lnTo>
                  <a:lnTo>
                    <a:pt x="348" y="84"/>
                  </a:lnTo>
                  <a:lnTo>
                    <a:pt x="348" y="78"/>
                  </a:lnTo>
                  <a:lnTo>
                    <a:pt x="354" y="78"/>
                  </a:lnTo>
                  <a:lnTo>
                    <a:pt x="354" y="72"/>
                  </a:lnTo>
                  <a:lnTo>
                    <a:pt x="360" y="72"/>
                  </a:lnTo>
                  <a:lnTo>
                    <a:pt x="366" y="72"/>
                  </a:lnTo>
                  <a:lnTo>
                    <a:pt x="366" y="66"/>
                  </a:lnTo>
                  <a:lnTo>
                    <a:pt x="372" y="66"/>
                  </a:lnTo>
                  <a:lnTo>
                    <a:pt x="372" y="60"/>
                  </a:lnTo>
                  <a:lnTo>
                    <a:pt x="378" y="60"/>
                  </a:lnTo>
                  <a:lnTo>
                    <a:pt x="378" y="54"/>
                  </a:lnTo>
                  <a:lnTo>
                    <a:pt x="384" y="54"/>
                  </a:lnTo>
                  <a:lnTo>
                    <a:pt x="384" y="48"/>
                  </a:lnTo>
                  <a:lnTo>
                    <a:pt x="390" y="48"/>
                  </a:lnTo>
                  <a:lnTo>
                    <a:pt x="390" y="42"/>
                  </a:lnTo>
                  <a:lnTo>
                    <a:pt x="396" y="42"/>
                  </a:lnTo>
                  <a:lnTo>
                    <a:pt x="402" y="36"/>
                  </a:lnTo>
                  <a:lnTo>
                    <a:pt x="408" y="36"/>
                  </a:lnTo>
                  <a:lnTo>
                    <a:pt x="408" y="30"/>
                  </a:lnTo>
                  <a:lnTo>
                    <a:pt x="414" y="30"/>
                  </a:lnTo>
                  <a:lnTo>
                    <a:pt x="414" y="24"/>
                  </a:lnTo>
                  <a:lnTo>
                    <a:pt x="420" y="24"/>
                  </a:lnTo>
                  <a:lnTo>
                    <a:pt x="420" y="18"/>
                  </a:lnTo>
                  <a:lnTo>
                    <a:pt x="426" y="18"/>
                  </a:lnTo>
                  <a:lnTo>
                    <a:pt x="426" y="12"/>
                  </a:lnTo>
                  <a:lnTo>
                    <a:pt x="432" y="12"/>
                  </a:lnTo>
                  <a:lnTo>
                    <a:pt x="432" y="6"/>
                  </a:lnTo>
                  <a:lnTo>
                    <a:pt x="438" y="6"/>
                  </a:lnTo>
                  <a:lnTo>
                    <a:pt x="438" y="0"/>
                  </a:lnTo>
                  <a:lnTo>
                    <a:pt x="444" y="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20857" name="Freeform 25"/>
            <p:cNvSpPr>
              <a:spLocks/>
            </p:cNvSpPr>
            <p:nvPr/>
          </p:nvSpPr>
          <p:spPr bwMode="auto">
            <a:xfrm>
              <a:off x="4379" y="1251"/>
              <a:ext cx="30" cy="78"/>
            </a:xfrm>
            <a:custGeom>
              <a:avLst/>
              <a:gdLst/>
              <a:ahLst/>
              <a:cxnLst>
                <a:cxn ang="0">
                  <a:pos x="0" y="78"/>
                </a:cxn>
                <a:cxn ang="0">
                  <a:pos x="6" y="72"/>
                </a:cxn>
                <a:cxn ang="0">
                  <a:pos x="6" y="66"/>
                </a:cxn>
                <a:cxn ang="0">
                  <a:pos x="6" y="60"/>
                </a:cxn>
                <a:cxn ang="0">
                  <a:pos x="12" y="60"/>
                </a:cxn>
                <a:cxn ang="0">
                  <a:pos x="12" y="54"/>
                </a:cxn>
                <a:cxn ang="0">
                  <a:pos x="12" y="48"/>
                </a:cxn>
                <a:cxn ang="0">
                  <a:pos x="12" y="42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18" y="30"/>
                </a:cxn>
                <a:cxn ang="0">
                  <a:pos x="24" y="24"/>
                </a:cxn>
                <a:cxn ang="0">
                  <a:pos x="24" y="18"/>
                </a:cxn>
                <a:cxn ang="0">
                  <a:pos x="24" y="12"/>
                </a:cxn>
                <a:cxn ang="0">
                  <a:pos x="24" y="12"/>
                </a:cxn>
                <a:cxn ang="0">
                  <a:pos x="30" y="6"/>
                </a:cxn>
                <a:cxn ang="0">
                  <a:pos x="30" y="0"/>
                </a:cxn>
              </a:cxnLst>
              <a:rect l="0" t="0" r="r" b="b"/>
              <a:pathLst>
                <a:path w="30" h="78">
                  <a:moveTo>
                    <a:pt x="0" y="78"/>
                  </a:moveTo>
                  <a:lnTo>
                    <a:pt x="6" y="72"/>
                  </a:lnTo>
                  <a:lnTo>
                    <a:pt x="6" y="66"/>
                  </a:lnTo>
                  <a:lnTo>
                    <a:pt x="6" y="60"/>
                  </a:lnTo>
                  <a:lnTo>
                    <a:pt x="12" y="60"/>
                  </a:lnTo>
                  <a:lnTo>
                    <a:pt x="12" y="54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18" y="36"/>
                  </a:lnTo>
                  <a:lnTo>
                    <a:pt x="18" y="30"/>
                  </a:lnTo>
                  <a:lnTo>
                    <a:pt x="24" y="24"/>
                  </a:lnTo>
                  <a:lnTo>
                    <a:pt x="24" y="18"/>
                  </a:lnTo>
                  <a:lnTo>
                    <a:pt x="24" y="12"/>
                  </a:lnTo>
                  <a:lnTo>
                    <a:pt x="30" y="6"/>
                  </a:lnTo>
                  <a:lnTo>
                    <a:pt x="30" y="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120852" name="Group 20"/>
          <p:cNvGrpSpPr>
            <a:grpSpLocks/>
          </p:cNvGrpSpPr>
          <p:nvPr/>
        </p:nvGrpSpPr>
        <p:grpSpPr bwMode="auto">
          <a:xfrm>
            <a:off x="6518275" y="2301875"/>
            <a:ext cx="1536700" cy="1152525"/>
            <a:chOff x="4070" y="2069"/>
            <a:chExt cx="1210" cy="907"/>
          </a:xfrm>
        </p:grpSpPr>
        <p:sp>
          <p:nvSpPr>
            <p:cNvPr id="120855" name="Freeform 23"/>
            <p:cNvSpPr>
              <a:spLocks/>
            </p:cNvSpPr>
            <p:nvPr/>
          </p:nvSpPr>
          <p:spPr bwMode="auto">
            <a:xfrm>
              <a:off x="4070" y="2403"/>
              <a:ext cx="466" cy="573"/>
            </a:xfrm>
            <a:custGeom>
              <a:avLst/>
              <a:gdLst/>
              <a:ahLst/>
              <a:cxnLst>
                <a:cxn ang="0">
                  <a:pos x="6" y="534"/>
                </a:cxn>
                <a:cxn ang="0">
                  <a:pos x="12" y="516"/>
                </a:cxn>
                <a:cxn ang="0">
                  <a:pos x="24" y="492"/>
                </a:cxn>
                <a:cxn ang="0">
                  <a:pos x="30" y="474"/>
                </a:cxn>
                <a:cxn ang="0">
                  <a:pos x="42" y="456"/>
                </a:cxn>
                <a:cxn ang="0">
                  <a:pos x="48" y="438"/>
                </a:cxn>
                <a:cxn ang="0">
                  <a:pos x="60" y="420"/>
                </a:cxn>
                <a:cxn ang="0">
                  <a:pos x="66" y="408"/>
                </a:cxn>
                <a:cxn ang="0">
                  <a:pos x="72" y="390"/>
                </a:cxn>
                <a:cxn ang="0">
                  <a:pos x="84" y="372"/>
                </a:cxn>
                <a:cxn ang="0">
                  <a:pos x="90" y="360"/>
                </a:cxn>
                <a:cxn ang="0">
                  <a:pos x="102" y="348"/>
                </a:cxn>
                <a:cxn ang="0">
                  <a:pos x="108" y="330"/>
                </a:cxn>
                <a:cxn ang="0">
                  <a:pos x="120" y="318"/>
                </a:cxn>
                <a:cxn ang="0">
                  <a:pos x="126" y="306"/>
                </a:cxn>
                <a:cxn ang="0">
                  <a:pos x="138" y="294"/>
                </a:cxn>
                <a:cxn ang="0">
                  <a:pos x="144" y="282"/>
                </a:cxn>
                <a:cxn ang="0">
                  <a:pos x="156" y="270"/>
                </a:cxn>
                <a:cxn ang="0">
                  <a:pos x="162" y="258"/>
                </a:cxn>
                <a:cxn ang="0">
                  <a:pos x="168" y="246"/>
                </a:cxn>
                <a:cxn ang="0">
                  <a:pos x="180" y="240"/>
                </a:cxn>
                <a:cxn ang="0">
                  <a:pos x="186" y="228"/>
                </a:cxn>
                <a:cxn ang="0">
                  <a:pos x="198" y="216"/>
                </a:cxn>
                <a:cxn ang="0">
                  <a:pos x="204" y="210"/>
                </a:cxn>
                <a:cxn ang="0">
                  <a:pos x="216" y="198"/>
                </a:cxn>
                <a:cxn ang="0">
                  <a:pos x="222" y="186"/>
                </a:cxn>
                <a:cxn ang="0">
                  <a:pos x="234" y="180"/>
                </a:cxn>
                <a:cxn ang="0">
                  <a:pos x="240" y="168"/>
                </a:cxn>
                <a:cxn ang="0">
                  <a:pos x="252" y="162"/>
                </a:cxn>
                <a:cxn ang="0">
                  <a:pos x="258" y="150"/>
                </a:cxn>
                <a:cxn ang="0">
                  <a:pos x="264" y="144"/>
                </a:cxn>
                <a:cxn ang="0">
                  <a:pos x="276" y="138"/>
                </a:cxn>
                <a:cxn ang="0">
                  <a:pos x="282" y="126"/>
                </a:cxn>
                <a:cxn ang="0">
                  <a:pos x="294" y="120"/>
                </a:cxn>
                <a:cxn ang="0">
                  <a:pos x="300" y="114"/>
                </a:cxn>
                <a:cxn ang="0">
                  <a:pos x="312" y="102"/>
                </a:cxn>
                <a:cxn ang="0">
                  <a:pos x="318" y="96"/>
                </a:cxn>
                <a:cxn ang="0">
                  <a:pos x="330" y="90"/>
                </a:cxn>
                <a:cxn ang="0">
                  <a:pos x="336" y="84"/>
                </a:cxn>
                <a:cxn ang="0">
                  <a:pos x="348" y="72"/>
                </a:cxn>
                <a:cxn ang="0">
                  <a:pos x="354" y="66"/>
                </a:cxn>
                <a:cxn ang="0">
                  <a:pos x="360" y="60"/>
                </a:cxn>
                <a:cxn ang="0">
                  <a:pos x="372" y="54"/>
                </a:cxn>
                <a:cxn ang="0">
                  <a:pos x="378" y="48"/>
                </a:cxn>
                <a:cxn ang="0">
                  <a:pos x="390" y="42"/>
                </a:cxn>
                <a:cxn ang="0">
                  <a:pos x="396" y="36"/>
                </a:cxn>
                <a:cxn ang="0">
                  <a:pos x="408" y="30"/>
                </a:cxn>
                <a:cxn ang="0">
                  <a:pos x="414" y="24"/>
                </a:cxn>
                <a:cxn ang="0">
                  <a:pos x="426" y="18"/>
                </a:cxn>
                <a:cxn ang="0">
                  <a:pos x="432" y="6"/>
                </a:cxn>
                <a:cxn ang="0">
                  <a:pos x="444" y="0"/>
                </a:cxn>
              </a:cxnLst>
              <a:rect l="0" t="0" r="r" b="b"/>
              <a:pathLst>
                <a:path w="444" h="546">
                  <a:moveTo>
                    <a:pt x="0" y="546"/>
                  </a:moveTo>
                  <a:lnTo>
                    <a:pt x="0" y="540"/>
                  </a:lnTo>
                  <a:lnTo>
                    <a:pt x="6" y="540"/>
                  </a:lnTo>
                  <a:lnTo>
                    <a:pt x="6" y="534"/>
                  </a:lnTo>
                  <a:lnTo>
                    <a:pt x="6" y="528"/>
                  </a:lnTo>
                  <a:lnTo>
                    <a:pt x="12" y="522"/>
                  </a:lnTo>
                  <a:lnTo>
                    <a:pt x="12" y="516"/>
                  </a:lnTo>
                  <a:lnTo>
                    <a:pt x="18" y="510"/>
                  </a:lnTo>
                  <a:lnTo>
                    <a:pt x="18" y="504"/>
                  </a:lnTo>
                  <a:lnTo>
                    <a:pt x="18" y="498"/>
                  </a:lnTo>
                  <a:lnTo>
                    <a:pt x="24" y="492"/>
                  </a:lnTo>
                  <a:lnTo>
                    <a:pt x="24" y="486"/>
                  </a:lnTo>
                  <a:lnTo>
                    <a:pt x="30" y="480"/>
                  </a:lnTo>
                  <a:lnTo>
                    <a:pt x="30" y="474"/>
                  </a:lnTo>
                  <a:lnTo>
                    <a:pt x="30" y="468"/>
                  </a:lnTo>
                  <a:lnTo>
                    <a:pt x="36" y="468"/>
                  </a:lnTo>
                  <a:lnTo>
                    <a:pt x="36" y="462"/>
                  </a:lnTo>
                  <a:lnTo>
                    <a:pt x="42" y="456"/>
                  </a:lnTo>
                  <a:lnTo>
                    <a:pt x="42" y="450"/>
                  </a:lnTo>
                  <a:lnTo>
                    <a:pt x="48" y="444"/>
                  </a:lnTo>
                  <a:lnTo>
                    <a:pt x="48" y="438"/>
                  </a:lnTo>
                  <a:lnTo>
                    <a:pt x="48" y="432"/>
                  </a:lnTo>
                  <a:lnTo>
                    <a:pt x="54" y="432"/>
                  </a:lnTo>
                  <a:lnTo>
                    <a:pt x="54" y="426"/>
                  </a:lnTo>
                  <a:lnTo>
                    <a:pt x="60" y="420"/>
                  </a:lnTo>
                  <a:lnTo>
                    <a:pt x="60" y="414"/>
                  </a:lnTo>
                  <a:lnTo>
                    <a:pt x="66" y="408"/>
                  </a:lnTo>
                  <a:lnTo>
                    <a:pt x="66" y="402"/>
                  </a:lnTo>
                  <a:lnTo>
                    <a:pt x="72" y="396"/>
                  </a:lnTo>
                  <a:lnTo>
                    <a:pt x="72" y="390"/>
                  </a:lnTo>
                  <a:lnTo>
                    <a:pt x="78" y="384"/>
                  </a:lnTo>
                  <a:lnTo>
                    <a:pt x="78" y="378"/>
                  </a:lnTo>
                  <a:lnTo>
                    <a:pt x="84" y="378"/>
                  </a:lnTo>
                  <a:lnTo>
                    <a:pt x="84" y="372"/>
                  </a:lnTo>
                  <a:lnTo>
                    <a:pt x="84" y="366"/>
                  </a:lnTo>
                  <a:lnTo>
                    <a:pt x="90" y="366"/>
                  </a:lnTo>
                  <a:lnTo>
                    <a:pt x="90" y="360"/>
                  </a:lnTo>
                  <a:lnTo>
                    <a:pt x="96" y="360"/>
                  </a:lnTo>
                  <a:lnTo>
                    <a:pt x="96" y="354"/>
                  </a:lnTo>
                  <a:lnTo>
                    <a:pt x="102" y="348"/>
                  </a:lnTo>
                  <a:lnTo>
                    <a:pt x="102" y="342"/>
                  </a:lnTo>
                  <a:lnTo>
                    <a:pt x="108" y="336"/>
                  </a:lnTo>
                  <a:lnTo>
                    <a:pt x="108" y="330"/>
                  </a:lnTo>
                  <a:lnTo>
                    <a:pt x="114" y="330"/>
                  </a:lnTo>
                  <a:lnTo>
                    <a:pt x="114" y="324"/>
                  </a:lnTo>
                  <a:lnTo>
                    <a:pt x="120" y="318"/>
                  </a:lnTo>
                  <a:lnTo>
                    <a:pt x="120" y="312"/>
                  </a:lnTo>
                  <a:lnTo>
                    <a:pt x="126" y="312"/>
                  </a:lnTo>
                  <a:lnTo>
                    <a:pt x="126" y="306"/>
                  </a:lnTo>
                  <a:lnTo>
                    <a:pt x="132" y="300"/>
                  </a:lnTo>
                  <a:lnTo>
                    <a:pt x="132" y="294"/>
                  </a:lnTo>
                  <a:lnTo>
                    <a:pt x="138" y="294"/>
                  </a:lnTo>
                  <a:lnTo>
                    <a:pt x="138" y="288"/>
                  </a:lnTo>
                  <a:lnTo>
                    <a:pt x="144" y="288"/>
                  </a:lnTo>
                  <a:lnTo>
                    <a:pt x="144" y="282"/>
                  </a:lnTo>
                  <a:lnTo>
                    <a:pt x="150" y="276"/>
                  </a:lnTo>
                  <a:lnTo>
                    <a:pt x="150" y="270"/>
                  </a:lnTo>
                  <a:lnTo>
                    <a:pt x="156" y="270"/>
                  </a:lnTo>
                  <a:lnTo>
                    <a:pt x="156" y="264"/>
                  </a:lnTo>
                  <a:lnTo>
                    <a:pt x="162" y="264"/>
                  </a:lnTo>
                  <a:lnTo>
                    <a:pt x="162" y="258"/>
                  </a:lnTo>
                  <a:lnTo>
                    <a:pt x="168" y="252"/>
                  </a:lnTo>
                  <a:lnTo>
                    <a:pt x="168" y="246"/>
                  </a:lnTo>
                  <a:lnTo>
                    <a:pt x="174" y="246"/>
                  </a:lnTo>
                  <a:lnTo>
                    <a:pt x="174" y="240"/>
                  </a:lnTo>
                  <a:lnTo>
                    <a:pt x="180" y="240"/>
                  </a:lnTo>
                  <a:lnTo>
                    <a:pt x="180" y="234"/>
                  </a:lnTo>
                  <a:lnTo>
                    <a:pt x="186" y="234"/>
                  </a:lnTo>
                  <a:lnTo>
                    <a:pt x="186" y="228"/>
                  </a:lnTo>
                  <a:lnTo>
                    <a:pt x="192" y="228"/>
                  </a:lnTo>
                  <a:lnTo>
                    <a:pt x="192" y="222"/>
                  </a:lnTo>
                  <a:lnTo>
                    <a:pt x="198" y="216"/>
                  </a:lnTo>
                  <a:lnTo>
                    <a:pt x="198" y="210"/>
                  </a:lnTo>
                  <a:lnTo>
                    <a:pt x="204" y="210"/>
                  </a:lnTo>
                  <a:lnTo>
                    <a:pt x="210" y="204"/>
                  </a:lnTo>
                  <a:lnTo>
                    <a:pt x="210" y="198"/>
                  </a:lnTo>
                  <a:lnTo>
                    <a:pt x="216" y="198"/>
                  </a:lnTo>
                  <a:lnTo>
                    <a:pt x="216" y="192"/>
                  </a:lnTo>
                  <a:lnTo>
                    <a:pt x="222" y="192"/>
                  </a:lnTo>
                  <a:lnTo>
                    <a:pt x="222" y="186"/>
                  </a:lnTo>
                  <a:lnTo>
                    <a:pt x="228" y="186"/>
                  </a:lnTo>
                  <a:lnTo>
                    <a:pt x="228" y="180"/>
                  </a:lnTo>
                  <a:lnTo>
                    <a:pt x="234" y="180"/>
                  </a:lnTo>
                  <a:lnTo>
                    <a:pt x="234" y="174"/>
                  </a:lnTo>
                  <a:lnTo>
                    <a:pt x="240" y="174"/>
                  </a:lnTo>
                  <a:lnTo>
                    <a:pt x="240" y="168"/>
                  </a:lnTo>
                  <a:lnTo>
                    <a:pt x="246" y="168"/>
                  </a:lnTo>
                  <a:lnTo>
                    <a:pt x="246" y="162"/>
                  </a:lnTo>
                  <a:lnTo>
                    <a:pt x="252" y="162"/>
                  </a:lnTo>
                  <a:lnTo>
                    <a:pt x="252" y="156"/>
                  </a:lnTo>
                  <a:lnTo>
                    <a:pt x="258" y="156"/>
                  </a:lnTo>
                  <a:lnTo>
                    <a:pt x="258" y="150"/>
                  </a:lnTo>
                  <a:lnTo>
                    <a:pt x="264" y="150"/>
                  </a:lnTo>
                  <a:lnTo>
                    <a:pt x="264" y="144"/>
                  </a:lnTo>
                  <a:lnTo>
                    <a:pt x="270" y="144"/>
                  </a:lnTo>
                  <a:lnTo>
                    <a:pt x="270" y="138"/>
                  </a:lnTo>
                  <a:lnTo>
                    <a:pt x="276" y="138"/>
                  </a:lnTo>
                  <a:lnTo>
                    <a:pt x="276" y="132"/>
                  </a:lnTo>
                  <a:lnTo>
                    <a:pt x="282" y="132"/>
                  </a:lnTo>
                  <a:lnTo>
                    <a:pt x="282" y="126"/>
                  </a:lnTo>
                  <a:lnTo>
                    <a:pt x="288" y="126"/>
                  </a:lnTo>
                  <a:lnTo>
                    <a:pt x="288" y="120"/>
                  </a:lnTo>
                  <a:lnTo>
                    <a:pt x="294" y="120"/>
                  </a:lnTo>
                  <a:lnTo>
                    <a:pt x="294" y="114"/>
                  </a:lnTo>
                  <a:lnTo>
                    <a:pt x="300" y="114"/>
                  </a:lnTo>
                  <a:lnTo>
                    <a:pt x="306" y="108"/>
                  </a:lnTo>
                  <a:lnTo>
                    <a:pt x="312" y="102"/>
                  </a:lnTo>
                  <a:lnTo>
                    <a:pt x="318" y="102"/>
                  </a:lnTo>
                  <a:lnTo>
                    <a:pt x="318" y="96"/>
                  </a:lnTo>
                  <a:lnTo>
                    <a:pt x="324" y="96"/>
                  </a:lnTo>
                  <a:lnTo>
                    <a:pt x="324" y="90"/>
                  </a:lnTo>
                  <a:lnTo>
                    <a:pt x="330" y="90"/>
                  </a:lnTo>
                  <a:lnTo>
                    <a:pt x="330" y="84"/>
                  </a:lnTo>
                  <a:lnTo>
                    <a:pt x="336" y="84"/>
                  </a:lnTo>
                  <a:lnTo>
                    <a:pt x="336" y="78"/>
                  </a:lnTo>
                  <a:lnTo>
                    <a:pt x="342" y="78"/>
                  </a:lnTo>
                  <a:lnTo>
                    <a:pt x="348" y="72"/>
                  </a:lnTo>
                  <a:lnTo>
                    <a:pt x="354" y="66"/>
                  </a:lnTo>
                  <a:lnTo>
                    <a:pt x="360" y="66"/>
                  </a:lnTo>
                  <a:lnTo>
                    <a:pt x="360" y="60"/>
                  </a:lnTo>
                  <a:lnTo>
                    <a:pt x="366" y="60"/>
                  </a:lnTo>
                  <a:lnTo>
                    <a:pt x="366" y="54"/>
                  </a:lnTo>
                  <a:lnTo>
                    <a:pt x="372" y="54"/>
                  </a:lnTo>
                  <a:lnTo>
                    <a:pt x="378" y="48"/>
                  </a:lnTo>
                  <a:lnTo>
                    <a:pt x="384" y="48"/>
                  </a:lnTo>
                  <a:lnTo>
                    <a:pt x="384" y="42"/>
                  </a:lnTo>
                  <a:lnTo>
                    <a:pt x="390" y="42"/>
                  </a:lnTo>
                  <a:lnTo>
                    <a:pt x="390" y="36"/>
                  </a:lnTo>
                  <a:lnTo>
                    <a:pt x="396" y="36"/>
                  </a:lnTo>
                  <a:lnTo>
                    <a:pt x="402" y="30"/>
                  </a:lnTo>
                  <a:lnTo>
                    <a:pt x="408" y="30"/>
                  </a:lnTo>
                  <a:lnTo>
                    <a:pt x="408" y="24"/>
                  </a:lnTo>
                  <a:lnTo>
                    <a:pt x="414" y="24"/>
                  </a:lnTo>
                  <a:lnTo>
                    <a:pt x="414" y="18"/>
                  </a:lnTo>
                  <a:lnTo>
                    <a:pt x="420" y="18"/>
                  </a:lnTo>
                  <a:lnTo>
                    <a:pt x="426" y="18"/>
                  </a:lnTo>
                  <a:lnTo>
                    <a:pt x="426" y="12"/>
                  </a:lnTo>
                  <a:lnTo>
                    <a:pt x="432" y="12"/>
                  </a:lnTo>
                  <a:lnTo>
                    <a:pt x="432" y="6"/>
                  </a:lnTo>
                  <a:lnTo>
                    <a:pt x="438" y="6"/>
                  </a:lnTo>
                  <a:lnTo>
                    <a:pt x="444" y="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20854" name="Freeform 22"/>
            <p:cNvSpPr>
              <a:spLocks/>
            </p:cNvSpPr>
            <p:nvPr/>
          </p:nvSpPr>
          <p:spPr bwMode="auto">
            <a:xfrm>
              <a:off x="4536" y="2170"/>
              <a:ext cx="467" cy="233"/>
            </a:xfrm>
            <a:custGeom>
              <a:avLst/>
              <a:gdLst/>
              <a:ahLst/>
              <a:cxnLst>
                <a:cxn ang="0">
                  <a:pos x="6" y="222"/>
                </a:cxn>
                <a:cxn ang="0">
                  <a:pos x="12" y="216"/>
                </a:cxn>
                <a:cxn ang="0">
                  <a:pos x="24" y="210"/>
                </a:cxn>
                <a:cxn ang="0">
                  <a:pos x="30" y="204"/>
                </a:cxn>
                <a:cxn ang="0">
                  <a:pos x="42" y="198"/>
                </a:cxn>
                <a:cxn ang="0">
                  <a:pos x="48" y="192"/>
                </a:cxn>
                <a:cxn ang="0">
                  <a:pos x="60" y="186"/>
                </a:cxn>
                <a:cxn ang="0">
                  <a:pos x="66" y="180"/>
                </a:cxn>
                <a:cxn ang="0">
                  <a:pos x="78" y="174"/>
                </a:cxn>
                <a:cxn ang="0">
                  <a:pos x="84" y="168"/>
                </a:cxn>
                <a:cxn ang="0">
                  <a:pos x="96" y="162"/>
                </a:cxn>
                <a:cxn ang="0">
                  <a:pos x="102" y="162"/>
                </a:cxn>
                <a:cxn ang="0">
                  <a:pos x="108" y="156"/>
                </a:cxn>
                <a:cxn ang="0">
                  <a:pos x="120" y="150"/>
                </a:cxn>
                <a:cxn ang="0">
                  <a:pos x="126" y="144"/>
                </a:cxn>
                <a:cxn ang="0">
                  <a:pos x="138" y="138"/>
                </a:cxn>
                <a:cxn ang="0">
                  <a:pos x="144" y="132"/>
                </a:cxn>
                <a:cxn ang="0">
                  <a:pos x="156" y="132"/>
                </a:cxn>
                <a:cxn ang="0">
                  <a:pos x="162" y="126"/>
                </a:cxn>
                <a:cxn ang="0">
                  <a:pos x="174" y="120"/>
                </a:cxn>
                <a:cxn ang="0">
                  <a:pos x="180" y="114"/>
                </a:cxn>
                <a:cxn ang="0">
                  <a:pos x="192" y="114"/>
                </a:cxn>
                <a:cxn ang="0">
                  <a:pos x="198" y="108"/>
                </a:cxn>
                <a:cxn ang="0">
                  <a:pos x="204" y="102"/>
                </a:cxn>
                <a:cxn ang="0">
                  <a:pos x="216" y="96"/>
                </a:cxn>
                <a:cxn ang="0">
                  <a:pos x="222" y="96"/>
                </a:cxn>
                <a:cxn ang="0">
                  <a:pos x="234" y="90"/>
                </a:cxn>
                <a:cxn ang="0">
                  <a:pos x="240" y="84"/>
                </a:cxn>
                <a:cxn ang="0">
                  <a:pos x="252" y="84"/>
                </a:cxn>
                <a:cxn ang="0">
                  <a:pos x="258" y="78"/>
                </a:cxn>
                <a:cxn ang="0">
                  <a:pos x="270" y="72"/>
                </a:cxn>
                <a:cxn ang="0">
                  <a:pos x="276" y="66"/>
                </a:cxn>
                <a:cxn ang="0">
                  <a:pos x="288" y="66"/>
                </a:cxn>
                <a:cxn ang="0">
                  <a:pos x="294" y="60"/>
                </a:cxn>
                <a:cxn ang="0">
                  <a:pos x="300" y="54"/>
                </a:cxn>
                <a:cxn ang="0">
                  <a:pos x="312" y="54"/>
                </a:cxn>
                <a:cxn ang="0">
                  <a:pos x="318" y="48"/>
                </a:cxn>
                <a:cxn ang="0">
                  <a:pos x="330" y="48"/>
                </a:cxn>
                <a:cxn ang="0">
                  <a:pos x="336" y="42"/>
                </a:cxn>
                <a:cxn ang="0">
                  <a:pos x="348" y="36"/>
                </a:cxn>
                <a:cxn ang="0">
                  <a:pos x="354" y="36"/>
                </a:cxn>
                <a:cxn ang="0">
                  <a:pos x="366" y="30"/>
                </a:cxn>
                <a:cxn ang="0">
                  <a:pos x="372" y="24"/>
                </a:cxn>
                <a:cxn ang="0">
                  <a:pos x="384" y="24"/>
                </a:cxn>
                <a:cxn ang="0">
                  <a:pos x="390" y="18"/>
                </a:cxn>
                <a:cxn ang="0">
                  <a:pos x="396" y="18"/>
                </a:cxn>
                <a:cxn ang="0">
                  <a:pos x="408" y="12"/>
                </a:cxn>
                <a:cxn ang="0">
                  <a:pos x="414" y="6"/>
                </a:cxn>
                <a:cxn ang="0">
                  <a:pos x="426" y="6"/>
                </a:cxn>
                <a:cxn ang="0">
                  <a:pos x="432" y="0"/>
                </a:cxn>
                <a:cxn ang="0">
                  <a:pos x="444" y="0"/>
                </a:cxn>
              </a:cxnLst>
              <a:rect l="0" t="0" r="r" b="b"/>
              <a:pathLst>
                <a:path w="444" h="222">
                  <a:moveTo>
                    <a:pt x="0" y="222"/>
                  </a:moveTo>
                  <a:lnTo>
                    <a:pt x="0" y="222"/>
                  </a:lnTo>
                  <a:lnTo>
                    <a:pt x="6" y="222"/>
                  </a:lnTo>
                  <a:lnTo>
                    <a:pt x="6" y="216"/>
                  </a:lnTo>
                  <a:lnTo>
                    <a:pt x="12" y="216"/>
                  </a:lnTo>
                  <a:lnTo>
                    <a:pt x="18" y="210"/>
                  </a:lnTo>
                  <a:lnTo>
                    <a:pt x="24" y="210"/>
                  </a:lnTo>
                  <a:lnTo>
                    <a:pt x="24" y="204"/>
                  </a:lnTo>
                  <a:lnTo>
                    <a:pt x="30" y="204"/>
                  </a:lnTo>
                  <a:lnTo>
                    <a:pt x="36" y="198"/>
                  </a:lnTo>
                  <a:lnTo>
                    <a:pt x="42" y="198"/>
                  </a:lnTo>
                  <a:lnTo>
                    <a:pt x="42" y="192"/>
                  </a:lnTo>
                  <a:lnTo>
                    <a:pt x="48" y="192"/>
                  </a:lnTo>
                  <a:lnTo>
                    <a:pt x="54" y="192"/>
                  </a:lnTo>
                  <a:lnTo>
                    <a:pt x="54" y="186"/>
                  </a:lnTo>
                  <a:lnTo>
                    <a:pt x="60" y="186"/>
                  </a:lnTo>
                  <a:lnTo>
                    <a:pt x="66" y="180"/>
                  </a:lnTo>
                  <a:lnTo>
                    <a:pt x="72" y="180"/>
                  </a:lnTo>
                  <a:lnTo>
                    <a:pt x="72" y="174"/>
                  </a:lnTo>
                  <a:lnTo>
                    <a:pt x="78" y="174"/>
                  </a:lnTo>
                  <a:lnTo>
                    <a:pt x="84" y="174"/>
                  </a:lnTo>
                  <a:lnTo>
                    <a:pt x="84" y="168"/>
                  </a:lnTo>
                  <a:lnTo>
                    <a:pt x="90" y="168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14" y="156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26" y="144"/>
                  </a:lnTo>
                  <a:lnTo>
                    <a:pt x="132" y="144"/>
                  </a:lnTo>
                  <a:lnTo>
                    <a:pt x="138" y="138"/>
                  </a:lnTo>
                  <a:lnTo>
                    <a:pt x="144" y="138"/>
                  </a:lnTo>
                  <a:lnTo>
                    <a:pt x="144" y="132"/>
                  </a:lnTo>
                  <a:lnTo>
                    <a:pt x="150" y="132"/>
                  </a:lnTo>
                  <a:lnTo>
                    <a:pt x="156" y="132"/>
                  </a:lnTo>
                  <a:lnTo>
                    <a:pt x="156" y="126"/>
                  </a:lnTo>
                  <a:lnTo>
                    <a:pt x="162" y="126"/>
                  </a:lnTo>
                  <a:lnTo>
                    <a:pt x="168" y="126"/>
                  </a:lnTo>
                  <a:lnTo>
                    <a:pt x="168" y="120"/>
                  </a:lnTo>
                  <a:lnTo>
                    <a:pt x="174" y="120"/>
                  </a:lnTo>
                  <a:lnTo>
                    <a:pt x="180" y="120"/>
                  </a:lnTo>
                  <a:lnTo>
                    <a:pt x="180" y="114"/>
                  </a:lnTo>
                  <a:lnTo>
                    <a:pt x="186" y="114"/>
                  </a:lnTo>
                  <a:lnTo>
                    <a:pt x="192" y="114"/>
                  </a:lnTo>
                  <a:lnTo>
                    <a:pt x="192" y="108"/>
                  </a:lnTo>
                  <a:lnTo>
                    <a:pt x="198" y="108"/>
                  </a:lnTo>
                  <a:lnTo>
                    <a:pt x="204" y="108"/>
                  </a:lnTo>
                  <a:lnTo>
                    <a:pt x="204" y="102"/>
                  </a:lnTo>
                  <a:lnTo>
                    <a:pt x="210" y="102"/>
                  </a:lnTo>
                  <a:lnTo>
                    <a:pt x="216" y="102"/>
                  </a:lnTo>
                  <a:lnTo>
                    <a:pt x="216" y="96"/>
                  </a:lnTo>
                  <a:lnTo>
                    <a:pt x="222" y="96"/>
                  </a:lnTo>
                  <a:lnTo>
                    <a:pt x="228" y="90"/>
                  </a:lnTo>
                  <a:lnTo>
                    <a:pt x="234" y="90"/>
                  </a:lnTo>
                  <a:lnTo>
                    <a:pt x="240" y="90"/>
                  </a:lnTo>
                  <a:lnTo>
                    <a:pt x="240" y="84"/>
                  </a:lnTo>
                  <a:lnTo>
                    <a:pt x="246" y="84"/>
                  </a:lnTo>
                  <a:lnTo>
                    <a:pt x="252" y="84"/>
                  </a:lnTo>
                  <a:lnTo>
                    <a:pt x="252" y="78"/>
                  </a:lnTo>
                  <a:lnTo>
                    <a:pt x="258" y="78"/>
                  </a:lnTo>
                  <a:lnTo>
                    <a:pt x="264" y="78"/>
                  </a:lnTo>
                  <a:lnTo>
                    <a:pt x="264" y="72"/>
                  </a:lnTo>
                  <a:lnTo>
                    <a:pt x="270" y="72"/>
                  </a:lnTo>
                  <a:lnTo>
                    <a:pt x="276" y="72"/>
                  </a:lnTo>
                  <a:lnTo>
                    <a:pt x="276" y="66"/>
                  </a:lnTo>
                  <a:lnTo>
                    <a:pt x="282" y="66"/>
                  </a:lnTo>
                  <a:lnTo>
                    <a:pt x="288" y="66"/>
                  </a:lnTo>
                  <a:lnTo>
                    <a:pt x="288" y="60"/>
                  </a:lnTo>
                  <a:lnTo>
                    <a:pt x="294" y="60"/>
                  </a:lnTo>
                  <a:lnTo>
                    <a:pt x="300" y="60"/>
                  </a:lnTo>
                  <a:lnTo>
                    <a:pt x="300" y="54"/>
                  </a:lnTo>
                  <a:lnTo>
                    <a:pt x="306" y="54"/>
                  </a:lnTo>
                  <a:lnTo>
                    <a:pt x="312" y="54"/>
                  </a:lnTo>
                  <a:lnTo>
                    <a:pt x="318" y="54"/>
                  </a:lnTo>
                  <a:lnTo>
                    <a:pt x="318" y="48"/>
                  </a:lnTo>
                  <a:lnTo>
                    <a:pt x="324" y="48"/>
                  </a:lnTo>
                  <a:lnTo>
                    <a:pt x="330" y="48"/>
                  </a:lnTo>
                  <a:lnTo>
                    <a:pt x="330" y="42"/>
                  </a:lnTo>
                  <a:lnTo>
                    <a:pt x="336" y="42"/>
                  </a:lnTo>
                  <a:lnTo>
                    <a:pt x="342" y="42"/>
                  </a:lnTo>
                  <a:lnTo>
                    <a:pt x="342" y="36"/>
                  </a:lnTo>
                  <a:lnTo>
                    <a:pt x="348" y="36"/>
                  </a:lnTo>
                  <a:lnTo>
                    <a:pt x="354" y="36"/>
                  </a:lnTo>
                  <a:lnTo>
                    <a:pt x="360" y="36"/>
                  </a:lnTo>
                  <a:lnTo>
                    <a:pt x="360" y="30"/>
                  </a:lnTo>
                  <a:lnTo>
                    <a:pt x="366" y="30"/>
                  </a:lnTo>
                  <a:lnTo>
                    <a:pt x="372" y="30"/>
                  </a:lnTo>
                  <a:lnTo>
                    <a:pt x="372" y="24"/>
                  </a:lnTo>
                  <a:lnTo>
                    <a:pt x="378" y="24"/>
                  </a:lnTo>
                  <a:lnTo>
                    <a:pt x="384" y="24"/>
                  </a:lnTo>
                  <a:lnTo>
                    <a:pt x="384" y="18"/>
                  </a:lnTo>
                  <a:lnTo>
                    <a:pt x="390" y="18"/>
                  </a:lnTo>
                  <a:lnTo>
                    <a:pt x="396" y="18"/>
                  </a:lnTo>
                  <a:lnTo>
                    <a:pt x="402" y="12"/>
                  </a:lnTo>
                  <a:lnTo>
                    <a:pt x="408" y="12"/>
                  </a:lnTo>
                  <a:lnTo>
                    <a:pt x="414" y="12"/>
                  </a:lnTo>
                  <a:lnTo>
                    <a:pt x="414" y="6"/>
                  </a:lnTo>
                  <a:lnTo>
                    <a:pt x="420" y="6"/>
                  </a:lnTo>
                  <a:lnTo>
                    <a:pt x="426" y="6"/>
                  </a:lnTo>
                  <a:lnTo>
                    <a:pt x="432" y="0"/>
                  </a:lnTo>
                  <a:lnTo>
                    <a:pt x="438" y="0"/>
                  </a:lnTo>
                  <a:lnTo>
                    <a:pt x="444" y="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20853" name="Freeform 21"/>
            <p:cNvSpPr>
              <a:spLocks/>
            </p:cNvSpPr>
            <p:nvPr/>
          </p:nvSpPr>
          <p:spPr bwMode="auto">
            <a:xfrm>
              <a:off x="5003" y="2069"/>
              <a:ext cx="264" cy="96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2" y="90"/>
                </a:cxn>
                <a:cxn ang="0">
                  <a:pos x="12" y="90"/>
                </a:cxn>
                <a:cxn ang="0">
                  <a:pos x="18" y="84"/>
                </a:cxn>
                <a:cxn ang="0">
                  <a:pos x="24" y="84"/>
                </a:cxn>
                <a:cxn ang="0">
                  <a:pos x="30" y="84"/>
                </a:cxn>
                <a:cxn ang="0">
                  <a:pos x="36" y="78"/>
                </a:cxn>
                <a:cxn ang="0">
                  <a:pos x="42" y="78"/>
                </a:cxn>
                <a:cxn ang="0">
                  <a:pos x="48" y="78"/>
                </a:cxn>
                <a:cxn ang="0">
                  <a:pos x="48" y="72"/>
                </a:cxn>
                <a:cxn ang="0">
                  <a:pos x="54" y="72"/>
                </a:cxn>
                <a:cxn ang="0">
                  <a:pos x="60" y="72"/>
                </a:cxn>
                <a:cxn ang="0">
                  <a:pos x="66" y="66"/>
                </a:cxn>
                <a:cxn ang="0">
                  <a:pos x="72" y="66"/>
                </a:cxn>
                <a:cxn ang="0">
                  <a:pos x="78" y="66"/>
                </a:cxn>
                <a:cxn ang="0">
                  <a:pos x="84" y="60"/>
                </a:cxn>
                <a:cxn ang="0">
                  <a:pos x="90" y="60"/>
                </a:cxn>
                <a:cxn ang="0">
                  <a:pos x="90" y="60"/>
                </a:cxn>
                <a:cxn ang="0">
                  <a:pos x="96" y="60"/>
                </a:cxn>
                <a:cxn ang="0">
                  <a:pos x="102" y="54"/>
                </a:cxn>
                <a:cxn ang="0">
                  <a:pos x="108" y="54"/>
                </a:cxn>
                <a:cxn ang="0">
                  <a:pos x="114" y="54"/>
                </a:cxn>
                <a:cxn ang="0">
                  <a:pos x="120" y="48"/>
                </a:cxn>
                <a:cxn ang="0">
                  <a:pos x="126" y="48"/>
                </a:cxn>
                <a:cxn ang="0">
                  <a:pos x="132" y="48"/>
                </a:cxn>
                <a:cxn ang="0">
                  <a:pos x="132" y="42"/>
                </a:cxn>
                <a:cxn ang="0">
                  <a:pos x="138" y="42"/>
                </a:cxn>
                <a:cxn ang="0">
                  <a:pos x="144" y="42"/>
                </a:cxn>
                <a:cxn ang="0">
                  <a:pos x="150" y="36"/>
                </a:cxn>
                <a:cxn ang="0">
                  <a:pos x="156" y="36"/>
                </a:cxn>
                <a:cxn ang="0">
                  <a:pos x="162" y="36"/>
                </a:cxn>
                <a:cxn ang="0">
                  <a:pos x="168" y="36"/>
                </a:cxn>
                <a:cxn ang="0">
                  <a:pos x="174" y="30"/>
                </a:cxn>
                <a:cxn ang="0">
                  <a:pos x="174" y="30"/>
                </a:cxn>
                <a:cxn ang="0">
                  <a:pos x="180" y="30"/>
                </a:cxn>
                <a:cxn ang="0">
                  <a:pos x="186" y="24"/>
                </a:cxn>
                <a:cxn ang="0">
                  <a:pos x="192" y="24"/>
                </a:cxn>
                <a:cxn ang="0">
                  <a:pos x="198" y="24"/>
                </a:cxn>
                <a:cxn ang="0">
                  <a:pos x="204" y="24"/>
                </a:cxn>
                <a:cxn ang="0">
                  <a:pos x="210" y="18"/>
                </a:cxn>
                <a:cxn ang="0">
                  <a:pos x="216" y="18"/>
                </a:cxn>
                <a:cxn ang="0">
                  <a:pos x="216" y="18"/>
                </a:cxn>
                <a:cxn ang="0">
                  <a:pos x="222" y="12"/>
                </a:cxn>
                <a:cxn ang="0">
                  <a:pos x="228" y="12"/>
                </a:cxn>
                <a:cxn ang="0">
                  <a:pos x="234" y="12"/>
                </a:cxn>
                <a:cxn ang="0">
                  <a:pos x="240" y="12"/>
                </a:cxn>
                <a:cxn ang="0">
                  <a:pos x="246" y="6"/>
                </a:cxn>
                <a:cxn ang="0">
                  <a:pos x="252" y="6"/>
                </a:cxn>
                <a:cxn ang="0">
                  <a:pos x="258" y="6"/>
                </a:cxn>
                <a:cxn ang="0">
                  <a:pos x="258" y="0"/>
                </a:cxn>
              </a:cxnLst>
              <a:rect l="0" t="0" r="r" b="b"/>
              <a:pathLst>
                <a:path w="264" h="96">
                  <a:moveTo>
                    <a:pt x="0" y="96"/>
                  </a:moveTo>
                  <a:lnTo>
                    <a:pt x="0" y="90"/>
                  </a:lnTo>
                  <a:lnTo>
                    <a:pt x="6" y="90"/>
                  </a:lnTo>
                  <a:lnTo>
                    <a:pt x="12" y="90"/>
                  </a:lnTo>
                  <a:lnTo>
                    <a:pt x="18" y="90"/>
                  </a:lnTo>
                  <a:lnTo>
                    <a:pt x="18" y="84"/>
                  </a:lnTo>
                  <a:lnTo>
                    <a:pt x="24" y="84"/>
                  </a:lnTo>
                  <a:lnTo>
                    <a:pt x="30" y="84"/>
                  </a:lnTo>
                  <a:lnTo>
                    <a:pt x="36" y="78"/>
                  </a:lnTo>
                  <a:lnTo>
                    <a:pt x="42" y="78"/>
                  </a:lnTo>
                  <a:lnTo>
                    <a:pt x="48" y="78"/>
                  </a:lnTo>
                  <a:lnTo>
                    <a:pt x="48" y="72"/>
                  </a:lnTo>
                  <a:lnTo>
                    <a:pt x="54" y="72"/>
                  </a:lnTo>
                  <a:lnTo>
                    <a:pt x="60" y="72"/>
                  </a:lnTo>
                  <a:lnTo>
                    <a:pt x="66" y="72"/>
                  </a:lnTo>
                  <a:lnTo>
                    <a:pt x="66" y="66"/>
                  </a:lnTo>
                  <a:lnTo>
                    <a:pt x="72" y="66"/>
                  </a:lnTo>
                  <a:lnTo>
                    <a:pt x="78" y="66"/>
                  </a:lnTo>
                  <a:lnTo>
                    <a:pt x="84" y="60"/>
                  </a:lnTo>
                  <a:lnTo>
                    <a:pt x="90" y="60"/>
                  </a:lnTo>
                  <a:lnTo>
                    <a:pt x="96" y="60"/>
                  </a:lnTo>
                  <a:lnTo>
                    <a:pt x="102" y="54"/>
                  </a:lnTo>
                  <a:lnTo>
                    <a:pt x="108" y="54"/>
                  </a:lnTo>
                  <a:lnTo>
                    <a:pt x="114" y="54"/>
                  </a:lnTo>
                  <a:lnTo>
                    <a:pt x="114" y="48"/>
                  </a:lnTo>
                  <a:lnTo>
                    <a:pt x="120" y="48"/>
                  </a:lnTo>
                  <a:lnTo>
                    <a:pt x="126" y="48"/>
                  </a:lnTo>
                  <a:lnTo>
                    <a:pt x="132" y="48"/>
                  </a:lnTo>
                  <a:lnTo>
                    <a:pt x="132" y="42"/>
                  </a:lnTo>
                  <a:lnTo>
                    <a:pt x="138" y="42"/>
                  </a:lnTo>
                  <a:lnTo>
                    <a:pt x="144" y="42"/>
                  </a:lnTo>
                  <a:lnTo>
                    <a:pt x="150" y="42"/>
                  </a:lnTo>
                  <a:lnTo>
                    <a:pt x="150" y="36"/>
                  </a:lnTo>
                  <a:lnTo>
                    <a:pt x="156" y="36"/>
                  </a:lnTo>
                  <a:lnTo>
                    <a:pt x="162" y="36"/>
                  </a:lnTo>
                  <a:lnTo>
                    <a:pt x="168" y="36"/>
                  </a:lnTo>
                  <a:lnTo>
                    <a:pt x="168" y="30"/>
                  </a:lnTo>
                  <a:lnTo>
                    <a:pt x="174" y="30"/>
                  </a:lnTo>
                  <a:lnTo>
                    <a:pt x="180" y="30"/>
                  </a:lnTo>
                  <a:lnTo>
                    <a:pt x="186" y="30"/>
                  </a:lnTo>
                  <a:lnTo>
                    <a:pt x="186" y="24"/>
                  </a:lnTo>
                  <a:lnTo>
                    <a:pt x="192" y="24"/>
                  </a:lnTo>
                  <a:lnTo>
                    <a:pt x="198" y="24"/>
                  </a:lnTo>
                  <a:lnTo>
                    <a:pt x="204" y="24"/>
                  </a:lnTo>
                  <a:lnTo>
                    <a:pt x="204" y="18"/>
                  </a:lnTo>
                  <a:lnTo>
                    <a:pt x="210" y="18"/>
                  </a:lnTo>
                  <a:lnTo>
                    <a:pt x="216" y="18"/>
                  </a:lnTo>
                  <a:lnTo>
                    <a:pt x="222" y="18"/>
                  </a:lnTo>
                  <a:lnTo>
                    <a:pt x="222" y="12"/>
                  </a:lnTo>
                  <a:lnTo>
                    <a:pt x="228" y="12"/>
                  </a:lnTo>
                  <a:lnTo>
                    <a:pt x="234" y="12"/>
                  </a:lnTo>
                  <a:lnTo>
                    <a:pt x="240" y="12"/>
                  </a:lnTo>
                  <a:lnTo>
                    <a:pt x="240" y="6"/>
                  </a:lnTo>
                  <a:lnTo>
                    <a:pt x="246" y="6"/>
                  </a:lnTo>
                  <a:lnTo>
                    <a:pt x="252" y="6"/>
                  </a:lnTo>
                  <a:lnTo>
                    <a:pt x="258" y="6"/>
                  </a:lnTo>
                  <a:lnTo>
                    <a:pt x="258" y="0"/>
                  </a:lnTo>
                  <a:lnTo>
                    <a:pt x="264" y="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120849" name="Group 17"/>
          <p:cNvGrpSpPr>
            <a:grpSpLocks/>
          </p:cNvGrpSpPr>
          <p:nvPr/>
        </p:nvGrpSpPr>
        <p:grpSpPr bwMode="auto">
          <a:xfrm>
            <a:off x="7077075" y="2592388"/>
            <a:ext cx="865188" cy="374650"/>
            <a:chOff x="4511" y="2298"/>
            <a:chExt cx="681" cy="294"/>
          </a:xfrm>
        </p:grpSpPr>
        <p:graphicFrame>
          <p:nvGraphicFramePr>
            <p:cNvPr id="120851" name="Object 19"/>
            <p:cNvGraphicFramePr>
              <a:graphicFrameLocks noChangeAspect="1"/>
            </p:cNvGraphicFramePr>
            <p:nvPr/>
          </p:nvGraphicFramePr>
          <p:xfrm>
            <a:off x="4512" y="2298"/>
            <a:ext cx="680" cy="294"/>
          </p:xfrm>
          <a:graphic>
            <a:graphicData uri="http://schemas.openxmlformats.org/presentationml/2006/ole">
              <p:oleObj spid="_x0000_s120851" name="公式" r:id="rId13" imgW="469696" imgH="203112" progId="Equation.3">
                <p:embed/>
              </p:oleObj>
            </a:graphicData>
          </a:graphic>
        </p:graphicFrame>
        <p:sp>
          <p:nvSpPr>
            <p:cNvPr id="120850" name="Oval 18"/>
            <p:cNvSpPr>
              <a:spLocks noChangeArrowheads="1"/>
            </p:cNvSpPr>
            <p:nvPr/>
          </p:nvSpPr>
          <p:spPr bwMode="auto">
            <a:xfrm>
              <a:off x="4511" y="2371"/>
              <a:ext cx="45" cy="45"/>
            </a:xfrm>
            <a:prstGeom prst="ellipse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</p:grpSp>
      <p:grpSp>
        <p:nvGrpSpPr>
          <p:cNvPr id="120843" name="Group 11"/>
          <p:cNvGrpSpPr>
            <a:grpSpLocks/>
          </p:cNvGrpSpPr>
          <p:nvPr/>
        </p:nvGrpSpPr>
        <p:grpSpPr bwMode="auto">
          <a:xfrm>
            <a:off x="5737225" y="1016000"/>
            <a:ext cx="2673350" cy="2525713"/>
            <a:chOff x="3456" y="1056"/>
            <a:chExt cx="2104" cy="1989"/>
          </a:xfrm>
        </p:grpSpPr>
        <p:sp>
          <p:nvSpPr>
            <p:cNvPr id="120848" name="Line 16"/>
            <p:cNvSpPr>
              <a:spLocks noChangeShapeType="1"/>
            </p:cNvSpPr>
            <p:nvPr/>
          </p:nvSpPr>
          <p:spPr bwMode="auto">
            <a:xfrm>
              <a:off x="3456" y="2544"/>
              <a:ext cx="2040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20847" name="Line 15"/>
            <p:cNvSpPr>
              <a:spLocks noChangeShapeType="1"/>
            </p:cNvSpPr>
            <p:nvPr/>
          </p:nvSpPr>
          <p:spPr bwMode="auto">
            <a:xfrm>
              <a:off x="3900" y="1104"/>
              <a:ext cx="1" cy="194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AU"/>
            </a:p>
          </p:txBody>
        </p:sp>
        <p:graphicFrame>
          <p:nvGraphicFramePr>
            <p:cNvPr id="120846" name="Object 14"/>
            <p:cNvGraphicFramePr>
              <a:graphicFrameLocks noChangeAspect="1"/>
            </p:cNvGraphicFramePr>
            <p:nvPr/>
          </p:nvGraphicFramePr>
          <p:xfrm>
            <a:off x="5376" y="2581"/>
            <a:ext cx="184" cy="203"/>
          </p:xfrm>
          <a:graphic>
            <a:graphicData uri="http://schemas.openxmlformats.org/presentationml/2006/ole">
              <p:oleObj spid="_x0000_s120846" name="Equation" r:id="rId14" imgW="126835" imgH="139518" progId="Equation.3">
                <p:embed/>
              </p:oleObj>
            </a:graphicData>
          </a:graphic>
        </p:graphicFrame>
        <p:graphicFrame>
          <p:nvGraphicFramePr>
            <p:cNvPr id="120845" name="Object 13"/>
            <p:cNvGraphicFramePr>
              <a:graphicFrameLocks noChangeAspect="1"/>
            </p:cNvGraphicFramePr>
            <p:nvPr/>
          </p:nvGraphicFramePr>
          <p:xfrm>
            <a:off x="3696" y="1056"/>
            <a:ext cx="203" cy="239"/>
          </p:xfrm>
          <a:graphic>
            <a:graphicData uri="http://schemas.openxmlformats.org/presentationml/2006/ole">
              <p:oleObj spid="_x0000_s120845" name="Equation" r:id="rId15" imgW="139579" imgH="164957" progId="Equation.3">
                <p:embed/>
              </p:oleObj>
            </a:graphicData>
          </a:graphic>
        </p:graphicFrame>
        <p:graphicFrame>
          <p:nvGraphicFramePr>
            <p:cNvPr id="120844" name="Object 12"/>
            <p:cNvGraphicFramePr>
              <a:graphicFrameLocks noChangeAspect="1"/>
            </p:cNvGraphicFramePr>
            <p:nvPr/>
          </p:nvGraphicFramePr>
          <p:xfrm>
            <a:off x="3736" y="2544"/>
            <a:ext cx="184" cy="202"/>
          </p:xfrm>
          <a:graphic>
            <a:graphicData uri="http://schemas.openxmlformats.org/presentationml/2006/ole">
              <p:oleObj spid="_x0000_s120844" name="Equation" r:id="rId16" imgW="126835" imgH="139518" progId="Equation.3">
                <p:embed/>
              </p:oleObj>
            </a:graphicData>
          </a:graphic>
        </p:graphicFrame>
      </p:grpSp>
      <p:pic>
        <p:nvPicPr>
          <p:cNvPr id="120842" name="Picture 10" descr="返回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902575" y="6376988"/>
            <a:ext cx="355600" cy="287337"/>
          </a:xfrm>
          <a:prstGeom prst="rect">
            <a:avLst/>
          </a:prstGeom>
          <a:noFill/>
        </p:spPr>
      </p:pic>
      <p:pic>
        <p:nvPicPr>
          <p:cNvPr id="120841" name="Picture 9" descr="机动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231A93"/>
              </a:clrFrom>
              <a:clrTo>
                <a:srgbClr val="231A9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5375" y="6376988"/>
            <a:ext cx="355600" cy="287337"/>
          </a:xfrm>
          <a:prstGeom prst="rect">
            <a:avLst/>
          </a:prstGeom>
          <a:noFill/>
        </p:spPr>
      </p:pic>
      <p:pic>
        <p:nvPicPr>
          <p:cNvPr id="120840" name="Picture 8" descr="上一页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038975" y="6376988"/>
            <a:ext cx="355600" cy="287337"/>
          </a:xfrm>
          <a:prstGeom prst="rect">
            <a:avLst/>
          </a:prstGeom>
          <a:noFill/>
        </p:spPr>
      </p:pic>
      <p:pic>
        <p:nvPicPr>
          <p:cNvPr id="120839" name="Picture 7" descr="退出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348663" y="6376988"/>
            <a:ext cx="355600" cy="287337"/>
          </a:xfrm>
          <a:prstGeom prst="rect">
            <a:avLst/>
          </a:prstGeom>
          <a:noFill/>
        </p:spPr>
      </p:pic>
      <p:pic>
        <p:nvPicPr>
          <p:cNvPr id="120838" name="Picture 6" descr="下一页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470775" y="6376988"/>
            <a:ext cx="355600" cy="287337"/>
          </a:xfrm>
          <a:prstGeom prst="rect">
            <a:avLst/>
          </a:prstGeom>
          <a:noFill/>
        </p:spPr>
      </p:pic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6130925" y="6600825"/>
            <a:ext cx="272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000">
                <a:latin typeface="楷体_GB2312" pitchFamily="49" charset="-122"/>
                <a:ea typeface="楷体_GB2312" pitchFamily="49" charset="-122"/>
              </a:rPr>
              <a:t>机动   目录   上页   下页   返回   结束 </a:t>
            </a:r>
          </a:p>
        </p:txBody>
      </p:sp>
      <p:pic>
        <p:nvPicPr>
          <p:cNvPr id="120836" name="Picture 4" descr="目录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607175" y="6376988"/>
            <a:ext cx="355600" cy="287337"/>
          </a:xfrm>
          <a:prstGeom prst="rect">
            <a:avLst/>
          </a:prstGeom>
          <a:noFill/>
        </p:spPr>
      </p:pic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914400" y="3671888"/>
            <a:ext cx="1752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指数函数</a:t>
            </a:r>
          </a:p>
        </p:txBody>
      </p:sp>
      <p:sp>
        <p:nvSpPr>
          <p:cNvPr id="120834" name="AutoShape 2"/>
          <p:cNvSpPr>
            <a:spLocks/>
          </p:cNvSpPr>
          <p:nvPr/>
        </p:nvSpPr>
        <p:spPr bwMode="auto">
          <a:xfrm>
            <a:off x="5943600" y="3824288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0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0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0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0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0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0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0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0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0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0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0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0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0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20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20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20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20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20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20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81" grpId="0" autoUpdateAnimBg="0"/>
      <p:bldP spid="120879" grpId="0" autoUpdateAnimBg="0"/>
      <p:bldP spid="120877" grpId="0" build="p" autoUpdateAnimBg="0" advAuto="0"/>
      <p:bldP spid="120876" grpId="0" build="p" autoUpdateAnimBg="0"/>
      <p:bldP spid="120871" grpId="0" animBg="1"/>
      <p:bldP spid="120867" grpId="0" animBg="1"/>
      <p:bldP spid="120866" grpId="0" animBg="1"/>
      <p:bldP spid="120835" grpId="0" autoUpdateAnimBg="0"/>
      <p:bldP spid="12083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2232025" cy="720725"/>
          </a:xfrm>
        </p:spPr>
        <p:txBody>
          <a:bodyPr/>
          <a:lstStyle/>
          <a:p>
            <a:pPr algn="l"/>
            <a:r>
              <a:rPr lang="zh-CN" altLang="en-US" sz="3200" b="1">
                <a:ea typeface="楷体_GB2312" pitchFamily="49" charset="-122"/>
              </a:rPr>
              <a:t>重要结论：</a:t>
            </a:r>
          </a:p>
        </p:txBody>
      </p:sp>
      <p:sp>
        <p:nvSpPr>
          <p:cNvPr id="199683" name="Text Box 3"/>
          <p:cNvSpPr txBox="1">
            <a:spLocks noChangeArrowheads="1"/>
          </p:cNvSpPr>
          <p:nvPr/>
        </p:nvSpPr>
        <p:spPr bwMode="auto">
          <a:xfrm>
            <a:off x="2268538" y="333375"/>
            <a:ext cx="6011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一个函数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f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(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x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)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若有反函数，则有恒等式</a:t>
            </a:r>
          </a:p>
        </p:txBody>
      </p:sp>
      <p:graphicFrame>
        <p:nvGraphicFramePr>
          <p:cNvPr id="199685" name="Object 5"/>
          <p:cNvGraphicFramePr>
            <a:graphicFrameLocks noChangeAspect="1"/>
          </p:cNvGraphicFramePr>
          <p:nvPr/>
        </p:nvGraphicFramePr>
        <p:xfrm>
          <a:off x="2916238" y="908050"/>
          <a:ext cx="3960812" cy="598488"/>
        </p:xfrm>
        <a:graphic>
          <a:graphicData uri="http://schemas.openxmlformats.org/presentationml/2006/ole">
            <p:oleObj spid="_x0000_s199685" name="公式" r:id="rId3" imgW="1562100" imgH="254000" progId="Equation.3">
              <p:embed/>
            </p:oleObj>
          </a:graphicData>
        </a:graphic>
      </p:graphicFrame>
      <p:sp>
        <p:nvSpPr>
          <p:cNvPr id="199686" name="Text Box 6"/>
          <p:cNvSpPr txBox="1">
            <a:spLocks noChangeArrowheads="1"/>
          </p:cNvSpPr>
          <p:nvPr/>
        </p:nvSpPr>
        <p:spPr bwMode="auto">
          <a:xfrm>
            <a:off x="468313" y="1341438"/>
            <a:ext cx="16954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相应地有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</a:t>
            </a:r>
          </a:p>
        </p:txBody>
      </p:sp>
      <p:graphicFrame>
        <p:nvGraphicFramePr>
          <p:cNvPr id="199688" name="Object 8"/>
          <p:cNvGraphicFramePr>
            <a:graphicFrameLocks noChangeAspect="1"/>
          </p:cNvGraphicFramePr>
          <p:nvPr/>
        </p:nvGraphicFramePr>
        <p:xfrm>
          <a:off x="2987675" y="1557338"/>
          <a:ext cx="3743325" cy="508000"/>
        </p:xfrm>
        <a:graphic>
          <a:graphicData uri="http://schemas.openxmlformats.org/presentationml/2006/ole">
            <p:oleObj spid="_x0000_s199688" name="公式" r:id="rId4" imgW="1689100" imgH="228600" progId="Equation.3">
              <p:embed/>
            </p:oleObj>
          </a:graphicData>
        </a:graphic>
      </p:graphicFrame>
      <p:sp>
        <p:nvSpPr>
          <p:cNvPr id="199689" name="Text Box 9"/>
          <p:cNvSpPr txBox="1">
            <a:spLocks noChangeArrowheads="1"/>
          </p:cNvSpPr>
          <p:nvPr/>
        </p:nvSpPr>
        <p:spPr bwMode="auto">
          <a:xfrm>
            <a:off x="5435600" y="2205038"/>
            <a:ext cx="2089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的反函数为</a:t>
            </a:r>
          </a:p>
        </p:txBody>
      </p:sp>
      <p:graphicFrame>
        <p:nvGraphicFramePr>
          <p:cNvPr id="199690" name="Object 10"/>
          <p:cNvGraphicFramePr>
            <a:graphicFrameLocks noChangeAspect="1"/>
          </p:cNvGraphicFramePr>
          <p:nvPr/>
        </p:nvGraphicFramePr>
        <p:xfrm>
          <a:off x="2195513" y="2924175"/>
          <a:ext cx="3529012" cy="782638"/>
        </p:xfrm>
        <a:graphic>
          <a:graphicData uri="http://schemas.openxmlformats.org/presentationml/2006/ole">
            <p:oleObj spid="_x0000_s199690" name="公式" r:id="rId5" imgW="1777229" imgH="393529" progId="Equation.3">
              <p:embed/>
            </p:oleObj>
          </a:graphicData>
        </a:graphic>
      </p:graphicFrame>
      <p:sp>
        <p:nvSpPr>
          <p:cNvPr id="199691" name="Text Box 11"/>
          <p:cNvSpPr txBox="1">
            <a:spLocks noChangeArrowheads="1"/>
          </p:cNvSpPr>
          <p:nvPr/>
        </p:nvSpPr>
        <p:spPr bwMode="auto">
          <a:xfrm>
            <a:off x="684213" y="3644900"/>
            <a:ext cx="12588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并且有</a:t>
            </a:r>
          </a:p>
        </p:txBody>
      </p:sp>
      <p:graphicFrame>
        <p:nvGraphicFramePr>
          <p:cNvPr id="199692" name="Object 12"/>
          <p:cNvGraphicFramePr>
            <a:graphicFrameLocks noChangeAspect="1"/>
          </p:cNvGraphicFramePr>
          <p:nvPr/>
        </p:nvGraphicFramePr>
        <p:xfrm>
          <a:off x="2339975" y="3644900"/>
          <a:ext cx="3744913" cy="877888"/>
        </p:xfrm>
        <a:graphic>
          <a:graphicData uri="http://schemas.openxmlformats.org/presentationml/2006/ole">
            <p:oleObj spid="_x0000_s199692" name="公式" r:id="rId6" imgW="1777229" imgH="393529" progId="Equation.3">
              <p:embed/>
            </p:oleObj>
          </a:graphicData>
        </a:graphic>
      </p:graphicFrame>
      <p:sp>
        <p:nvSpPr>
          <p:cNvPr id="199693" name="Text Box 13"/>
          <p:cNvSpPr txBox="1">
            <a:spLocks noChangeArrowheads="1"/>
          </p:cNvSpPr>
          <p:nvPr/>
        </p:nvSpPr>
        <p:spPr bwMode="auto">
          <a:xfrm>
            <a:off x="611188" y="2220913"/>
            <a:ext cx="1606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例如函数</a:t>
            </a:r>
          </a:p>
        </p:txBody>
      </p:sp>
      <p:graphicFrame>
        <p:nvGraphicFramePr>
          <p:cNvPr id="199694" name="Object 14"/>
          <p:cNvGraphicFramePr>
            <a:graphicFrameLocks noChangeAspect="1"/>
          </p:cNvGraphicFramePr>
          <p:nvPr/>
        </p:nvGraphicFramePr>
        <p:xfrm>
          <a:off x="2195513" y="2060575"/>
          <a:ext cx="3313112" cy="846138"/>
        </p:xfrm>
        <a:graphic>
          <a:graphicData uri="http://schemas.openxmlformats.org/presentationml/2006/ole">
            <p:oleObj spid="_x0000_s199694" name="公式" r:id="rId7" imgW="1536033" imgH="393529" progId="Equation.3">
              <p:embed/>
            </p:oleObj>
          </a:graphicData>
        </a:graphic>
      </p:graphicFrame>
      <p:pic>
        <p:nvPicPr>
          <p:cNvPr id="199696" name="Picture 16" descr="返回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02575" y="6376988"/>
            <a:ext cx="355600" cy="287337"/>
          </a:xfrm>
          <a:prstGeom prst="rect">
            <a:avLst/>
          </a:prstGeom>
          <a:noFill/>
        </p:spPr>
      </p:pic>
      <p:pic>
        <p:nvPicPr>
          <p:cNvPr id="199697" name="Picture 17" descr="机动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231A93"/>
              </a:clrFrom>
              <a:clrTo>
                <a:srgbClr val="231A9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5375" y="6376988"/>
            <a:ext cx="355600" cy="287337"/>
          </a:xfrm>
          <a:prstGeom prst="rect">
            <a:avLst/>
          </a:prstGeom>
          <a:noFill/>
        </p:spPr>
      </p:pic>
      <p:pic>
        <p:nvPicPr>
          <p:cNvPr id="199698" name="Picture 18" descr="上一页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38975" y="6376988"/>
            <a:ext cx="355600" cy="287337"/>
          </a:xfrm>
          <a:prstGeom prst="rect">
            <a:avLst/>
          </a:prstGeom>
          <a:noFill/>
        </p:spPr>
      </p:pic>
      <p:pic>
        <p:nvPicPr>
          <p:cNvPr id="199699" name="Picture 19" descr="退出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48663" y="6376988"/>
            <a:ext cx="355600" cy="287337"/>
          </a:xfrm>
          <a:prstGeom prst="rect">
            <a:avLst/>
          </a:prstGeom>
          <a:noFill/>
        </p:spPr>
      </p:pic>
      <p:pic>
        <p:nvPicPr>
          <p:cNvPr id="199700" name="Picture 20" descr="下一页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70775" y="6376988"/>
            <a:ext cx="355600" cy="287337"/>
          </a:xfrm>
          <a:prstGeom prst="rect">
            <a:avLst/>
          </a:prstGeom>
          <a:noFill/>
        </p:spPr>
      </p:pic>
      <p:sp>
        <p:nvSpPr>
          <p:cNvPr id="199701" name="Text Box 21"/>
          <p:cNvSpPr txBox="1">
            <a:spLocks noChangeArrowheads="1"/>
          </p:cNvSpPr>
          <p:nvPr/>
        </p:nvSpPr>
        <p:spPr bwMode="auto">
          <a:xfrm>
            <a:off x="6130925" y="6600825"/>
            <a:ext cx="272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000">
                <a:latin typeface="楷体_GB2312" pitchFamily="49" charset="-122"/>
                <a:ea typeface="楷体_GB2312" pitchFamily="49" charset="-122"/>
              </a:rPr>
              <a:t>机动   目录   上页   下页   返回   结束 </a:t>
            </a:r>
          </a:p>
        </p:txBody>
      </p:sp>
      <p:pic>
        <p:nvPicPr>
          <p:cNvPr id="199702" name="Picture 22" descr="目录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07175" y="6376988"/>
            <a:ext cx="355600" cy="287337"/>
          </a:xfrm>
          <a:prstGeom prst="rect">
            <a:avLst/>
          </a:prstGeom>
          <a:noFill/>
        </p:spPr>
      </p:pic>
      <p:graphicFrame>
        <p:nvGraphicFramePr>
          <p:cNvPr id="199707" name="Object 27"/>
          <p:cNvGraphicFramePr>
            <a:graphicFrameLocks noChangeAspect="1"/>
          </p:cNvGraphicFramePr>
          <p:nvPr/>
        </p:nvGraphicFramePr>
        <p:xfrm>
          <a:off x="3635375" y="4508500"/>
          <a:ext cx="4321175" cy="1031875"/>
        </p:xfrm>
        <a:graphic>
          <a:graphicData uri="http://schemas.openxmlformats.org/presentationml/2006/ole">
            <p:oleObj spid="_x0000_s199707" name="公式" r:id="rId15" imgW="1828800" imgH="457200" progId="Equation.3">
              <p:embed/>
            </p:oleObj>
          </a:graphicData>
        </a:graphic>
      </p:graphicFrame>
      <p:sp>
        <p:nvSpPr>
          <p:cNvPr id="199708" name="Text Box 28"/>
          <p:cNvSpPr txBox="1">
            <a:spLocks noChangeArrowheads="1"/>
          </p:cNvSpPr>
          <p:nvPr/>
        </p:nvSpPr>
        <p:spPr bwMode="auto">
          <a:xfrm>
            <a:off x="611188" y="5445125"/>
            <a:ext cx="16954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同理可得 </a:t>
            </a:r>
          </a:p>
        </p:txBody>
      </p:sp>
      <p:graphicFrame>
        <p:nvGraphicFramePr>
          <p:cNvPr id="199711" name="Object 31"/>
          <p:cNvGraphicFramePr>
            <a:graphicFrameLocks noChangeAspect="1"/>
          </p:cNvGraphicFramePr>
          <p:nvPr/>
        </p:nvGraphicFramePr>
        <p:xfrm>
          <a:off x="4356100" y="3933825"/>
          <a:ext cx="1366838" cy="420688"/>
        </p:xfrm>
        <a:graphic>
          <a:graphicData uri="http://schemas.openxmlformats.org/presentationml/2006/ole">
            <p:oleObj spid="_x0000_s199711" name="公式" r:id="rId16" imgW="545626" imgH="203024" progId="Equation.3">
              <p:embed/>
            </p:oleObj>
          </a:graphicData>
        </a:graphic>
      </p:graphicFrame>
      <p:graphicFrame>
        <p:nvGraphicFramePr>
          <p:cNvPr id="199714" name="Object 34"/>
          <p:cNvGraphicFramePr>
            <a:graphicFrameLocks noChangeAspect="1"/>
          </p:cNvGraphicFramePr>
          <p:nvPr>
            <p:ph idx="1"/>
          </p:nvPr>
        </p:nvGraphicFramePr>
        <p:xfrm>
          <a:off x="2411413" y="5516563"/>
          <a:ext cx="5184775" cy="901700"/>
        </p:xfrm>
        <a:graphic>
          <a:graphicData uri="http://schemas.openxmlformats.org/presentationml/2006/ole">
            <p:oleObj spid="_x0000_s199714" name="公式" r:id="rId17" imgW="2489200" imgH="431800" progId="Equation.3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9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9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9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9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9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9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9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9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9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9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9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9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3" grpId="0" build="p" autoUpdateAnimBg="0"/>
      <p:bldP spid="199686" grpId="0" build="p" autoUpdateAnimBg="0" advAuto="0"/>
      <p:bldP spid="199689" grpId="0" autoUpdateAnimBg="0"/>
      <p:bldP spid="199691" grpId="0" autoUpdateAnimBg="0"/>
      <p:bldP spid="199693" grpId="0" build="p" autoUpdateAnimBg="0"/>
      <p:bldP spid="199708" grpId="0" build="p" autoUpdateAnimBg="0" advAuto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2232025" cy="720725"/>
          </a:xfrm>
        </p:spPr>
        <p:txBody>
          <a:bodyPr/>
          <a:lstStyle/>
          <a:p>
            <a:pPr algn="l"/>
            <a:r>
              <a:rPr lang="zh-CN" altLang="en-US" sz="3200" b="1">
                <a:ea typeface="楷体_GB2312" pitchFamily="49" charset="-122"/>
              </a:rPr>
              <a:t>思考：</a:t>
            </a:r>
          </a:p>
        </p:txBody>
      </p:sp>
      <p:graphicFrame>
        <p:nvGraphicFramePr>
          <p:cNvPr id="203780" name="Object 4"/>
          <p:cNvGraphicFramePr>
            <a:graphicFrameLocks noChangeAspect="1"/>
          </p:cNvGraphicFramePr>
          <p:nvPr/>
        </p:nvGraphicFramePr>
        <p:xfrm>
          <a:off x="1692275" y="549275"/>
          <a:ext cx="5113338" cy="614363"/>
        </p:xfrm>
        <a:graphic>
          <a:graphicData uri="http://schemas.openxmlformats.org/presentationml/2006/ole">
            <p:oleObj spid="_x0000_s203780" name="公式" r:id="rId3" imgW="1765300" imgH="228600" progId="Equation.3">
              <p:embed/>
            </p:oleObj>
          </a:graphicData>
        </a:graphic>
      </p:graphicFrame>
      <p:graphicFrame>
        <p:nvGraphicFramePr>
          <p:cNvPr id="203782" name="Object 6"/>
          <p:cNvGraphicFramePr>
            <a:graphicFrameLocks noChangeAspect="1"/>
          </p:cNvGraphicFramePr>
          <p:nvPr/>
        </p:nvGraphicFramePr>
        <p:xfrm>
          <a:off x="1619250" y="1268413"/>
          <a:ext cx="5976938" cy="579437"/>
        </p:xfrm>
        <a:graphic>
          <a:graphicData uri="http://schemas.openxmlformats.org/presentationml/2006/ole">
            <p:oleObj spid="_x0000_s203782" name="公式" r:id="rId4" imgW="2222500" imgH="228600" progId="Equation.3">
              <p:embed/>
            </p:oleObj>
          </a:graphicData>
        </a:graphic>
      </p:graphicFrame>
      <p:sp>
        <p:nvSpPr>
          <p:cNvPr id="203783" name="Text Box 7"/>
          <p:cNvSpPr txBox="1">
            <a:spLocks noChangeArrowheads="1"/>
          </p:cNvSpPr>
          <p:nvPr/>
        </p:nvSpPr>
        <p:spPr bwMode="auto">
          <a:xfrm>
            <a:off x="395288" y="2060575"/>
            <a:ext cx="2736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>
                <a:latin typeface="Times New Roman" pitchFamily="18" charset="0"/>
                <a:ea typeface="楷体_GB2312" pitchFamily="49" charset="-122"/>
              </a:rPr>
              <a:t>例</a:t>
            </a:r>
            <a:r>
              <a:rPr kumimoji="1" lang="en-US" altLang="zh-CN" sz="2800" b="1">
                <a:latin typeface="Times New Roman" pitchFamily="18" charset="0"/>
                <a:ea typeface="楷体_GB2312" pitchFamily="49" charset="-122"/>
              </a:rPr>
              <a:t>28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  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证明函数</a:t>
            </a:r>
          </a:p>
        </p:txBody>
      </p:sp>
      <p:graphicFrame>
        <p:nvGraphicFramePr>
          <p:cNvPr id="203784" name="Object 8"/>
          <p:cNvGraphicFramePr>
            <a:graphicFrameLocks noChangeAspect="1"/>
          </p:cNvGraphicFramePr>
          <p:nvPr/>
        </p:nvGraphicFramePr>
        <p:xfrm>
          <a:off x="4356100" y="2781300"/>
          <a:ext cx="1335088" cy="504825"/>
        </p:xfrm>
        <a:graphic>
          <a:graphicData uri="http://schemas.openxmlformats.org/presentationml/2006/ole">
            <p:oleObj spid="_x0000_s203784" name="公式" r:id="rId5" imgW="672808" imgH="253890" progId="Equation.3">
              <p:embed/>
            </p:oleObj>
          </a:graphicData>
        </a:graphic>
      </p:graphicFrame>
      <p:sp>
        <p:nvSpPr>
          <p:cNvPr id="203785" name="Text Box 9"/>
          <p:cNvSpPr txBox="1">
            <a:spLocks noChangeArrowheads="1"/>
          </p:cNvSpPr>
          <p:nvPr/>
        </p:nvSpPr>
        <p:spPr bwMode="auto">
          <a:xfrm>
            <a:off x="5651500" y="2708275"/>
            <a:ext cx="12588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又因为</a:t>
            </a:r>
          </a:p>
        </p:txBody>
      </p:sp>
      <p:graphicFrame>
        <p:nvGraphicFramePr>
          <p:cNvPr id="203786" name="Object 10"/>
          <p:cNvGraphicFramePr>
            <a:graphicFrameLocks noChangeAspect="1"/>
          </p:cNvGraphicFramePr>
          <p:nvPr/>
        </p:nvGraphicFramePr>
        <p:xfrm>
          <a:off x="2700338" y="3284538"/>
          <a:ext cx="3384550" cy="793750"/>
        </p:xfrm>
        <a:graphic>
          <a:graphicData uri="http://schemas.openxmlformats.org/presentationml/2006/ole">
            <p:oleObj spid="_x0000_s203786" name="公式" r:id="rId6" imgW="1777229" imgH="393529" progId="Equation.3">
              <p:embed/>
            </p:oleObj>
          </a:graphicData>
        </a:graphic>
      </p:graphicFrame>
      <p:sp>
        <p:nvSpPr>
          <p:cNvPr id="203787" name="Text Box 11"/>
          <p:cNvSpPr txBox="1">
            <a:spLocks noChangeArrowheads="1"/>
          </p:cNvSpPr>
          <p:nvPr/>
        </p:nvSpPr>
        <p:spPr bwMode="auto">
          <a:xfrm>
            <a:off x="3203575" y="1236663"/>
            <a:ext cx="6429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600" b="1">
                <a:latin typeface="Times New Roman" pitchFamily="18" charset="0"/>
                <a:ea typeface="楷体_GB2312" pitchFamily="49" charset="-122"/>
              </a:rPr>
              <a:t>？</a:t>
            </a:r>
          </a:p>
        </p:txBody>
      </p:sp>
      <p:graphicFrame>
        <p:nvGraphicFramePr>
          <p:cNvPr id="203788" name="Object 12"/>
          <p:cNvGraphicFramePr>
            <a:graphicFrameLocks noChangeAspect="1"/>
          </p:cNvGraphicFramePr>
          <p:nvPr/>
        </p:nvGraphicFramePr>
        <p:xfrm>
          <a:off x="2916238" y="1916113"/>
          <a:ext cx="4189412" cy="846137"/>
        </p:xfrm>
        <a:graphic>
          <a:graphicData uri="http://schemas.openxmlformats.org/presentationml/2006/ole">
            <p:oleObj spid="_x0000_s203788" name="公式" r:id="rId7" imgW="1943100" imgH="393700" progId="Equation.3">
              <p:embed/>
            </p:oleObj>
          </a:graphicData>
        </a:graphic>
      </p:graphicFrame>
      <p:pic>
        <p:nvPicPr>
          <p:cNvPr id="203789" name="Picture 13" descr="返回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02575" y="6376988"/>
            <a:ext cx="355600" cy="287337"/>
          </a:xfrm>
          <a:prstGeom prst="rect">
            <a:avLst/>
          </a:prstGeom>
          <a:noFill/>
        </p:spPr>
      </p:pic>
      <p:pic>
        <p:nvPicPr>
          <p:cNvPr id="203790" name="Picture 14" descr="机动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231A93"/>
              </a:clrFrom>
              <a:clrTo>
                <a:srgbClr val="231A9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5375" y="6376988"/>
            <a:ext cx="355600" cy="287337"/>
          </a:xfrm>
          <a:prstGeom prst="rect">
            <a:avLst/>
          </a:prstGeom>
          <a:noFill/>
        </p:spPr>
      </p:pic>
      <p:pic>
        <p:nvPicPr>
          <p:cNvPr id="203791" name="Picture 15" descr="上一页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38975" y="6376988"/>
            <a:ext cx="355600" cy="287337"/>
          </a:xfrm>
          <a:prstGeom prst="rect">
            <a:avLst/>
          </a:prstGeom>
          <a:noFill/>
        </p:spPr>
      </p:pic>
      <p:pic>
        <p:nvPicPr>
          <p:cNvPr id="203792" name="Picture 16" descr="退出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48663" y="6376988"/>
            <a:ext cx="355600" cy="287337"/>
          </a:xfrm>
          <a:prstGeom prst="rect">
            <a:avLst/>
          </a:prstGeom>
          <a:noFill/>
        </p:spPr>
      </p:pic>
      <p:pic>
        <p:nvPicPr>
          <p:cNvPr id="203793" name="Picture 17" descr="下一页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70775" y="6376988"/>
            <a:ext cx="355600" cy="287337"/>
          </a:xfrm>
          <a:prstGeom prst="rect">
            <a:avLst/>
          </a:prstGeom>
          <a:noFill/>
        </p:spPr>
      </p:pic>
      <p:sp>
        <p:nvSpPr>
          <p:cNvPr id="203794" name="Text Box 18"/>
          <p:cNvSpPr txBox="1">
            <a:spLocks noChangeArrowheads="1"/>
          </p:cNvSpPr>
          <p:nvPr/>
        </p:nvSpPr>
        <p:spPr bwMode="auto">
          <a:xfrm>
            <a:off x="6130925" y="6600825"/>
            <a:ext cx="272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000">
                <a:latin typeface="楷体_GB2312" pitchFamily="49" charset="-122"/>
                <a:ea typeface="楷体_GB2312" pitchFamily="49" charset="-122"/>
              </a:rPr>
              <a:t>机动   目录   上页   下页   返回   结束 </a:t>
            </a:r>
          </a:p>
        </p:txBody>
      </p:sp>
      <p:pic>
        <p:nvPicPr>
          <p:cNvPr id="203795" name="Picture 19" descr="目录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07175" y="6376988"/>
            <a:ext cx="355600" cy="287337"/>
          </a:xfrm>
          <a:prstGeom prst="rect">
            <a:avLst/>
          </a:prstGeom>
          <a:noFill/>
        </p:spPr>
      </p:pic>
      <p:graphicFrame>
        <p:nvGraphicFramePr>
          <p:cNvPr id="203796" name="Object 20"/>
          <p:cNvGraphicFramePr>
            <a:graphicFrameLocks noChangeAspect="1"/>
          </p:cNvGraphicFramePr>
          <p:nvPr/>
        </p:nvGraphicFramePr>
        <p:xfrm>
          <a:off x="3419475" y="4221163"/>
          <a:ext cx="1470025" cy="458787"/>
        </p:xfrm>
        <a:graphic>
          <a:graphicData uri="http://schemas.openxmlformats.org/presentationml/2006/ole">
            <p:oleObj spid="_x0000_s203796" name="公式" r:id="rId15" imgW="622030" imgH="203112" progId="Equation.3">
              <p:embed/>
            </p:oleObj>
          </a:graphicData>
        </a:graphic>
      </p:graphicFrame>
      <p:sp>
        <p:nvSpPr>
          <p:cNvPr id="203797" name="Text Box 21"/>
          <p:cNvSpPr txBox="1">
            <a:spLocks noChangeArrowheads="1"/>
          </p:cNvSpPr>
          <p:nvPr/>
        </p:nvSpPr>
        <p:spPr bwMode="auto">
          <a:xfrm>
            <a:off x="4932363" y="4149725"/>
            <a:ext cx="628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由 </a:t>
            </a:r>
          </a:p>
        </p:txBody>
      </p:sp>
      <p:graphicFrame>
        <p:nvGraphicFramePr>
          <p:cNvPr id="203798" name="Object 22"/>
          <p:cNvGraphicFramePr>
            <a:graphicFrameLocks noChangeAspect="1"/>
          </p:cNvGraphicFramePr>
          <p:nvPr/>
        </p:nvGraphicFramePr>
        <p:xfrm>
          <a:off x="1906588" y="4005263"/>
          <a:ext cx="1493837" cy="815975"/>
        </p:xfrm>
        <a:graphic>
          <a:graphicData uri="http://schemas.openxmlformats.org/presentationml/2006/ole">
            <p:oleObj spid="_x0000_s203798" name="公式" r:id="rId16" imgW="596641" imgH="393529" progId="Equation.3">
              <p:embed/>
            </p:oleObj>
          </a:graphicData>
        </a:graphic>
      </p:graphicFrame>
      <p:graphicFrame>
        <p:nvGraphicFramePr>
          <p:cNvPr id="203799" name="Object 23"/>
          <p:cNvGraphicFramePr>
            <a:graphicFrameLocks noChangeAspect="1"/>
          </p:cNvGraphicFramePr>
          <p:nvPr>
            <p:ph idx="1"/>
          </p:nvPr>
        </p:nvGraphicFramePr>
        <p:xfrm>
          <a:off x="1835150" y="5013325"/>
          <a:ext cx="1838325" cy="436563"/>
        </p:xfrm>
        <a:graphic>
          <a:graphicData uri="http://schemas.openxmlformats.org/presentationml/2006/ole">
            <p:oleObj spid="_x0000_s203799" name="公式" r:id="rId17" imgW="990170" imgH="203112" progId="Equation.3">
              <p:embed/>
            </p:oleObj>
          </a:graphicData>
        </a:graphic>
      </p:graphicFrame>
      <p:sp>
        <p:nvSpPr>
          <p:cNvPr id="203800" name="Text Box 24"/>
          <p:cNvSpPr txBox="1">
            <a:spLocks noChangeArrowheads="1"/>
          </p:cNvSpPr>
          <p:nvPr/>
        </p:nvSpPr>
        <p:spPr bwMode="auto">
          <a:xfrm>
            <a:off x="468313" y="2781300"/>
            <a:ext cx="44640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证   显然函数的定义域为</a:t>
            </a:r>
          </a:p>
        </p:txBody>
      </p:sp>
      <p:sp>
        <p:nvSpPr>
          <p:cNvPr id="203801" name="Text Box 25"/>
          <p:cNvSpPr txBox="1">
            <a:spLocks noChangeArrowheads="1"/>
          </p:cNvSpPr>
          <p:nvPr/>
        </p:nvSpPr>
        <p:spPr bwMode="auto">
          <a:xfrm>
            <a:off x="898525" y="4149725"/>
            <a:ext cx="984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显然 </a:t>
            </a:r>
          </a:p>
        </p:txBody>
      </p:sp>
      <p:sp>
        <p:nvSpPr>
          <p:cNvPr id="203802" name="Text Box 26"/>
          <p:cNvSpPr txBox="1">
            <a:spLocks noChangeArrowheads="1"/>
          </p:cNvSpPr>
          <p:nvPr/>
        </p:nvSpPr>
        <p:spPr bwMode="auto">
          <a:xfrm>
            <a:off x="827088" y="4941888"/>
            <a:ext cx="9350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可得 </a:t>
            </a:r>
          </a:p>
        </p:txBody>
      </p:sp>
      <p:graphicFrame>
        <p:nvGraphicFramePr>
          <p:cNvPr id="203803" name="Object 27"/>
          <p:cNvGraphicFramePr>
            <a:graphicFrameLocks noChangeAspect="1"/>
          </p:cNvGraphicFramePr>
          <p:nvPr/>
        </p:nvGraphicFramePr>
        <p:xfrm>
          <a:off x="5435600" y="4076700"/>
          <a:ext cx="1081088" cy="719138"/>
        </p:xfrm>
        <a:graphic>
          <a:graphicData uri="http://schemas.openxmlformats.org/presentationml/2006/ole">
            <p:oleObj spid="_x0000_s203803" name="公式" r:id="rId18" imgW="622030" imgH="393529" progId="Equation.3">
              <p:embed/>
            </p:oleObj>
          </a:graphicData>
        </a:graphic>
      </p:graphicFrame>
      <p:sp>
        <p:nvSpPr>
          <p:cNvPr id="203805" name="Text Box 29"/>
          <p:cNvSpPr txBox="1">
            <a:spLocks noChangeArrowheads="1"/>
          </p:cNvSpPr>
          <p:nvPr/>
        </p:nvSpPr>
        <p:spPr bwMode="auto">
          <a:xfrm>
            <a:off x="3779838" y="4941888"/>
            <a:ext cx="17287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整理，得 </a:t>
            </a:r>
          </a:p>
        </p:txBody>
      </p:sp>
      <p:graphicFrame>
        <p:nvGraphicFramePr>
          <p:cNvPr id="203806" name="Object 30"/>
          <p:cNvGraphicFramePr>
            <a:graphicFrameLocks noChangeAspect="1"/>
          </p:cNvGraphicFramePr>
          <p:nvPr/>
        </p:nvGraphicFramePr>
        <p:xfrm>
          <a:off x="3059113" y="5516563"/>
          <a:ext cx="2449512" cy="858837"/>
        </p:xfrm>
        <a:graphic>
          <a:graphicData uri="http://schemas.openxmlformats.org/presentationml/2006/ole">
            <p:oleObj spid="_x0000_s203806" name="公式" r:id="rId19" imgW="1117600" imgH="419100" progId="Equation.3">
              <p:embed/>
            </p:oleObj>
          </a:graphicData>
        </a:graphic>
      </p:graphicFrame>
      <p:sp>
        <p:nvSpPr>
          <p:cNvPr id="203808" name="Text Box 32"/>
          <p:cNvSpPr txBox="1">
            <a:spLocks noChangeArrowheads="1"/>
          </p:cNvSpPr>
          <p:nvPr/>
        </p:nvSpPr>
        <p:spPr bwMode="auto">
          <a:xfrm>
            <a:off x="1331913" y="5734050"/>
            <a:ext cx="9350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于是 </a:t>
            </a:r>
          </a:p>
        </p:txBody>
      </p:sp>
      <p:graphicFrame>
        <p:nvGraphicFramePr>
          <p:cNvPr id="203809" name="Object 33"/>
          <p:cNvGraphicFramePr>
            <a:graphicFrameLocks noChangeAspect="1"/>
          </p:cNvGraphicFramePr>
          <p:nvPr/>
        </p:nvGraphicFramePr>
        <p:xfrm>
          <a:off x="5364163" y="4941888"/>
          <a:ext cx="2303462" cy="441325"/>
        </p:xfrm>
        <a:graphic>
          <a:graphicData uri="http://schemas.openxmlformats.org/presentationml/2006/ole">
            <p:oleObj spid="_x0000_s203809" name="公式" r:id="rId20" imgW="965200" imgH="203200" progId="Equation.3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3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3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3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3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3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3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3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3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3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0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0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3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0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03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0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03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0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3" grpId="0" autoUpdateAnimBg="0"/>
      <p:bldP spid="203785" grpId="0" autoUpdateAnimBg="0"/>
      <p:bldP spid="203787" grpId="0" build="p" autoUpdateAnimBg="0"/>
      <p:bldP spid="203797" grpId="0" build="p" autoUpdateAnimBg="0" advAuto="0"/>
      <p:bldP spid="203800" grpId="0" autoUpdateAnimBg="0"/>
      <p:bldP spid="203801" grpId="0" build="p" autoUpdateAnimBg="0" advAuto="0"/>
      <p:bldP spid="203802" grpId="0" build="p" autoUpdateAnimBg="0" advAuto="0"/>
      <p:bldP spid="203805" grpId="0" build="p" autoUpdateAnimBg="0" advAuto="0"/>
      <p:bldP spid="203808" grpId="0" build="p" autoUpdateAnimBg="0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1752600" cy="609600"/>
          </a:xfrm>
        </p:spPr>
        <p:txBody>
          <a:bodyPr/>
          <a:lstStyle/>
          <a:p>
            <a:r>
              <a:rPr lang="zh-CN" altLang="en-US" sz="2800" b="1">
                <a:ea typeface="楷体_GB2312" pitchFamily="49" charset="-122"/>
              </a:rPr>
              <a:t>表示法</a:t>
            </a:r>
            <a:r>
              <a:rPr lang="zh-CN" altLang="en-US" sz="2800">
                <a:ea typeface="楷体_GB2312" pitchFamily="49" charset="-122"/>
              </a:rPr>
              <a:t>：</a:t>
            </a:r>
          </a:p>
        </p:txBody>
      </p:sp>
      <p:sp>
        <p:nvSpPr>
          <p:cNvPr id="68611" name="Text Box 1027"/>
          <p:cNvSpPr txBox="1">
            <a:spLocks noChangeArrowheads="1"/>
          </p:cNvSpPr>
          <p:nvPr/>
        </p:nvSpPr>
        <p:spPr bwMode="auto">
          <a:xfrm>
            <a:off x="287338" y="68580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(1)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列举法：</a:t>
            </a:r>
          </a:p>
        </p:txBody>
      </p:sp>
      <p:sp>
        <p:nvSpPr>
          <p:cNvPr id="68612" name="Text Box 1028"/>
          <p:cNvSpPr txBox="1">
            <a:spLocks noChangeArrowheads="1"/>
          </p:cNvSpPr>
          <p:nvPr/>
        </p:nvSpPr>
        <p:spPr bwMode="auto">
          <a:xfrm>
            <a:off x="2209800" y="700088"/>
            <a:ext cx="6629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按某种方式列出集合中的全体元素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.</a:t>
            </a:r>
          </a:p>
        </p:txBody>
      </p:sp>
      <p:sp>
        <p:nvSpPr>
          <p:cNvPr id="68613" name="Text Box 1029"/>
          <p:cNvSpPr txBox="1">
            <a:spLocks noChangeArrowheads="1"/>
          </p:cNvSpPr>
          <p:nvPr/>
        </p:nvSpPr>
        <p:spPr bwMode="auto">
          <a:xfrm>
            <a:off x="762000" y="1247775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rgbClr val="FFFF00"/>
                </a:solidFill>
                <a:latin typeface="Times New Roman" pitchFamily="18" charset="0"/>
                <a:ea typeface="楷体_GB2312" pitchFamily="49" charset="-122"/>
              </a:rPr>
              <a:t>例</a:t>
            </a:r>
            <a:r>
              <a:rPr kumimoji="1" lang="en-US" altLang="zh-CN" sz="2800" b="1">
                <a:solidFill>
                  <a:srgbClr val="FFFF00"/>
                </a:solidFill>
                <a:latin typeface="Times New Roman" pitchFamily="18" charset="0"/>
                <a:ea typeface="楷体_GB2312" pitchFamily="49" charset="-122"/>
              </a:rPr>
              <a:t>:</a:t>
            </a:r>
          </a:p>
        </p:txBody>
      </p:sp>
      <p:sp>
        <p:nvSpPr>
          <p:cNvPr id="68614" name="Text Box 1030"/>
          <p:cNvSpPr txBox="1">
            <a:spLocks noChangeArrowheads="1"/>
          </p:cNvSpPr>
          <p:nvPr/>
        </p:nvSpPr>
        <p:spPr bwMode="auto">
          <a:xfrm>
            <a:off x="1462088" y="1247775"/>
            <a:ext cx="205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有限集合</a:t>
            </a:r>
          </a:p>
        </p:txBody>
      </p:sp>
      <p:graphicFrame>
        <p:nvGraphicFramePr>
          <p:cNvPr id="68615" name="Object 1031"/>
          <p:cNvGraphicFramePr>
            <a:graphicFrameLocks noChangeAspect="1"/>
          </p:cNvGraphicFramePr>
          <p:nvPr/>
        </p:nvGraphicFramePr>
        <p:xfrm>
          <a:off x="3098800" y="1308100"/>
          <a:ext cx="3149600" cy="444500"/>
        </p:xfrm>
        <a:graphic>
          <a:graphicData uri="http://schemas.openxmlformats.org/presentationml/2006/ole">
            <p:oleObj spid="_x0000_s68615" name="Equation" r:id="rId3" imgW="3149600" imgH="444500" progId="Equation.3">
              <p:embed/>
            </p:oleObj>
          </a:graphicData>
        </a:graphic>
      </p:graphicFrame>
      <p:graphicFrame>
        <p:nvGraphicFramePr>
          <p:cNvPr id="68616" name="Object 1032"/>
          <p:cNvGraphicFramePr>
            <a:graphicFrameLocks noChangeAspect="1"/>
          </p:cNvGraphicFramePr>
          <p:nvPr/>
        </p:nvGraphicFramePr>
        <p:xfrm>
          <a:off x="6324600" y="1216025"/>
          <a:ext cx="1473200" cy="609600"/>
        </p:xfrm>
        <a:graphic>
          <a:graphicData uri="http://schemas.openxmlformats.org/presentationml/2006/ole">
            <p:oleObj spid="_x0000_s68616" name="Equation" r:id="rId4" imgW="1473200" imgH="609600" progId="Equation.3">
              <p:embed/>
            </p:oleObj>
          </a:graphicData>
        </a:graphic>
      </p:graphicFrame>
      <p:sp>
        <p:nvSpPr>
          <p:cNvPr id="68617" name="Text Box 1033"/>
          <p:cNvSpPr txBox="1">
            <a:spLocks noChangeArrowheads="1"/>
          </p:cNvSpPr>
          <p:nvPr/>
        </p:nvSpPr>
        <p:spPr bwMode="auto">
          <a:xfrm>
            <a:off x="1462088" y="1922463"/>
            <a:ext cx="18145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自然数集</a:t>
            </a:r>
          </a:p>
        </p:txBody>
      </p:sp>
      <p:graphicFrame>
        <p:nvGraphicFramePr>
          <p:cNvPr id="68618" name="Object 1034"/>
          <p:cNvGraphicFramePr>
            <a:graphicFrameLocks noChangeAspect="1"/>
          </p:cNvGraphicFramePr>
          <p:nvPr/>
        </p:nvGraphicFramePr>
        <p:xfrm>
          <a:off x="3098800" y="2006600"/>
          <a:ext cx="3530600" cy="431800"/>
        </p:xfrm>
        <a:graphic>
          <a:graphicData uri="http://schemas.openxmlformats.org/presentationml/2006/ole">
            <p:oleObj spid="_x0000_s68618" name="Equation" r:id="rId5" imgW="3530600" imgH="431800" progId="Equation.3">
              <p:embed/>
            </p:oleObj>
          </a:graphicData>
        </a:graphic>
      </p:graphicFrame>
      <p:graphicFrame>
        <p:nvGraphicFramePr>
          <p:cNvPr id="68619" name="Object 1035"/>
          <p:cNvGraphicFramePr>
            <a:graphicFrameLocks noChangeAspect="1"/>
          </p:cNvGraphicFramePr>
          <p:nvPr/>
        </p:nvGraphicFramePr>
        <p:xfrm>
          <a:off x="6705600" y="2006600"/>
          <a:ext cx="965200" cy="431800"/>
        </p:xfrm>
        <a:graphic>
          <a:graphicData uri="http://schemas.openxmlformats.org/presentationml/2006/ole">
            <p:oleObj spid="_x0000_s68619" name="Equation" r:id="rId6" imgW="965200" imgH="431800" progId="Equation.3">
              <p:embed/>
            </p:oleObj>
          </a:graphicData>
        </a:graphic>
      </p:graphicFrame>
      <p:sp>
        <p:nvSpPr>
          <p:cNvPr id="68620" name="Text Box 1036"/>
          <p:cNvSpPr txBox="1">
            <a:spLocks noChangeArrowheads="1"/>
          </p:cNvSpPr>
          <p:nvPr/>
        </p:nvSpPr>
        <p:spPr bwMode="auto">
          <a:xfrm>
            <a:off x="287338" y="2514600"/>
            <a:ext cx="259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(2)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描述法：</a:t>
            </a:r>
          </a:p>
        </p:txBody>
      </p:sp>
      <p:graphicFrame>
        <p:nvGraphicFramePr>
          <p:cNvPr id="68621" name="Object 1037"/>
          <p:cNvGraphicFramePr>
            <a:graphicFrameLocks noChangeAspect="1"/>
          </p:cNvGraphicFramePr>
          <p:nvPr/>
        </p:nvGraphicFramePr>
        <p:xfrm>
          <a:off x="2162175" y="2590800"/>
          <a:ext cx="4010025" cy="469900"/>
        </p:xfrm>
        <a:graphic>
          <a:graphicData uri="http://schemas.openxmlformats.org/presentationml/2006/ole">
            <p:oleObj spid="_x0000_s68621" name="Equation" r:id="rId7" imgW="4013200" imgH="469900" progId="Equation.3">
              <p:embed/>
            </p:oleObj>
          </a:graphicData>
        </a:graphic>
      </p:graphicFrame>
      <p:sp>
        <p:nvSpPr>
          <p:cNvPr id="68622" name="Text Box 1038"/>
          <p:cNvSpPr txBox="1">
            <a:spLocks noChangeArrowheads="1"/>
          </p:cNvSpPr>
          <p:nvPr/>
        </p:nvSpPr>
        <p:spPr bwMode="auto">
          <a:xfrm>
            <a:off x="3352800" y="2514600"/>
            <a:ext cx="289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 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x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所具有的特征</a:t>
            </a:r>
          </a:p>
        </p:txBody>
      </p:sp>
      <p:sp>
        <p:nvSpPr>
          <p:cNvPr id="68623" name="Text Box 1039"/>
          <p:cNvSpPr txBox="1">
            <a:spLocks noChangeArrowheads="1"/>
          </p:cNvSpPr>
          <p:nvPr/>
        </p:nvSpPr>
        <p:spPr bwMode="auto">
          <a:xfrm>
            <a:off x="776288" y="3136900"/>
            <a:ext cx="365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rgbClr val="FFFF00"/>
                </a:solidFill>
                <a:latin typeface="Times New Roman" pitchFamily="18" charset="0"/>
                <a:ea typeface="楷体_GB2312" pitchFamily="49" charset="-122"/>
              </a:rPr>
              <a:t>例</a:t>
            </a:r>
            <a:r>
              <a:rPr kumimoji="1" lang="en-US" altLang="zh-CN" sz="2800" b="1">
                <a:solidFill>
                  <a:srgbClr val="FFFF00"/>
                </a:solidFill>
                <a:latin typeface="Times New Roman" pitchFamily="18" charset="0"/>
                <a:ea typeface="楷体_GB2312" pitchFamily="49" charset="-122"/>
              </a:rPr>
              <a:t>:</a:t>
            </a:r>
            <a:r>
              <a:rPr kumimoji="1" lang="en-US" altLang="zh-CN" sz="2800" b="1">
                <a:latin typeface="Times New Roman" pitchFamily="18" charset="0"/>
                <a:ea typeface="楷体_GB2312" pitchFamily="49" charset="-122"/>
              </a:rPr>
              <a:t>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整数集合</a:t>
            </a:r>
          </a:p>
        </p:txBody>
      </p:sp>
      <p:graphicFrame>
        <p:nvGraphicFramePr>
          <p:cNvPr id="68624" name="Object 1040"/>
          <p:cNvGraphicFramePr>
            <a:graphicFrameLocks noChangeAspect="1"/>
          </p:cNvGraphicFramePr>
          <p:nvPr/>
        </p:nvGraphicFramePr>
        <p:xfrm>
          <a:off x="2959100" y="3200400"/>
          <a:ext cx="4051300" cy="469900"/>
        </p:xfrm>
        <a:graphic>
          <a:graphicData uri="http://schemas.openxmlformats.org/presentationml/2006/ole">
            <p:oleObj spid="_x0000_s68624" name="Equation" r:id="rId8" imgW="4051300" imgH="469900" progId="Equation.3">
              <p:embed/>
            </p:oleObj>
          </a:graphicData>
        </a:graphic>
      </p:graphicFrame>
      <p:graphicFrame>
        <p:nvGraphicFramePr>
          <p:cNvPr id="68627" name="Object 1043"/>
          <p:cNvGraphicFramePr>
            <a:graphicFrameLocks noChangeAspect="1"/>
          </p:cNvGraphicFramePr>
          <p:nvPr/>
        </p:nvGraphicFramePr>
        <p:xfrm>
          <a:off x="4191000" y="3276600"/>
          <a:ext cx="863600" cy="317500"/>
        </p:xfrm>
        <a:graphic>
          <a:graphicData uri="http://schemas.openxmlformats.org/presentationml/2006/ole">
            <p:oleObj spid="_x0000_s68627" name="Equation" r:id="rId9" imgW="863225" imgH="317362" progId="Equation.3">
              <p:embed/>
            </p:oleObj>
          </a:graphicData>
        </a:graphic>
      </p:graphicFrame>
      <p:sp>
        <p:nvSpPr>
          <p:cNvPr id="68628" name="Text Box 1044"/>
          <p:cNvSpPr txBox="1">
            <a:spLocks noChangeArrowheads="1"/>
          </p:cNvSpPr>
          <p:nvPr/>
        </p:nvSpPr>
        <p:spPr bwMode="auto">
          <a:xfrm>
            <a:off x="5105400" y="31242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或</a:t>
            </a:r>
          </a:p>
        </p:txBody>
      </p:sp>
      <p:graphicFrame>
        <p:nvGraphicFramePr>
          <p:cNvPr id="68629" name="Object 1045"/>
          <p:cNvGraphicFramePr>
            <a:graphicFrameLocks noChangeAspect="1"/>
          </p:cNvGraphicFramePr>
          <p:nvPr/>
        </p:nvGraphicFramePr>
        <p:xfrm>
          <a:off x="5562600" y="3136900"/>
          <a:ext cx="1295400" cy="508000"/>
        </p:xfrm>
        <a:graphic>
          <a:graphicData uri="http://schemas.openxmlformats.org/presentationml/2006/ole">
            <p:oleObj spid="_x0000_s68629" name="Equation" r:id="rId10" imgW="1295400" imgH="508000" progId="Equation.3">
              <p:embed/>
            </p:oleObj>
          </a:graphicData>
        </a:graphic>
      </p:graphicFrame>
      <p:sp>
        <p:nvSpPr>
          <p:cNvPr id="68630" name="Text Box 1046"/>
          <p:cNvSpPr txBox="1">
            <a:spLocks noChangeArrowheads="1"/>
          </p:cNvSpPr>
          <p:nvPr/>
        </p:nvSpPr>
        <p:spPr bwMode="auto">
          <a:xfrm>
            <a:off x="1447800" y="3884613"/>
            <a:ext cx="1828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有理数集</a:t>
            </a:r>
          </a:p>
        </p:txBody>
      </p:sp>
      <p:graphicFrame>
        <p:nvGraphicFramePr>
          <p:cNvPr id="68631" name="Object 1047"/>
          <p:cNvGraphicFramePr>
            <a:graphicFrameLocks noChangeAspect="1"/>
          </p:cNvGraphicFramePr>
          <p:nvPr/>
        </p:nvGraphicFramePr>
        <p:xfrm>
          <a:off x="3101975" y="3733800"/>
          <a:ext cx="1384300" cy="927100"/>
        </p:xfrm>
        <a:graphic>
          <a:graphicData uri="http://schemas.openxmlformats.org/presentationml/2006/ole">
            <p:oleObj spid="_x0000_s68631" name="Equation" r:id="rId11" imgW="1384300" imgH="927100" progId="Equation.3">
              <p:embed/>
            </p:oleObj>
          </a:graphicData>
        </a:graphic>
      </p:graphicFrame>
      <p:graphicFrame>
        <p:nvGraphicFramePr>
          <p:cNvPr id="68632" name="Object 1048"/>
          <p:cNvGraphicFramePr>
            <a:graphicFrameLocks noChangeAspect="1"/>
          </p:cNvGraphicFramePr>
          <p:nvPr/>
        </p:nvGraphicFramePr>
        <p:xfrm>
          <a:off x="4521200" y="3835400"/>
          <a:ext cx="2184400" cy="508000"/>
        </p:xfrm>
        <a:graphic>
          <a:graphicData uri="http://schemas.openxmlformats.org/presentationml/2006/ole">
            <p:oleObj spid="_x0000_s68632" name="Equation" r:id="rId12" imgW="2184400" imgH="508000" progId="Equation.3">
              <p:embed/>
            </p:oleObj>
          </a:graphicData>
        </a:graphic>
      </p:graphicFrame>
      <p:sp>
        <p:nvSpPr>
          <p:cNvPr id="68633" name="Text Box 1049"/>
          <p:cNvSpPr txBox="1">
            <a:spLocks noChangeArrowheads="1"/>
          </p:cNvSpPr>
          <p:nvPr/>
        </p:nvSpPr>
        <p:spPr bwMode="auto">
          <a:xfrm>
            <a:off x="6783388" y="3748088"/>
            <a:ext cx="2057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 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p</a:t>
            </a:r>
            <a:r>
              <a:rPr kumimoji="1" lang="en-US" altLang="zh-CN" sz="2800" i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与 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q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互质</a:t>
            </a:r>
          </a:p>
        </p:txBody>
      </p:sp>
      <p:sp>
        <p:nvSpPr>
          <p:cNvPr id="68634" name="Text Box 1050"/>
          <p:cNvSpPr txBox="1">
            <a:spLocks noChangeArrowheads="1"/>
          </p:cNvSpPr>
          <p:nvPr/>
        </p:nvSpPr>
        <p:spPr bwMode="auto">
          <a:xfrm>
            <a:off x="1476375" y="4581525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实数集合</a:t>
            </a:r>
          </a:p>
        </p:txBody>
      </p:sp>
      <p:graphicFrame>
        <p:nvGraphicFramePr>
          <p:cNvPr id="68635" name="Object 1051"/>
          <p:cNvGraphicFramePr>
            <a:graphicFrameLocks noChangeAspect="1"/>
          </p:cNvGraphicFramePr>
          <p:nvPr/>
        </p:nvGraphicFramePr>
        <p:xfrm>
          <a:off x="3192463" y="4714875"/>
          <a:ext cx="4503737" cy="466725"/>
        </p:xfrm>
        <a:graphic>
          <a:graphicData uri="http://schemas.openxmlformats.org/presentationml/2006/ole">
            <p:oleObj spid="_x0000_s68635" name="Equation" r:id="rId13" imgW="4533900" imgH="469900" progId="Equation.3">
              <p:embed/>
            </p:oleObj>
          </a:graphicData>
        </a:graphic>
      </p:graphicFrame>
      <p:sp>
        <p:nvSpPr>
          <p:cNvPr id="68636" name="Text Box 1052"/>
          <p:cNvSpPr txBox="1">
            <a:spLocks noChangeArrowheads="1"/>
          </p:cNvSpPr>
          <p:nvPr/>
        </p:nvSpPr>
        <p:spPr bwMode="auto">
          <a:xfrm>
            <a:off x="4267200" y="4646613"/>
            <a:ext cx="3581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 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x</a:t>
            </a:r>
            <a:r>
              <a:rPr kumimoji="1" lang="en-US" altLang="zh-CN" sz="2800" i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为有理数或无理数</a:t>
            </a:r>
          </a:p>
        </p:txBody>
      </p:sp>
      <p:sp>
        <p:nvSpPr>
          <p:cNvPr id="68637" name="Text Box 1053"/>
          <p:cNvSpPr txBox="1">
            <a:spLocks noChangeArrowheads="1"/>
          </p:cNvSpPr>
          <p:nvPr/>
        </p:nvSpPr>
        <p:spPr bwMode="auto">
          <a:xfrm>
            <a:off x="3594100" y="5213350"/>
            <a:ext cx="14493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开区间</a:t>
            </a:r>
          </a:p>
        </p:txBody>
      </p:sp>
      <p:graphicFrame>
        <p:nvGraphicFramePr>
          <p:cNvPr id="68638" name="Object 1054"/>
          <p:cNvGraphicFramePr>
            <a:graphicFrameLocks noChangeAspect="1"/>
          </p:cNvGraphicFramePr>
          <p:nvPr/>
        </p:nvGraphicFramePr>
        <p:xfrm>
          <a:off x="4852988" y="5253038"/>
          <a:ext cx="3619500" cy="469900"/>
        </p:xfrm>
        <a:graphic>
          <a:graphicData uri="http://schemas.openxmlformats.org/presentationml/2006/ole">
            <p:oleObj spid="_x0000_s68638" name="Equation" r:id="rId14" imgW="3619500" imgH="469900" progId="Equation.3">
              <p:embed/>
            </p:oleObj>
          </a:graphicData>
        </a:graphic>
      </p:graphicFrame>
      <p:graphicFrame>
        <p:nvGraphicFramePr>
          <p:cNvPr id="68639" name="Object 1055"/>
          <p:cNvGraphicFramePr>
            <a:graphicFrameLocks noChangeAspect="1"/>
          </p:cNvGraphicFramePr>
          <p:nvPr/>
        </p:nvGraphicFramePr>
        <p:xfrm>
          <a:off x="6948488" y="5300663"/>
          <a:ext cx="1435100" cy="406400"/>
        </p:xfrm>
        <a:graphic>
          <a:graphicData uri="http://schemas.openxmlformats.org/presentationml/2006/ole">
            <p:oleObj spid="_x0000_s68639" name="Equation" r:id="rId15" imgW="1434477" imgH="406224" progId="Equation.3">
              <p:embed/>
            </p:oleObj>
          </a:graphicData>
        </a:graphic>
      </p:graphicFrame>
      <p:sp>
        <p:nvSpPr>
          <p:cNvPr id="68640" name="Text Box 1056"/>
          <p:cNvSpPr txBox="1">
            <a:spLocks noChangeArrowheads="1"/>
          </p:cNvSpPr>
          <p:nvPr/>
        </p:nvSpPr>
        <p:spPr bwMode="auto">
          <a:xfrm>
            <a:off x="3635375" y="5794375"/>
            <a:ext cx="14493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闭区间</a:t>
            </a:r>
          </a:p>
        </p:txBody>
      </p:sp>
      <p:graphicFrame>
        <p:nvGraphicFramePr>
          <p:cNvPr id="68641" name="Object 1057"/>
          <p:cNvGraphicFramePr>
            <a:graphicFrameLocks noChangeAspect="1"/>
          </p:cNvGraphicFramePr>
          <p:nvPr/>
        </p:nvGraphicFramePr>
        <p:xfrm>
          <a:off x="4932363" y="5876925"/>
          <a:ext cx="3581400" cy="469900"/>
        </p:xfrm>
        <a:graphic>
          <a:graphicData uri="http://schemas.openxmlformats.org/presentationml/2006/ole">
            <p:oleObj spid="_x0000_s68641" name="Equation" r:id="rId16" imgW="3581400" imgH="469900" progId="Equation.3">
              <p:embed/>
            </p:oleObj>
          </a:graphicData>
        </a:graphic>
      </p:graphicFrame>
      <p:graphicFrame>
        <p:nvGraphicFramePr>
          <p:cNvPr id="68642" name="Object 1058"/>
          <p:cNvGraphicFramePr>
            <a:graphicFrameLocks noChangeAspect="1"/>
          </p:cNvGraphicFramePr>
          <p:nvPr/>
        </p:nvGraphicFramePr>
        <p:xfrm>
          <a:off x="6989763" y="5921375"/>
          <a:ext cx="1435100" cy="406400"/>
        </p:xfrm>
        <a:graphic>
          <a:graphicData uri="http://schemas.openxmlformats.org/presentationml/2006/ole">
            <p:oleObj spid="_x0000_s68642" name="Equation" r:id="rId17" imgW="1434477" imgH="406224" progId="Equation.3">
              <p:embed/>
            </p:oleObj>
          </a:graphicData>
        </a:graphic>
      </p:graphicFrame>
      <p:graphicFrame>
        <p:nvGraphicFramePr>
          <p:cNvPr id="68643" name="Object 1059"/>
          <p:cNvGraphicFramePr>
            <a:graphicFrameLocks noChangeAspect="1"/>
          </p:cNvGraphicFramePr>
          <p:nvPr/>
        </p:nvGraphicFramePr>
        <p:xfrm>
          <a:off x="8534400" y="3611563"/>
          <a:ext cx="330200" cy="889000"/>
        </p:xfrm>
        <a:graphic>
          <a:graphicData uri="http://schemas.openxmlformats.org/presentationml/2006/ole">
            <p:oleObj spid="_x0000_s68643" name="Equation" r:id="rId18" imgW="330200" imgH="889000" progId="Equation.3">
              <p:embed/>
            </p:oleObj>
          </a:graphicData>
        </a:graphic>
      </p:graphicFrame>
      <p:pic>
        <p:nvPicPr>
          <p:cNvPr id="68656" name="Picture 1072" descr="返回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902575" y="6376988"/>
            <a:ext cx="355600" cy="287337"/>
          </a:xfrm>
          <a:prstGeom prst="rect">
            <a:avLst/>
          </a:prstGeom>
          <a:noFill/>
        </p:spPr>
      </p:pic>
      <p:pic>
        <p:nvPicPr>
          <p:cNvPr id="68657" name="Picture 1073" descr="机动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231A93"/>
              </a:clrFrom>
              <a:clrTo>
                <a:srgbClr val="231A9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5375" y="6376988"/>
            <a:ext cx="355600" cy="287337"/>
          </a:xfrm>
          <a:prstGeom prst="rect">
            <a:avLst/>
          </a:prstGeom>
          <a:noFill/>
        </p:spPr>
      </p:pic>
      <p:pic>
        <p:nvPicPr>
          <p:cNvPr id="68659" name="Picture 1075" descr="上一页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038975" y="6376988"/>
            <a:ext cx="355600" cy="287337"/>
          </a:xfrm>
          <a:prstGeom prst="rect">
            <a:avLst/>
          </a:prstGeom>
          <a:noFill/>
        </p:spPr>
      </p:pic>
      <p:pic>
        <p:nvPicPr>
          <p:cNvPr id="68660" name="Picture 1076" descr="退出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8348663" y="6376988"/>
            <a:ext cx="355600" cy="287337"/>
          </a:xfrm>
          <a:prstGeom prst="rect">
            <a:avLst/>
          </a:prstGeom>
          <a:noFill/>
        </p:spPr>
      </p:pic>
      <p:pic>
        <p:nvPicPr>
          <p:cNvPr id="68661" name="Picture 1077" descr="下一页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470775" y="6376988"/>
            <a:ext cx="355600" cy="287337"/>
          </a:xfrm>
          <a:prstGeom prst="rect">
            <a:avLst/>
          </a:prstGeom>
          <a:noFill/>
        </p:spPr>
      </p:pic>
      <p:sp>
        <p:nvSpPr>
          <p:cNvPr id="68662" name="Text Box 1078"/>
          <p:cNvSpPr txBox="1">
            <a:spLocks noChangeArrowheads="1"/>
          </p:cNvSpPr>
          <p:nvPr/>
        </p:nvSpPr>
        <p:spPr bwMode="auto">
          <a:xfrm>
            <a:off x="6130925" y="6600825"/>
            <a:ext cx="272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000">
                <a:latin typeface="楷体_GB2312" pitchFamily="49" charset="-122"/>
                <a:ea typeface="楷体_GB2312" pitchFamily="49" charset="-122"/>
              </a:rPr>
              <a:t>机动   目录   上页   下页   返回   结束 </a:t>
            </a:r>
          </a:p>
        </p:txBody>
      </p:sp>
      <p:pic>
        <p:nvPicPr>
          <p:cNvPr id="68663" name="Picture 1079" descr="目录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607175" y="6376988"/>
            <a:ext cx="355600" cy="287337"/>
          </a:xfrm>
          <a:prstGeom prst="rect">
            <a:avLst/>
          </a:prstGeom>
          <a:noFill/>
        </p:spPr>
      </p:pic>
      <p:sp>
        <p:nvSpPr>
          <p:cNvPr id="68664" name="Text Box 1080"/>
          <p:cNvSpPr txBox="1">
            <a:spLocks noChangeArrowheads="1"/>
          </p:cNvSpPr>
          <p:nvPr/>
        </p:nvSpPr>
        <p:spPr bwMode="auto">
          <a:xfrm>
            <a:off x="179388" y="5157788"/>
            <a:ext cx="12239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>
                <a:latin typeface="Times New Roman" pitchFamily="18" charset="0"/>
                <a:ea typeface="楷体_GB2312" pitchFamily="49" charset="-122"/>
              </a:rPr>
              <a:t>定义</a:t>
            </a:r>
            <a:r>
              <a:rPr kumimoji="1" lang="en-US" altLang="zh-CN" sz="2800" b="1">
                <a:latin typeface="Times New Roman" pitchFamily="18" charset="0"/>
                <a:ea typeface="楷体_GB2312" pitchFamily="49" charset="-122"/>
              </a:rPr>
              <a:t>2</a:t>
            </a:r>
          </a:p>
        </p:txBody>
      </p:sp>
      <p:sp>
        <p:nvSpPr>
          <p:cNvPr id="68665" name="Text Box 1081"/>
          <p:cNvSpPr txBox="1">
            <a:spLocks noChangeArrowheads="1"/>
          </p:cNvSpPr>
          <p:nvPr/>
        </p:nvSpPr>
        <p:spPr bwMode="auto">
          <a:xfrm>
            <a:off x="1403350" y="5229225"/>
            <a:ext cx="22320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设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a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和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b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为实数，定义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8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6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6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6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6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68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68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68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68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68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68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68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6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68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68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autoUpdateAnimBg="0"/>
      <p:bldP spid="68612" grpId="0" autoUpdateAnimBg="0"/>
      <p:bldP spid="68613" grpId="0" autoUpdateAnimBg="0"/>
      <p:bldP spid="68614" grpId="0" autoUpdateAnimBg="0"/>
      <p:bldP spid="68617" grpId="0" autoUpdateAnimBg="0"/>
      <p:bldP spid="68620" grpId="0" autoUpdateAnimBg="0"/>
      <p:bldP spid="68622" grpId="0" autoUpdateAnimBg="0"/>
      <p:bldP spid="68623" grpId="0" autoUpdateAnimBg="0"/>
      <p:bldP spid="68628" grpId="0" autoUpdateAnimBg="0"/>
      <p:bldP spid="68630" grpId="0" autoUpdateAnimBg="0"/>
      <p:bldP spid="68633" grpId="0" autoUpdateAnimBg="0"/>
      <p:bldP spid="68634" grpId="0" autoUpdateAnimBg="0"/>
      <p:bldP spid="68636" grpId="0" autoUpdateAnimBg="0"/>
      <p:bldP spid="68637" grpId="0" autoUpdateAnimBg="0"/>
      <p:bldP spid="68640" grpId="0" autoUpdateAnimBg="0"/>
      <p:bldP spid="68664" grpId="0" autoUpdateAnimBg="0"/>
      <p:bldP spid="68665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31" name="Rectangle 71"/>
          <p:cNvSpPr>
            <a:spLocks noGrp="1" noChangeArrowheads="1"/>
          </p:cNvSpPr>
          <p:nvPr>
            <p:ph type="title"/>
          </p:nvPr>
        </p:nvSpPr>
        <p:spPr>
          <a:xfrm>
            <a:off x="323850" y="620713"/>
            <a:ext cx="1524000" cy="533400"/>
          </a:xfrm>
        </p:spPr>
        <p:txBody>
          <a:bodyPr/>
          <a:lstStyle/>
          <a:p>
            <a:pPr algn="l"/>
            <a:r>
              <a:rPr lang="zh-CN" altLang="en-US" sz="2800" b="1">
                <a:ea typeface="楷体_GB2312" pitchFamily="49" charset="-122"/>
              </a:rPr>
              <a:t>例</a:t>
            </a:r>
            <a:r>
              <a:rPr lang="en-US" altLang="zh-CN" sz="2800" b="1">
                <a:ea typeface="楷体_GB2312" pitchFamily="49" charset="-122"/>
              </a:rPr>
              <a:t>29.  </a:t>
            </a:r>
            <a:r>
              <a:rPr lang="zh-CN" altLang="en-US" sz="2800">
                <a:solidFill>
                  <a:schemeClr val="tx1"/>
                </a:solidFill>
                <a:ea typeface="楷体_GB2312" pitchFamily="49" charset="-122"/>
              </a:rPr>
              <a:t>求</a:t>
            </a:r>
          </a:p>
        </p:txBody>
      </p:sp>
      <p:graphicFrame>
        <p:nvGraphicFramePr>
          <p:cNvPr id="117830" name="Object 70"/>
          <p:cNvGraphicFramePr>
            <a:graphicFrameLocks noChangeAspect="1"/>
          </p:cNvGraphicFramePr>
          <p:nvPr/>
        </p:nvGraphicFramePr>
        <p:xfrm>
          <a:off x="1752600" y="766763"/>
          <a:ext cx="533400" cy="317500"/>
        </p:xfrm>
        <a:graphic>
          <a:graphicData uri="http://schemas.openxmlformats.org/presentationml/2006/ole">
            <p:oleObj spid="_x0000_s117830" name="Equation" r:id="rId3" imgW="532937" imgH="317225" progId="Equation.3">
              <p:embed/>
            </p:oleObj>
          </a:graphicData>
        </a:graphic>
      </p:graphicFrame>
      <p:sp>
        <p:nvSpPr>
          <p:cNvPr id="117829" name="Text Box 69"/>
          <p:cNvSpPr txBox="1">
            <a:spLocks noChangeArrowheads="1"/>
          </p:cNvSpPr>
          <p:nvPr/>
        </p:nvSpPr>
        <p:spPr bwMode="auto">
          <a:xfrm>
            <a:off x="5334000" y="609600"/>
            <a:ext cx="365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的反函数及其定义域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.</a:t>
            </a:r>
          </a:p>
        </p:txBody>
      </p:sp>
      <p:sp>
        <p:nvSpPr>
          <p:cNvPr id="117828" name="Text Box 68"/>
          <p:cNvSpPr txBox="1">
            <a:spLocks noChangeArrowheads="1"/>
          </p:cNvSpPr>
          <p:nvPr/>
        </p:nvSpPr>
        <p:spPr bwMode="auto">
          <a:xfrm>
            <a:off x="358775" y="1690688"/>
            <a:ext cx="990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解</a:t>
            </a:r>
            <a:r>
              <a:rPr kumimoji="1" lang="en-US" altLang="zh-CN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:</a:t>
            </a:r>
          </a:p>
        </p:txBody>
      </p:sp>
      <p:graphicFrame>
        <p:nvGraphicFramePr>
          <p:cNvPr id="117827" name="Object 67"/>
          <p:cNvGraphicFramePr>
            <a:graphicFrameLocks noChangeAspect="1"/>
          </p:cNvGraphicFramePr>
          <p:nvPr/>
        </p:nvGraphicFramePr>
        <p:xfrm>
          <a:off x="1397000" y="1806575"/>
          <a:ext cx="1498600" cy="317500"/>
        </p:xfrm>
        <a:graphic>
          <a:graphicData uri="http://schemas.openxmlformats.org/presentationml/2006/ole">
            <p:oleObj spid="_x0000_s117827" name="Equation" r:id="rId4" imgW="1497950" imgH="317362" progId="Equation.3">
              <p:embed/>
            </p:oleObj>
          </a:graphicData>
        </a:graphic>
      </p:graphicFrame>
      <p:sp>
        <p:nvSpPr>
          <p:cNvPr id="117826" name="Text Box 66"/>
          <p:cNvSpPr txBox="1">
            <a:spLocks noChangeArrowheads="1"/>
          </p:cNvSpPr>
          <p:nvPr/>
        </p:nvSpPr>
        <p:spPr bwMode="auto">
          <a:xfrm>
            <a:off x="914400" y="1689100"/>
            <a:ext cx="841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当</a:t>
            </a:r>
          </a:p>
        </p:txBody>
      </p:sp>
      <p:sp>
        <p:nvSpPr>
          <p:cNvPr id="117825" name="Text Box 65"/>
          <p:cNvSpPr txBox="1">
            <a:spLocks noChangeArrowheads="1"/>
          </p:cNvSpPr>
          <p:nvPr/>
        </p:nvSpPr>
        <p:spPr bwMode="auto">
          <a:xfrm>
            <a:off x="2895600" y="1703388"/>
            <a:ext cx="914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时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</a:t>
            </a:r>
          </a:p>
        </p:txBody>
      </p:sp>
      <p:graphicFrame>
        <p:nvGraphicFramePr>
          <p:cNvPr id="117824" name="Object 64"/>
          <p:cNvGraphicFramePr>
            <a:graphicFrameLocks noChangeAspect="1"/>
          </p:cNvGraphicFramePr>
          <p:nvPr/>
        </p:nvGraphicFramePr>
        <p:xfrm>
          <a:off x="3505200" y="1701800"/>
          <a:ext cx="939800" cy="508000"/>
        </p:xfrm>
        <a:graphic>
          <a:graphicData uri="http://schemas.openxmlformats.org/presentationml/2006/ole">
            <p:oleObj spid="_x0000_s117824" name="Equation" r:id="rId5" imgW="939800" imgH="508000" progId="Equation.3">
              <p:embed/>
            </p:oleObj>
          </a:graphicData>
        </a:graphic>
      </p:graphicFrame>
      <p:sp>
        <p:nvSpPr>
          <p:cNvPr id="117823" name="Text Box 63"/>
          <p:cNvSpPr txBox="1">
            <a:spLocks noChangeArrowheads="1"/>
          </p:cNvSpPr>
          <p:nvPr/>
        </p:nvSpPr>
        <p:spPr bwMode="auto">
          <a:xfrm>
            <a:off x="1366838" y="2209800"/>
            <a:ext cx="6143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则</a:t>
            </a:r>
          </a:p>
        </p:txBody>
      </p:sp>
      <p:graphicFrame>
        <p:nvGraphicFramePr>
          <p:cNvPr id="117822" name="Object 62"/>
          <p:cNvGraphicFramePr>
            <a:graphicFrameLocks noChangeAspect="1"/>
          </p:cNvGraphicFramePr>
          <p:nvPr/>
        </p:nvGraphicFramePr>
        <p:xfrm>
          <a:off x="1993900" y="2273300"/>
          <a:ext cx="2959100" cy="469900"/>
        </p:xfrm>
        <a:graphic>
          <a:graphicData uri="http://schemas.openxmlformats.org/presentationml/2006/ole">
            <p:oleObj spid="_x0000_s117822" name="Equation" r:id="rId6" imgW="2959100" imgH="469900" progId="Equation.3">
              <p:embed/>
            </p:oleObj>
          </a:graphicData>
        </a:graphic>
      </p:graphicFrame>
      <p:graphicFrame>
        <p:nvGraphicFramePr>
          <p:cNvPr id="117821" name="Object 61"/>
          <p:cNvGraphicFramePr>
            <a:graphicFrameLocks noChangeAspect="1"/>
          </p:cNvGraphicFramePr>
          <p:nvPr/>
        </p:nvGraphicFramePr>
        <p:xfrm>
          <a:off x="1366838" y="2946400"/>
          <a:ext cx="1231900" cy="317500"/>
        </p:xfrm>
        <a:graphic>
          <a:graphicData uri="http://schemas.openxmlformats.org/presentationml/2006/ole">
            <p:oleObj spid="_x0000_s117821" name="Equation" r:id="rId7" imgW="1231366" imgH="317362" progId="Equation.3">
              <p:embed/>
            </p:oleObj>
          </a:graphicData>
        </a:graphic>
      </p:graphicFrame>
      <p:sp>
        <p:nvSpPr>
          <p:cNvPr id="117820" name="Text Box 60"/>
          <p:cNvSpPr txBox="1">
            <a:spLocks noChangeArrowheads="1"/>
          </p:cNvSpPr>
          <p:nvPr/>
        </p:nvSpPr>
        <p:spPr bwMode="auto">
          <a:xfrm>
            <a:off x="917575" y="2808288"/>
            <a:ext cx="1143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当</a:t>
            </a:r>
          </a:p>
        </p:txBody>
      </p:sp>
      <p:sp>
        <p:nvSpPr>
          <p:cNvPr id="117819" name="Text Box 59"/>
          <p:cNvSpPr txBox="1">
            <a:spLocks noChangeArrowheads="1"/>
          </p:cNvSpPr>
          <p:nvPr/>
        </p:nvSpPr>
        <p:spPr bwMode="auto">
          <a:xfrm>
            <a:off x="2590800" y="2860675"/>
            <a:ext cx="911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时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</a:t>
            </a:r>
          </a:p>
        </p:txBody>
      </p:sp>
      <p:graphicFrame>
        <p:nvGraphicFramePr>
          <p:cNvPr id="117818" name="Object 58"/>
          <p:cNvGraphicFramePr>
            <a:graphicFrameLocks noChangeAspect="1"/>
          </p:cNvGraphicFramePr>
          <p:nvPr/>
        </p:nvGraphicFramePr>
        <p:xfrm>
          <a:off x="3200400" y="2911475"/>
          <a:ext cx="1130300" cy="406400"/>
        </p:xfrm>
        <a:graphic>
          <a:graphicData uri="http://schemas.openxmlformats.org/presentationml/2006/ole">
            <p:oleObj spid="_x0000_s117818" name="Equation" r:id="rId8" imgW="1129810" imgH="406224" progId="Equation.3">
              <p:embed/>
            </p:oleObj>
          </a:graphicData>
        </a:graphic>
      </p:graphicFrame>
      <p:sp>
        <p:nvSpPr>
          <p:cNvPr id="117817" name="Text Box 57"/>
          <p:cNvSpPr txBox="1">
            <a:spLocks noChangeArrowheads="1"/>
          </p:cNvSpPr>
          <p:nvPr/>
        </p:nvSpPr>
        <p:spPr bwMode="auto">
          <a:xfrm>
            <a:off x="1366838" y="33528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则</a:t>
            </a:r>
          </a:p>
        </p:txBody>
      </p:sp>
      <p:graphicFrame>
        <p:nvGraphicFramePr>
          <p:cNvPr id="117816" name="Object 56"/>
          <p:cNvGraphicFramePr>
            <a:graphicFrameLocks noChangeAspect="1"/>
          </p:cNvGraphicFramePr>
          <p:nvPr/>
        </p:nvGraphicFramePr>
        <p:xfrm>
          <a:off x="1993900" y="3352800"/>
          <a:ext cx="3035300" cy="508000"/>
        </p:xfrm>
        <a:graphic>
          <a:graphicData uri="http://schemas.openxmlformats.org/presentationml/2006/ole">
            <p:oleObj spid="_x0000_s117816" name="Equation" r:id="rId9" imgW="3035300" imgH="508000" progId="Equation.3">
              <p:embed/>
            </p:oleObj>
          </a:graphicData>
        </a:graphic>
      </p:graphicFrame>
      <p:graphicFrame>
        <p:nvGraphicFramePr>
          <p:cNvPr id="117815" name="Object 55"/>
          <p:cNvGraphicFramePr>
            <a:graphicFrameLocks noChangeAspect="1"/>
          </p:cNvGraphicFramePr>
          <p:nvPr/>
        </p:nvGraphicFramePr>
        <p:xfrm>
          <a:off x="1435100" y="4030663"/>
          <a:ext cx="1231900" cy="317500"/>
        </p:xfrm>
        <a:graphic>
          <a:graphicData uri="http://schemas.openxmlformats.org/presentationml/2006/ole">
            <p:oleObj spid="_x0000_s117815" name="Equation" r:id="rId10" imgW="1231366" imgH="317362" progId="Equation.3">
              <p:embed/>
            </p:oleObj>
          </a:graphicData>
        </a:graphic>
      </p:graphicFrame>
      <p:sp>
        <p:nvSpPr>
          <p:cNvPr id="117814" name="Text Box 54"/>
          <p:cNvSpPr txBox="1">
            <a:spLocks noChangeArrowheads="1"/>
          </p:cNvSpPr>
          <p:nvPr/>
        </p:nvSpPr>
        <p:spPr bwMode="auto">
          <a:xfrm>
            <a:off x="920750" y="3887788"/>
            <a:ext cx="8413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当</a:t>
            </a:r>
          </a:p>
        </p:txBody>
      </p:sp>
      <p:sp>
        <p:nvSpPr>
          <p:cNvPr id="117813" name="Text Box 53"/>
          <p:cNvSpPr txBox="1">
            <a:spLocks noChangeArrowheads="1"/>
          </p:cNvSpPr>
          <p:nvPr/>
        </p:nvSpPr>
        <p:spPr bwMode="auto">
          <a:xfrm>
            <a:off x="2746375" y="3962400"/>
            <a:ext cx="8350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时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</a:t>
            </a:r>
          </a:p>
        </p:txBody>
      </p:sp>
      <p:graphicFrame>
        <p:nvGraphicFramePr>
          <p:cNvPr id="117812" name="Object 52"/>
          <p:cNvGraphicFramePr>
            <a:graphicFrameLocks noChangeAspect="1"/>
          </p:cNvGraphicFramePr>
          <p:nvPr/>
        </p:nvGraphicFramePr>
        <p:xfrm>
          <a:off x="3352800" y="3911600"/>
          <a:ext cx="1384300" cy="508000"/>
        </p:xfrm>
        <a:graphic>
          <a:graphicData uri="http://schemas.openxmlformats.org/presentationml/2006/ole">
            <p:oleObj spid="_x0000_s117812" name="Equation" r:id="rId11" imgW="1384300" imgH="508000" progId="Equation.3">
              <p:embed/>
            </p:oleObj>
          </a:graphicData>
        </a:graphic>
      </p:graphicFrame>
      <p:sp>
        <p:nvSpPr>
          <p:cNvPr id="117811" name="Text Box 51"/>
          <p:cNvSpPr txBox="1">
            <a:spLocks noChangeArrowheads="1"/>
          </p:cNvSpPr>
          <p:nvPr/>
        </p:nvSpPr>
        <p:spPr bwMode="auto">
          <a:xfrm>
            <a:off x="1366838" y="4419600"/>
            <a:ext cx="7350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则</a:t>
            </a:r>
          </a:p>
        </p:txBody>
      </p:sp>
      <p:graphicFrame>
        <p:nvGraphicFramePr>
          <p:cNvPr id="117810" name="Object 50"/>
          <p:cNvGraphicFramePr>
            <a:graphicFrameLocks noChangeAspect="1"/>
          </p:cNvGraphicFramePr>
          <p:nvPr/>
        </p:nvGraphicFramePr>
        <p:xfrm>
          <a:off x="1917700" y="4419600"/>
          <a:ext cx="3492500" cy="571500"/>
        </p:xfrm>
        <a:graphic>
          <a:graphicData uri="http://schemas.openxmlformats.org/presentationml/2006/ole">
            <p:oleObj spid="_x0000_s117810" name="Equation" r:id="rId12" imgW="3492500" imgH="571500" progId="Equation.3">
              <p:embed/>
            </p:oleObj>
          </a:graphicData>
        </a:graphic>
      </p:graphicFrame>
      <p:sp>
        <p:nvSpPr>
          <p:cNvPr id="117809" name="Text Box 49"/>
          <p:cNvSpPr txBox="1">
            <a:spLocks noChangeArrowheads="1"/>
          </p:cNvSpPr>
          <p:nvPr/>
        </p:nvSpPr>
        <p:spPr bwMode="auto">
          <a:xfrm>
            <a:off x="381000" y="5394325"/>
            <a:ext cx="144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反函数</a:t>
            </a:r>
          </a:p>
        </p:txBody>
      </p:sp>
      <p:graphicFrame>
        <p:nvGraphicFramePr>
          <p:cNvPr id="117808" name="Object 48"/>
          <p:cNvGraphicFramePr>
            <a:graphicFrameLocks noChangeAspect="1"/>
          </p:cNvGraphicFramePr>
          <p:nvPr/>
        </p:nvGraphicFramePr>
        <p:xfrm>
          <a:off x="1676400" y="5605463"/>
          <a:ext cx="533400" cy="317500"/>
        </p:xfrm>
        <a:graphic>
          <a:graphicData uri="http://schemas.openxmlformats.org/presentationml/2006/ole">
            <p:oleObj spid="_x0000_s117808" name="Equation" r:id="rId13" imgW="532937" imgH="317225" progId="Equation.3">
              <p:embed/>
            </p:oleObj>
          </a:graphicData>
        </a:graphic>
      </p:graphicFrame>
      <p:graphicFrame>
        <p:nvGraphicFramePr>
          <p:cNvPr id="117807" name="Object 47"/>
          <p:cNvGraphicFramePr>
            <a:graphicFrameLocks noChangeAspect="1"/>
          </p:cNvGraphicFramePr>
          <p:nvPr/>
        </p:nvGraphicFramePr>
        <p:xfrm>
          <a:off x="2514600" y="5464175"/>
          <a:ext cx="2616200" cy="457200"/>
        </p:xfrm>
        <a:graphic>
          <a:graphicData uri="http://schemas.openxmlformats.org/presentationml/2006/ole">
            <p:oleObj spid="_x0000_s117807" name="Equation" r:id="rId14" imgW="2616200" imgH="457200" progId="Equation.3">
              <p:embed/>
            </p:oleObj>
          </a:graphicData>
        </a:graphic>
      </p:graphicFrame>
      <p:graphicFrame>
        <p:nvGraphicFramePr>
          <p:cNvPr id="117806" name="Object 46"/>
          <p:cNvGraphicFramePr>
            <a:graphicFrameLocks noChangeAspect="1"/>
          </p:cNvGraphicFramePr>
          <p:nvPr/>
        </p:nvGraphicFramePr>
        <p:xfrm>
          <a:off x="2514600" y="4953000"/>
          <a:ext cx="2957513" cy="511175"/>
        </p:xfrm>
        <a:graphic>
          <a:graphicData uri="http://schemas.openxmlformats.org/presentationml/2006/ole">
            <p:oleObj spid="_x0000_s117806" name="Equation" r:id="rId15" imgW="2946400" imgH="508000" progId="Equation.3">
              <p:embed/>
            </p:oleObj>
          </a:graphicData>
        </a:graphic>
      </p:graphicFrame>
      <p:graphicFrame>
        <p:nvGraphicFramePr>
          <p:cNvPr id="117805" name="Object 45"/>
          <p:cNvGraphicFramePr>
            <a:graphicFrameLocks noChangeAspect="1"/>
          </p:cNvGraphicFramePr>
          <p:nvPr/>
        </p:nvGraphicFramePr>
        <p:xfrm>
          <a:off x="2501900" y="5921375"/>
          <a:ext cx="2908300" cy="520700"/>
        </p:xfrm>
        <a:graphic>
          <a:graphicData uri="http://schemas.openxmlformats.org/presentationml/2006/ole">
            <p:oleObj spid="_x0000_s117805" name="Equation" r:id="rId16" imgW="2908300" imgH="520700" progId="Equation.3">
              <p:embed/>
            </p:oleObj>
          </a:graphicData>
        </a:graphic>
      </p:graphicFrame>
      <p:sp>
        <p:nvSpPr>
          <p:cNvPr id="117804" name="Text Box 44"/>
          <p:cNvSpPr txBox="1">
            <a:spLocks noChangeArrowheads="1"/>
          </p:cNvSpPr>
          <p:nvPr/>
        </p:nvSpPr>
        <p:spPr bwMode="auto">
          <a:xfrm>
            <a:off x="6553200" y="5181600"/>
            <a:ext cx="198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定义域为</a:t>
            </a:r>
          </a:p>
        </p:txBody>
      </p:sp>
      <p:graphicFrame>
        <p:nvGraphicFramePr>
          <p:cNvPr id="117803" name="Object 43"/>
          <p:cNvGraphicFramePr>
            <a:graphicFrameLocks noChangeAspect="1"/>
          </p:cNvGraphicFramePr>
          <p:nvPr/>
        </p:nvGraphicFramePr>
        <p:xfrm>
          <a:off x="6121400" y="5776913"/>
          <a:ext cx="2641600" cy="419100"/>
        </p:xfrm>
        <a:graphic>
          <a:graphicData uri="http://schemas.openxmlformats.org/presentationml/2006/ole">
            <p:oleObj spid="_x0000_s117803" name="Equation" r:id="rId17" imgW="2641600" imgH="419100" progId="Equation.3">
              <p:embed/>
            </p:oleObj>
          </a:graphicData>
        </a:graphic>
      </p:graphicFrame>
      <p:sp>
        <p:nvSpPr>
          <p:cNvPr id="117802" name="AutoShape 42"/>
          <p:cNvSpPr>
            <a:spLocks/>
          </p:cNvSpPr>
          <p:nvPr/>
        </p:nvSpPr>
        <p:spPr bwMode="auto">
          <a:xfrm>
            <a:off x="2438400" y="193675"/>
            <a:ext cx="228600" cy="1371600"/>
          </a:xfrm>
          <a:prstGeom prst="leftBrace">
            <a:avLst>
              <a:gd name="adj1" fmla="val 50000"/>
              <a:gd name="adj2" fmla="val 50000"/>
            </a:avLst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graphicFrame>
        <p:nvGraphicFramePr>
          <p:cNvPr id="117801" name="Object 41"/>
          <p:cNvGraphicFramePr>
            <a:graphicFrameLocks noChangeAspect="1"/>
          </p:cNvGraphicFramePr>
          <p:nvPr/>
        </p:nvGraphicFramePr>
        <p:xfrm>
          <a:off x="2705100" y="165100"/>
          <a:ext cx="2552700" cy="1435100"/>
        </p:xfrm>
        <a:graphic>
          <a:graphicData uri="http://schemas.openxmlformats.org/presentationml/2006/ole">
            <p:oleObj spid="_x0000_s117801" name="Equation" r:id="rId18" imgW="2552700" imgH="1435100" progId="Equation.3">
              <p:embed/>
            </p:oleObj>
          </a:graphicData>
        </a:graphic>
      </p:graphicFrame>
      <p:grpSp>
        <p:nvGrpSpPr>
          <p:cNvPr id="117798" name="Group 38"/>
          <p:cNvGrpSpPr>
            <a:grpSpLocks/>
          </p:cNvGrpSpPr>
          <p:nvPr/>
        </p:nvGrpSpPr>
        <p:grpSpPr bwMode="auto">
          <a:xfrm>
            <a:off x="7037388" y="2855913"/>
            <a:ext cx="708025" cy="265112"/>
            <a:chOff x="4695" y="1881"/>
            <a:chExt cx="446" cy="207"/>
          </a:xfrm>
        </p:grpSpPr>
        <p:sp>
          <p:nvSpPr>
            <p:cNvPr id="117800" name="Line 40"/>
            <p:cNvSpPr>
              <a:spLocks noChangeShapeType="1"/>
            </p:cNvSpPr>
            <p:nvPr/>
          </p:nvSpPr>
          <p:spPr bwMode="auto">
            <a:xfrm>
              <a:off x="4851" y="2003"/>
              <a:ext cx="2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graphicFrame>
          <p:nvGraphicFramePr>
            <p:cNvPr id="117799" name="Object 39"/>
            <p:cNvGraphicFramePr>
              <a:graphicFrameLocks noChangeAspect="1"/>
            </p:cNvGraphicFramePr>
            <p:nvPr/>
          </p:nvGraphicFramePr>
          <p:xfrm>
            <a:off x="4695" y="1881"/>
            <a:ext cx="161" cy="207"/>
          </p:xfrm>
          <a:graphic>
            <a:graphicData uri="http://schemas.openxmlformats.org/presentationml/2006/ole">
              <p:oleObj spid="_x0000_s117799" name="Equation" r:id="rId19" imgW="126780" imgH="164814" progId="Equation.3">
                <p:embed/>
              </p:oleObj>
            </a:graphicData>
          </a:graphic>
        </p:graphicFrame>
      </p:grpSp>
      <p:grpSp>
        <p:nvGrpSpPr>
          <p:cNvPr id="117795" name="Group 35"/>
          <p:cNvGrpSpPr>
            <a:grpSpLocks/>
          </p:cNvGrpSpPr>
          <p:nvPr/>
        </p:nvGrpSpPr>
        <p:grpSpPr bwMode="auto">
          <a:xfrm>
            <a:off x="7339013" y="3713163"/>
            <a:ext cx="563562" cy="871537"/>
            <a:chOff x="4885" y="2548"/>
            <a:chExt cx="355" cy="678"/>
          </a:xfrm>
        </p:grpSpPr>
        <p:sp>
          <p:nvSpPr>
            <p:cNvPr id="117797" name="Freeform 37"/>
            <p:cNvSpPr>
              <a:spLocks/>
            </p:cNvSpPr>
            <p:nvPr/>
          </p:nvSpPr>
          <p:spPr bwMode="auto">
            <a:xfrm>
              <a:off x="4885" y="2555"/>
              <a:ext cx="282" cy="671"/>
            </a:xfrm>
            <a:custGeom>
              <a:avLst/>
              <a:gdLst/>
              <a:ahLst/>
              <a:cxnLst>
                <a:cxn ang="0">
                  <a:pos x="0" y="828"/>
                </a:cxn>
                <a:cxn ang="0">
                  <a:pos x="42" y="582"/>
                </a:cxn>
                <a:cxn ang="0">
                  <a:pos x="78" y="432"/>
                </a:cxn>
                <a:cxn ang="0">
                  <a:pos x="120" y="330"/>
                </a:cxn>
                <a:cxn ang="0">
                  <a:pos x="156" y="252"/>
                </a:cxn>
                <a:cxn ang="0">
                  <a:pos x="192" y="186"/>
                </a:cxn>
                <a:cxn ang="0">
                  <a:pos x="234" y="126"/>
                </a:cxn>
                <a:cxn ang="0">
                  <a:pos x="270" y="78"/>
                </a:cxn>
                <a:cxn ang="0">
                  <a:pos x="306" y="36"/>
                </a:cxn>
                <a:cxn ang="0">
                  <a:pos x="348" y="0"/>
                </a:cxn>
              </a:cxnLst>
              <a:rect l="0" t="0" r="r" b="b"/>
              <a:pathLst>
                <a:path w="348" h="828">
                  <a:moveTo>
                    <a:pt x="0" y="828"/>
                  </a:moveTo>
                  <a:lnTo>
                    <a:pt x="42" y="582"/>
                  </a:lnTo>
                  <a:lnTo>
                    <a:pt x="78" y="432"/>
                  </a:lnTo>
                  <a:lnTo>
                    <a:pt x="120" y="330"/>
                  </a:lnTo>
                  <a:lnTo>
                    <a:pt x="156" y="252"/>
                  </a:lnTo>
                  <a:lnTo>
                    <a:pt x="192" y="186"/>
                  </a:lnTo>
                  <a:lnTo>
                    <a:pt x="234" y="126"/>
                  </a:lnTo>
                  <a:lnTo>
                    <a:pt x="270" y="78"/>
                  </a:lnTo>
                  <a:lnTo>
                    <a:pt x="306" y="36"/>
                  </a:lnTo>
                  <a:lnTo>
                    <a:pt x="348" y="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graphicFrame>
          <p:nvGraphicFramePr>
            <p:cNvPr id="117796" name="Object 36"/>
            <p:cNvGraphicFramePr>
              <a:graphicFrameLocks noChangeAspect="1"/>
            </p:cNvGraphicFramePr>
            <p:nvPr/>
          </p:nvGraphicFramePr>
          <p:xfrm>
            <a:off x="5127" y="2548"/>
            <a:ext cx="113" cy="208"/>
          </p:xfrm>
          <a:graphic>
            <a:graphicData uri="http://schemas.openxmlformats.org/presentationml/2006/ole">
              <p:oleObj spid="_x0000_s117796" name="Equation" r:id="rId20" imgW="88707" imgH="164742" progId="Equation.3">
                <p:embed/>
              </p:oleObj>
            </a:graphicData>
          </a:graphic>
        </p:graphicFrame>
      </p:grpSp>
      <p:grpSp>
        <p:nvGrpSpPr>
          <p:cNvPr id="117789" name="Group 29"/>
          <p:cNvGrpSpPr>
            <a:grpSpLocks/>
          </p:cNvGrpSpPr>
          <p:nvPr/>
        </p:nvGrpSpPr>
        <p:grpSpPr bwMode="auto">
          <a:xfrm>
            <a:off x="7778750" y="1684338"/>
            <a:ext cx="625475" cy="2297112"/>
            <a:chOff x="5162" y="970"/>
            <a:chExt cx="394" cy="1786"/>
          </a:xfrm>
        </p:grpSpPr>
        <p:graphicFrame>
          <p:nvGraphicFramePr>
            <p:cNvPr id="117794" name="Object 34"/>
            <p:cNvGraphicFramePr>
              <a:graphicFrameLocks noChangeAspect="1"/>
            </p:cNvGraphicFramePr>
            <p:nvPr/>
          </p:nvGraphicFramePr>
          <p:xfrm>
            <a:off x="5396" y="2548"/>
            <a:ext cx="160" cy="208"/>
          </p:xfrm>
          <a:graphic>
            <a:graphicData uri="http://schemas.openxmlformats.org/presentationml/2006/ole">
              <p:oleObj spid="_x0000_s117794" name="Equation" r:id="rId21" imgW="126780" imgH="164814" progId="Equation.3">
                <p:embed/>
              </p:oleObj>
            </a:graphicData>
          </a:graphic>
        </p:graphicFrame>
        <p:grpSp>
          <p:nvGrpSpPr>
            <p:cNvPr id="117790" name="Group 30"/>
            <p:cNvGrpSpPr>
              <a:grpSpLocks/>
            </p:cNvGrpSpPr>
            <p:nvPr/>
          </p:nvGrpSpPr>
          <p:grpSpPr bwMode="auto">
            <a:xfrm>
              <a:off x="5162" y="970"/>
              <a:ext cx="312" cy="1578"/>
              <a:chOff x="5162" y="970"/>
              <a:chExt cx="312" cy="1578"/>
            </a:xfrm>
          </p:grpSpPr>
          <p:sp>
            <p:nvSpPr>
              <p:cNvPr id="117793" name="Freeform 33"/>
              <p:cNvSpPr>
                <a:spLocks/>
              </p:cNvSpPr>
              <p:nvPr/>
            </p:nvSpPr>
            <p:spPr bwMode="auto">
              <a:xfrm>
                <a:off x="5167" y="970"/>
                <a:ext cx="307" cy="1002"/>
              </a:xfrm>
              <a:custGeom>
                <a:avLst/>
                <a:gdLst/>
                <a:ahLst/>
                <a:cxnLst>
                  <a:cxn ang="0">
                    <a:pos x="0" y="1236"/>
                  </a:cxn>
                  <a:cxn ang="0">
                    <a:pos x="36" y="1158"/>
                  </a:cxn>
                  <a:cxn ang="0">
                    <a:pos x="72" y="1074"/>
                  </a:cxn>
                  <a:cxn ang="0">
                    <a:pos x="114" y="984"/>
                  </a:cxn>
                  <a:cxn ang="0">
                    <a:pos x="150" y="882"/>
                  </a:cxn>
                  <a:cxn ang="0">
                    <a:pos x="186" y="768"/>
                  </a:cxn>
                  <a:cxn ang="0">
                    <a:pos x="228" y="642"/>
                  </a:cxn>
                  <a:cxn ang="0">
                    <a:pos x="264" y="504"/>
                  </a:cxn>
                  <a:cxn ang="0">
                    <a:pos x="300" y="354"/>
                  </a:cxn>
                  <a:cxn ang="0">
                    <a:pos x="342" y="186"/>
                  </a:cxn>
                  <a:cxn ang="0">
                    <a:pos x="378" y="0"/>
                  </a:cxn>
                </a:cxnLst>
                <a:rect l="0" t="0" r="r" b="b"/>
                <a:pathLst>
                  <a:path w="378" h="1236">
                    <a:moveTo>
                      <a:pt x="0" y="1236"/>
                    </a:moveTo>
                    <a:lnTo>
                      <a:pt x="36" y="1158"/>
                    </a:lnTo>
                    <a:lnTo>
                      <a:pt x="72" y="1074"/>
                    </a:lnTo>
                    <a:lnTo>
                      <a:pt x="114" y="984"/>
                    </a:lnTo>
                    <a:lnTo>
                      <a:pt x="150" y="882"/>
                    </a:lnTo>
                    <a:lnTo>
                      <a:pt x="186" y="768"/>
                    </a:lnTo>
                    <a:lnTo>
                      <a:pt x="228" y="642"/>
                    </a:lnTo>
                    <a:lnTo>
                      <a:pt x="264" y="504"/>
                    </a:lnTo>
                    <a:lnTo>
                      <a:pt x="300" y="354"/>
                    </a:lnTo>
                    <a:lnTo>
                      <a:pt x="342" y="186"/>
                    </a:lnTo>
                    <a:lnTo>
                      <a:pt x="378" y="0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17792" name="Line 32"/>
              <p:cNvSpPr>
                <a:spLocks noChangeShapeType="1"/>
              </p:cNvSpPr>
              <p:nvPr/>
            </p:nvSpPr>
            <p:spPr bwMode="auto">
              <a:xfrm>
                <a:off x="5162" y="2003"/>
                <a:ext cx="0" cy="54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17791" name="Line 31"/>
              <p:cNvSpPr>
                <a:spLocks noChangeShapeType="1"/>
              </p:cNvSpPr>
              <p:nvPr/>
            </p:nvSpPr>
            <p:spPr bwMode="auto">
              <a:xfrm>
                <a:off x="5474" y="992"/>
                <a:ext cx="0" cy="155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</p:grpSp>
      </p:grpSp>
      <p:grpSp>
        <p:nvGrpSpPr>
          <p:cNvPr id="117786" name="Group 26"/>
          <p:cNvGrpSpPr>
            <a:grpSpLocks/>
          </p:cNvGrpSpPr>
          <p:nvPr/>
        </p:nvGrpSpPr>
        <p:grpSpPr bwMode="auto">
          <a:xfrm>
            <a:off x="6902450" y="1562100"/>
            <a:ext cx="1371600" cy="287338"/>
            <a:chOff x="4610" y="876"/>
            <a:chExt cx="864" cy="223"/>
          </a:xfrm>
        </p:grpSpPr>
        <p:graphicFrame>
          <p:nvGraphicFramePr>
            <p:cNvPr id="117788" name="Object 28"/>
            <p:cNvGraphicFramePr>
              <a:graphicFrameLocks noChangeAspect="1"/>
            </p:cNvGraphicFramePr>
            <p:nvPr/>
          </p:nvGraphicFramePr>
          <p:xfrm>
            <a:off x="4610" y="876"/>
            <a:ext cx="241" cy="223"/>
          </p:xfrm>
          <a:graphic>
            <a:graphicData uri="http://schemas.openxmlformats.org/presentationml/2006/ole">
              <p:oleObj spid="_x0000_s117788" name="Equation" r:id="rId22" imgW="190335" imgH="177646" progId="Equation.3">
                <p:embed/>
              </p:oleObj>
            </a:graphicData>
          </a:graphic>
        </p:graphicFrame>
        <p:sp>
          <p:nvSpPr>
            <p:cNvPr id="117787" name="Line 27"/>
            <p:cNvSpPr>
              <a:spLocks noChangeShapeType="1"/>
            </p:cNvSpPr>
            <p:nvPr/>
          </p:nvSpPr>
          <p:spPr bwMode="auto">
            <a:xfrm flipH="1">
              <a:off x="4851" y="992"/>
              <a:ext cx="62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117782" name="Group 22"/>
          <p:cNvGrpSpPr>
            <a:grpSpLocks/>
          </p:cNvGrpSpPr>
          <p:nvPr/>
        </p:nvGrpSpPr>
        <p:grpSpPr bwMode="auto">
          <a:xfrm>
            <a:off x="6629400" y="3346450"/>
            <a:ext cx="663575" cy="636588"/>
            <a:chOff x="4438" y="2263"/>
            <a:chExt cx="418" cy="495"/>
          </a:xfrm>
        </p:grpSpPr>
        <p:sp>
          <p:nvSpPr>
            <p:cNvPr id="117785" name="Freeform 25"/>
            <p:cNvSpPr>
              <a:spLocks/>
            </p:cNvSpPr>
            <p:nvPr/>
          </p:nvSpPr>
          <p:spPr bwMode="auto">
            <a:xfrm>
              <a:off x="4549" y="2263"/>
              <a:ext cx="307" cy="292"/>
            </a:xfrm>
            <a:custGeom>
              <a:avLst/>
              <a:gdLst/>
              <a:ahLst/>
              <a:cxnLst>
                <a:cxn ang="0">
                  <a:pos x="378" y="360"/>
                </a:cxn>
                <a:cxn ang="0">
                  <a:pos x="342" y="354"/>
                </a:cxn>
                <a:cxn ang="0">
                  <a:pos x="300" y="348"/>
                </a:cxn>
                <a:cxn ang="0">
                  <a:pos x="264" y="330"/>
                </a:cxn>
                <a:cxn ang="0">
                  <a:pos x="228" y="300"/>
                </a:cxn>
                <a:cxn ang="0">
                  <a:pos x="186" y="270"/>
                </a:cxn>
                <a:cxn ang="0">
                  <a:pos x="150" y="228"/>
                </a:cxn>
                <a:cxn ang="0">
                  <a:pos x="114" y="186"/>
                </a:cxn>
                <a:cxn ang="0">
                  <a:pos x="72" y="132"/>
                </a:cxn>
                <a:cxn ang="0">
                  <a:pos x="36" y="66"/>
                </a:cxn>
                <a:cxn ang="0">
                  <a:pos x="0" y="0"/>
                </a:cxn>
              </a:cxnLst>
              <a:rect l="0" t="0" r="r" b="b"/>
              <a:pathLst>
                <a:path w="378" h="360">
                  <a:moveTo>
                    <a:pt x="378" y="360"/>
                  </a:moveTo>
                  <a:lnTo>
                    <a:pt x="342" y="354"/>
                  </a:lnTo>
                  <a:lnTo>
                    <a:pt x="300" y="348"/>
                  </a:lnTo>
                  <a:lnTo>
                    <a:pt x="264" y="330"/>
                  </a:lnTo>
                  <a:lnTo>
                    <a:pt x="228" y="300"/>
                  </a:lnTo>
                  <a:lnTo>
                    <a:pt x="186" y="270"/>
                  </a:lnTo>
                  <a:lnTo>
                    <a:pt x="150" y="228"/>
                  </a:lnTo>
                  <a:lnTo>
                    <a:pt x="114" y="186"/>
                  </a:lnTo>
                  <a:lnTo>
                    <a:pt x="72" y="132"/>
                  </a:lnTo>
                  <a:lnTo>
                    <a:pt x="36" y="66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7784" name="Line 24"/>
            <p:cNvSpPr>
              <a:spLocks noChangeShapeType="1"/>
            </p:cNvSpPr>
            <p:nvPr/>
          </p:nvSpPr>
          <p:spPr bwMode="auto">
            <a:xfrm>
              <a:off x="4550" y="2287"/>
              <a:ext cx="0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graphicFrame>
          <p:nvGraphicFramePr>
            <p:cNvPr id="117783" name="Object 23"/>
            <p:cNvGraphicFramePr>
              <a:graphicFrameLocks noChangeAspect="1"/>
            </p:cNvGraphicFramePr>
            <p:nvPr/>
          </p:nvGraphicFramePr>
          <p:xfrm>
            <a:off x="4438" y="2551"/>
            <a:ext cx="257" cy="207"/>
          </p:xfrm>
          <a:graphic>
            <a:graphicData uri="http://schemas.openxmlformats.org/presentationml/2006/ole">
              <p:oleObj spid="_x0000_s117783" name="Equation" r:id="rId23" imgW="203024" imgH="164957" progId="Equation.3">
                <p:embed/>
              </p:oleObj>
            </a:graphicData>
          </a:graphic>
        </p:graphicFrame>
      </p:grpSp>
      <p:grpSp>
        <p:nvGrpSpPr>
          <p:cNvPr id="117776" name="Group 16"/>
          <p:cNvGrpSpPr>
            <a:grpSpLocks/>
          </p:cNvGrpSpPr>
          <p:nvPr/>
        </p:nvGrpSpPr>
        <p:grpSpPr bwMode="auto">
          <a:xfrm>
            <a:off x="6705600" y="1362075"/>
            <a:ext cx="1897063" cy="3286125"/>
            <a:chOff x="4486" y="720"/>
            <a:chExt cx="1195" cy="2555"/>
          </a:xfrm>
        </p:grpSpPr>
        <p:sp>
          <p:nvSpPr>
            <p:cNvPr id="117781" name="Line 21"/>
            <p:cNvSpPr>
              <a:spLocks noChangeShapeType="1"/>
            </p:cNvSpPr>
            <p:nvPr/>
          </p:nvSpPr>
          <p:spPr bwMode="auto">
            <a:xfrm>
              <a:off x="4486" y="2555"/>
              <a:ext cx="1103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7780" name="Line 20"/>
            <p:cNvSpPr>
              <a:spLocks noChangeShapeType="1"/>
            </p:cNvSpPr>
            <p:nvPr/>
          </p:nvSpPr>
          <p:spPr bwMode="auto">
            <a:xfrm>
              <a:off x="4856" y="759"/>
              <a:ext cx="0" cy="25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AU"/>
            </a:p>
          </p:txBody>
        </p:sp>
        <p:graphicFrame>
          <p:nvGraphicFramePr>
            <p:cNvPr id="117779" name="Object 19"/>
            <p:cNvGraphicFramePr>
              <a:graphicFrameLocks noChangeAspect="1"/>
            </p:cNvGraphicFramePr>
            <p:nvPr/>
          </p:nvGraphicFramePr>
          <p:xfrm>
            <a:off x="4674" y="720"/>
            <a:ext cx="177" cy="207"/>
          </p:xfrm>
          <a:graphic>
            <a:graphicData uri="http://schemas.openxmlformats.org/presentationml/2006/ole">
              <p:oleObj spid="_x0000_s117779" name="Equation" r:id="rId24" imgW="139579" imgH="164957" progId="Equation.3">
                <p:embed/>
              </p:oleObj>
            </a:graphicData>
          </a:graphic>
        </p:graphicFrame>
        <p:graphicFrame>
          <p:nvGraphicFramePr>
            <p:cNvPr id="117778" name="Object 18"/>
            <p:cNvGraphicFramePr>
              <a:graphicFrameLocks noChangeAspect="1"/>
            </p:cNvGraphicFramePr>
            <p:nvPr/>
          </p:nvGraphicFramePr>
          <p:xfrm>
            <a:off x="4735" y="2548"/>
            <a:ext cx="161" cy="175"/>
          </p:xfrm>
          <a:graphic>
            <a:graphicData uri="http://schemas.openxmlformats.org/presentationml/2006/ole">
              <p:oleObj spid="_x0000_s117778" name="Equation" r:id="rId25" imgW="126835" imgH="139518" progId="Equation.3">
                <p:embed/>
              </p:oleObj>
            </a:graphicData>
          </a:graphic>
        </p:graphicFrame>
        <p:graphicFrame>
          <p:nvGraphicFramePr>
            <p:cNvPr id="117777" name="Object 17"/>
            <p:cNvGraphicFramePr>
              <a:graphicFrameLocks noChangeAspect="1"/>
            </p:cNvGraphicFramePr>
            <p:nvPr/>
          </p:nvGraphicFramePr>
          <p:xfrm>
            <a:off x="5520" y="2560"/>
            <a:ext cx="161" cy="176"/>
          </p:xfrm>
          <a:graphic>
            <a:graphicData uri="http://schemas.openxmlformats.org/presentationml/2006/ole">
              <p:oleObj spid="_x0000_s117777" name="Equation" r:id="rId26" imgW="126835" imgH="139518" progId="Equation.3">
                <p:embed/>
              </p:oleObj>
            </a:graphicData>
          </a:graphic>
        </p:graphicFrame>
      </p:grpSp>
      <p:grpSp>
        <p:nvGrpSpPr>
          <p:cNvPr id="117773" name="Group 13"/>
          <p:cNvGrpSpPr>
            <a:grpSpLocks/>
          </p:cNvGrpSpPr>
          <p:nvPr/>
        </p:nvGrpSpPr>
        <p:grpSpPr bwMode="auto">
          <a:xfrm>
            <a:off x="6824663" y="3214688"/>
            <a:ext cx="684212" cy="266700"/>
            <a:chOff x="4561" y="2160"/>
            <a:chExt cx="431" cy="208"/>
          </a:xfrm>
        </p:grpSpPr>
        <p:sp>
          <p:nvSpPr>
            <p:cNvPr id="117775" name="Line 15"/>
            <p:cNvSpPr>
              <a:spLocks noChangeShapeType="1"/>
            </p:cNvSpPr>
            <p:nvPr/>
          </p:nvSpPr>
          <p:spPr bwMode="auto">
            <a:xfrm>
              <a:off x="4561" y="2275"/>
              <a:ext cx="29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graphicFrame>
          <p:nvGraphicFramePr>
            <p:cNvPr id="117774" name="Object 14"/>
            <p:cNvGraphicFramePr>
              <a:graphicFrameLocks noChangeAspect="1"/>
            </p:cNvGraphicFramePr>
            <p:nvPr/>
          </p:nvGraphicFramePr>
          <p:xfrm>
            <a:off x="4879" y="2160"/>
            <a:ext cx="113" cy="208"/>
          </p:xfrm>
          <a:graphic>
            <a:graphicData uri="http://schemas.openxmlformats.org/presentationml/2006/ole">
              <p:oleObj spid="_x0000_s117774" name="Equation" r:id="rId27" imgW="88707" imgH="164742" progId="Equation.3">
                <p:embed/>
              </p:oleObj>
            </a:graphicData>
          </a:graphic>
        </p:graphicFrame>
      </p:grpSp>
      <p:sp>
        <p:nvSpPr>
          <p:cNvPr id="117772" name="AutoShape 12"/>
          <p:cNvSpPr>
            <a:spLocks/>
          </p:cNvSpPr>
          <p:nvPr/>
        </p:nvSpPr>
        <p:spPr bwMode="auto">
          <a:xfrm>
            <a:off x="2286000" y="5083175"/>
            <a:ext cx="152400" cy="1241425"/>
          </a:xfrm>
          <a:prstGeom prst="leftBrace">
            <a:avLst>
              <a:gd name="adj1" fmla="val 6788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graphicFrame>
        <p:nvGraphicFramePr>
          <p:cNvPr id="117771" name="Object 11"/>
          <p:cNvGraphicFramePr>
            <a:graphicFrameLocks noChangeAspect="1"/>
          </p:cNvGraphicFramePr>
          <p:nvPr/>
        </p:nvGraphicFramePr>
        <p:xfrm>
          <a:off x="4470400" y="1776413"/>
          <a:ext cx="1244600" cy="406400"/>
        </p:xfrm>
        <a:graphic>
          <a:graphicData uri="http://schemas.openxmlformats.org/presentationml/2006/ole">
            <p:oleObj spid="_x0000_s117771" name="Equation" r:id="rId28" imgW="1244060" imgH="406224" progId="Equation.3">
              <p:embed/>
            </p:oleObj>
          </a:graphicData>
        </a:graphic>
      </p:graphicFrame>
      <p:graphicFrame>
        <p:nvGraphicFramePr>
          <p:cNvPr id="117770" name="Object 10"/>
          <p:cNvGraphicFramePr>
            <a:graphicFrameLocks noChangeAspect="1"/>
          </p:cNvGraphicFramePr>
          <p:nvPr/>
        </p:nvGraphicFramePr>
        <p:xfrm>
          <a:off x="4432300" y="2911475"/>
          <a:ext cx="1663700" cy="406400"/>
        </p:xfrm>
        <a:graphic>
          <a:graphicData uri="http://schemas.openxmlformats.org/presentationml/2006/ole">
            <p:oleObj spid="_x0000_s117770" name="Equation" r:id="rId29" imgW="1662978" imgH="406224" progId="Equation.3">
              <p:embed/>
            </p:oleObj>
          </a:graphicData>
        </a:graphic>
      </p:graphicFrame>
      <p:graphicFrame>
        <p:nvGraphicFramePr>
          <p:cNvPr id="117769" name="Object 9"/>
          <p:cNvGraphicFramePr>
            <a:graphicFrameLocks noChangeAspect="1"/>
          </p:cNvGraphicFramePr>
          <p:nvPr/>
        </p:nvGraphicFramePr>
        <p:xfrm>
          <a:off x="4762500" y="4008438"/>
          <a:ext cx="1524000" cy="406400"/>
        </p:xfrm>
        <a:graphic>
          <a:graphicData uri="http://schemas.openxmlformats.org/presentationml/2006/ole">
            <p:oleObj spid="_x0000_s117769" name="Equation" r:id="rId30" imgW="1523339" imgH="406224" progId="Equation.3">
              <p:embed/>
            </p:oleObj>
          </a:graphicData>
        </a:graphic>
      </p:graphicFrame>
      <p:pic>
        <p:nvPicPr>
          <p:cNvPr id="117768" name="Picture 8" descr="返回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7902575" y="6376988"/>
            <a:ext cx="355600" cy="287337"/>
          </a:xfrm>
          <a:prstGeom prst="rect">
            <a:avLst/>
          </a:prstGeom>
          <a:noFill/>
        </p:spPr>
      </p:pic>
      <p:pic>
        <p:nvPicPr>
          <p:cNvPr id="117767" name="Picture 7" descr="机动"/>
          <p:cNvPicPr>
            <a:picLocks noChangeAspect="1" noChangeArrowheads="1"/>
          </p:cNvPicPr>
          <p:nvPr/>
        </p:nvPicPr>
        <p:blipFill>
          <a:blip r:embed="rId32" cstate="print">
            <a:clrChange>
              <a:clrFrom>
                <a:srgbClr val="231A93"/>
              </a:clrFrom>
              <a:clrTo>
                <a:srgbClr val="231A9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5375" y="6376988"/>
            <a:ext cx="355600" cy="287337"/>
          </a:xfrm>
          <a:prstGeom prst="rect">
            <a:avLst/>
          </a:prstGeom>
          <a:noFill/>
        </p:spPr>
      </p:pic>
      <p:pic>
        <p:nvPicPr>
          <p:cNvPr id="117766" name="Picture 6" descr="上一页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7038975" y="6376988"/>
            <a:ext cx="355600" cy="287337"/>
          </a:xfrm>
          <a:prstGeom prst="rect">
            <a:avLst/>
          </a:prstGeom>
          <a:noFill/>
        </p:spPr>
      </p:pic>
      <p:pic>
        <p:nvPicPr>
          <p:cNvPr id="117765" name="Picture 5" descr="退出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8348663" y="6376988"/>
            <a:ext cx="355600" cy="287337"/>
          </a:xfrm>
          <a:prstGeom prst="rect">
            <a:avLst/>
          </a:prstGeom>
          <a:noFill/>
        </p:spPr>
      </p:pic>
      <p:pic>
        <p:nvPicPr>
          <p:cNvPr id="117764" name="Picture 4" descr="下一页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7470775" y="6376988"/>
            <a:ext cx="355600" cy="287337"/>
          </a:xfrm>
          <a:prstGeom prst="rect">
            <a:avLst/>
          </a:prstGeom>
          <a:noFill/>
        </p:spPr>
      </p:pic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6130925" y="6600825"/>
            <a:ext cx="272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000">
                <a:latin typeface="楷体_GB2312" pitchFamily="49" charset="-122"/>
                <a:ea typeface="楷体_GB2312" pitchFamily="49" charset="-122"/>
              </a:rPr>
              <a:t>机动   目录   上页   下页   返回   结束 </a:t>
            </a:r>
          </a:p>
        </p:txBody>
      </p:sp>
      <p:pic>
        <p:nvPicPr>
          <p:cNvPr id="117762" name="Picture 2" descr="目录">
            <a:hlinkClick r:id="rId36" action="ppaction://hlinksldjump"/>
          </p:cNvPr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6607175" y="6376988"/>
            <a:ext cx="355600" cy="2873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7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7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7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7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7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7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7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7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7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7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7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7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17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17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17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17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17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17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17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17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17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17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17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117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117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117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117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117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117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117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117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117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117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828" grpId="0" autoUpdateAnimBg="0"/>
      <p:bldP spid="117826" grpId="0" autoUpdateAnimBg="0"/>
      <p:bldP spid="117825" grpId="0" autoUpdateAnimBg="0"/>
      <p:bldP spid="117823" grpId="0" autoUpdateAnimBg="0"/>
      <p:bldP spid="117820" grpId="0" autoUpdateAnimBg="0"/>
      <p:bldP spid="117819" grpId="0" autoUpdateAnimBg="0"/>
      <p:bldP spid="117817" grpId="0" autoUpdateAnimBg="0"/>
      <p:bldP spid="117814" grpId="0" autoUpdateAnimBg="0"/>
      <p:bldP spid="117813" grpId="0" autoUpdateAnimBg="0"/>
      <p:bldP spid="117811" grpId="0" autoUpdateAnimBg="0"/>
      <p:bldP spid="117809" grpId="0" autoUpdateAnimBg="0"/>
      <p:bldP spid="117804" grpId="0" autoUpdateAnimBg="0"/>
      <p:bldP spid="11777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80" name="Rectangle 44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5834063" cy="533400"/>
          </a:xfrm>
        </p:spPr>
        <p:txBody>
          <a:bodyPr/>
          <a:lstStyle/>
          <a:p>
            <a:pPr algn="l"/>
            <a:r>
              <a:rPr lang="zh-CN" altLang="en-US" sz="3200" b="1">
                <a:solidFill>
                  <a:schemeClr val="tx1"/>
                </a:solidFill>
                <a:ea typeface="楷体_GB2312" pitchFamily="49" charset="-122"/>
              </a:rPr>
              <a:t>五、基本 初等函数与初等函数</a:t>
            </a:r>
          </a:p>
        </p:txBody>
      </p:sp>
      <p:sp>
        <p:nvSpPr>
          <p:cNvPr id="65590" name="Text Box 54"/>
          <p:cNvSpPr txBox="1">
            <a:spLocks noChangeArrowheads="1"/>
          </p:cNvSpPr>
          <p:nvPr/>
        </p:nvSpPr>
        <p:spPr bwMode="auto">
          <a:xfrm>
            <a:off x="539750" y="1019175"/>
            <a:ext cx="3124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1. 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基本初等函数</a:t>
            </a:r>
            <a:endParaRPr kumimoji="1" lang="zh-CN" altLang="en-US" sz="2400"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65591" name="Text Box 55"/>
          <p:cNvSpPr txBox="1">
            <a:spLocks noChangeArrowheads="1"/>
          </p:cNvSpPr>
          <p:nvPr/>
        </p:nvSpPr>
        <p:spPr bwMode="auto">
          <a:xfrm>
            <a:off x="539750" y="1600200"/>
            <a:ext cx="198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幂函数、</a:t>
            </a:r>
          </a:p>
        </p:txBody>
      </p:sp>
      <p:sp>
        <p:nvSpPr>
          <p:cNvPr id="65592" name="Text Box 56"/>
          <p:cNvSpPr txBox="1">
            <a:spLocks noChangeArrowheads="1"/>
          </p:cNvSpPr>
          <p:nvPr/>
        </p:nvSpPr>
        <p:spPr bwMode="auto">
          <a:xfrm>
            <a:off x="1828800" y="1600200"/>
            <a:ext cx="198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指数函数、</a:t>
            </a:r>
          </a:p>
        </p:txBody>
      </p:sp>
      <p:sp>
        <p:nvSpPr>
          <p:cNvPr id="65593" name="Text Box 57"/>
          <p:cNvSpPr txBox="1">
            <a:spLocks noChangeArrowheads="1"/>
          </p:cNvSpPr>
          <p:nvPr/>
        </p:nvSpPr>
        <p:spPr bwMode="auto">
          <a:xfrm>
            <a:off x="3505200" y="1600200"/>
            <a:ext cx="198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对数函数、</a:t>
            </a:r>
          </a:p>
        </p:txBody>
      </p:sp>
      <p:sp>
        <p:nvSpPr>
          <p:cNvPr id="65594" name="Text Box 58"/>
          <p:cNvSpPr txBox="1">
            <a:spLocks noChangeArrowheads="1"/>
          </p:cNvSpPr>
          <p:nvPr/>
        </p:nvSpPr>
        <p:spPr bwMode="auto">
          <a:xfrm>
            <a:off x="5181600" y="1600200"/>
            <a:ext cx="198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三角函数、</a:t>
            </a:r>
          </a:p>
        </p:txBody>
      </p:sp>
      <p:sp>
        <p:nvSpPr>
          <p:cNvPr id="65595" name="Text Box 59"/>
          <p:cNvSpPr txBox="1">
            <a:spLocks noChangeArrowheads="1"/>
          </p:cNvSpPr>
          <p:nvPr/>
        </p:nvSpPr>
        <p:spPr bwMode="auto">
          <a:xfrm>
            <a:off x="6858000" y="1600200"/>
            <a:ext cx="205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反三角函数</a:t>
            </a:r>
          </a:p>
        </p:txBody>
      </p:sp>
      <p:sp>
        <p:nvSpPr>
          <p:cNvPr id="65598" name="Rectangle 62"/>
          <p:cNvSpPr>
            <a:spLocks noChangeArrowheads="1"/>
          </p:cNvSpPr>
          <p:nvPr/>
        </p:nvSpPr>
        <p:spPr bwMode="auto">
          <a:xfrm>
            <a:off x="539750" y="2162175"/>
            <a:ext cx="2438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2. 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初等函数</a:t>
            </a:r>
          </a:p>
        </p:txBody>
      </p:sp>
      <p:sp>
        <p:nvSpPr>
          <p:cNvPr id="65599" name="Text Box 63"/>
          <p:cNvSpPr txBox="1">
            <a:spLocks noChangeArrowheads="1"/>
          </p:cNvSpPr>
          <p:nvPr/>
        </p:nvSpPr>
        <p:spPr bwMode="auto">
          <a:xfrm>
            <a:off x="539750" y="2709863"/>
            <a:ext cx="426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由常数及基本初等函数</a:t>
            </a:r>
          </a:p>
        </p:txBody>
      </p:sp>
      <p:sp>
        <p:nvSpPr>
          <p:cNvPr id="65600" name="Text Box 64"/>
          <p:cNvSpPr txBox="1">
            <a:spLocks noChangeArrowheads="1"/>
          </p:cNvSpPr>
          <p:nvPr/>
        </p:nvSpPr>
        <p:spPr bwMode="auto">
          <a:xfrm>
            <a:off x="152400" y="3886200"/>
            <a:ext cx="3886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否则称为非初等函数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. </a:t>
            </a:r>
            <a:endParaRPr kumimoji="1" lang="en-US" altLang="zh-CN" sz="2800">
              <a:solidFill>
                <a:schemeClr val="accent2"/>
              </a:solidFill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65601" name="Text Box 65"/>
          <p:cNvSpPr txBox="1">
            <a:spLocks noChangeArrowheads="1"/>
          </p:cNvSpPr>
          <p:nvPr/>
        </p:nvSpPr>
        <p:spPr bwMode="auto">
          <a:xfrm>
            <a:off x="533400" y="4586288"/>
            <a:ext cx="1295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例如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</a:t>
            </a:r>
          </a:p>
        </p:txBody>
      </p:sp>
      <p:graphicFrame>
        <p:nvGraphicFramePr>
          <p:cNvPr id="65605" name="Object 69"/>
          <p:cNvGraphicFramePr>
            <a:graphicFrameLocks noChangeAspect="1"/>
          </p:cNvGraphicFramePr>
          <p:nvPr/>
        </p:nvGraphicFramePr>
        <p:xfrm>
          <a:off x="5183188" y="4419600"/>
          <a:ext cx="1517650" cy="711200"/>
        </p:xfrm>
        <a:graphic>
          <a:graphicData uri="http://schemas.openxmlformats.org/presentationml/2006/ole">
            <p:oleObj spid="_x0000_s65605" name="Equation" r:id="rId3" imgW="622030" imgH="291973" progId="Equation.3">
              <p:embed/>
            </p:oleObj>
          </a:graphicData>
        </a:graphic>
      </p:graphicFrame>
      <p:graphicFrame>
        <p:nvGraphicFramePr>
          <p:cNvPr id="65606" name="Object 70"/>
          <p:cNvGraphicFramePr>
            <a:graphicFrameLocks noChangeAspect="1"/>
          </p:cNvGraphicFramePr>
          <p:nvPr/>
        </p:nvGraphicFramePr>
        <p:xfrm>
          <a:off x="1590675" y="4451350"/>
          <a:ext cx="863600" cy="889000"/>
        </p:xfrm>
        <a:graphic>
          <a:graphicData uri="http://schemas.openxmlformats.org/presentationml/2006/ole">
            <p:oleObj spid="_x0000_s65606" name="Equation" r:id="rId4" imgW="863225" imgH="888614" progId="Equation.3">
              <p:embed/>
            </p:oleObj>
          </a:graphicData>
        </a:graphic>
      </p:graphicFrame>
      <p:graphicFrame>
        <p:nvGraphicFramePr>
          <p:cNvPr id="65607" name="Object 71"/>
          <p:cNvGraphicFramePr>
            <a:graphicFrameLocks noChangeAspect="1"/>
          </p:cNvGraphicFramePr>
          <p:nvPr/>
        </p:nvGraphicFramePr>
        <p:xfrm>
          <a:off x="2540000" y="4419600"/>
          <a:ext cx="1511300" cy="393700"/>
        </p:xfrm>
        <a:graphic>
          <a:graphicData uri="http://schemas.openxmlformats.org/presentationml/2006/ole">
            <p:oleObj spid="_x0000_s65607" name="Equation" r:id="rId5" imgW="1511300" imgH="393700" progId="Equation.3">
              <p:embed/>
            </p:oleObj>
          </a:graphicData>
        </a:graphic>
      </p:graphicFrame>
      <p:graphicFrame>
        <p:nvGraphicFramePr>
          <p:cNvPr id="65608" name="Object 72"/>
          <p:cNvGraphicFramePr>
            <a:graphicFrameLocks noChangeAspect="1"/>
          </p:cNvGraphicFramePr>
          <p:nvPr/>
        </p:nvGraphicFramePr>
        <p:xfrm>
          <a:off x="2438400" y="4953000"/>
          <a:ext cx="1574800" cy="393700"/>
        </p:xfrm>
        <a:graphic>
          <a:graphicData uri="http://schemas.openxmlformats.org/presentationml/2006/ole">
            <p:oleObj spid="_x0000_s65608" name="Equation" r:id="rId6" imgW="1574800" imgH="393700" progId="Equation.3">
              <p:embed/>
            </p:oleObj>
          </a:graphicData>
        </a:graphic>
      </p:graphicFrame>
      <p:sp>
        <p:nvSpPr>
          <p:cNvPr id="65612" name="Text Box 76"/>
          <p:cNvSpPr txBox="1">
            <a:spLocks noChangeArrowheads="1"/>
          </p:cNvSpPr>
          <p:nvPr/>
        </p:nvSpPr>
        <p:spPr bwMode="auto">
          <a:xfrm>
            <a:off x="1905000" y="3305175"/>
            <a:ext cx="480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并可用一个式子表示的函数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</a:t>
            </a:r>
          </a:p>
        </p:txBody>
      </p:sp>
      <p:sp>
        <p:nvSpPr>
          <p:cNvPr id="65613" name="Text Box 77"/>
          <p:cNvSpPr txBox="1">
            <a:spLocks noChangeArrowheads="1"/>
          </p:cNvSpPr>
          <p:nvPr/>
        </p:nvSpPr>
        <p:spPr bwMode="auto">
          <a:xfrm>
            <a:off x="4114800" y="2709863"/>
            <a:ext cx="4876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经过有限次四则运算和复合步</a:t>
            </a:r>
          </a:p>
        </p:txBody>
      </p:sp>
      <p:sp>
        <p:nvSpPr>
          <p:cNvPr id="65614" name="Text Box 78"/>
          <p:cNvSpPr txBox="1">
            <a:spLocks noChangeArrowheads="1"/>
          </p:cNvSpPr>
          <p:nvPr/>
        </p:nvSpPr>
        <p:spPr bwMode="auto">
          <a:xfrm>
            <a:off x="152400" y="3305175"/>
            <a:ext cx="1784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骤所构成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</a:t>
            </a:r>
          </a:p>
        </p:txBody>
      </p:sp>
      <p:sp>
        <p:nvSpPr>
          <p:cNvPr id="65615" name="Text Box 79"/>
          <p:cNvSpPr txBox="1">
            <a:spLocks noChangeArrowheads="1"/>
          </p:cNvSpPr>
          <p:nvPr/>
        </p:nvSpPr>
        <p:spPr bwMode="auto">
          <a:xfrm>
            <a:off x="6477000" y="3305175"/>
            <a:ext cx="2495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称为初等函数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.</a:t>
            </a:r>
          </a:p>
        </p:txBody>
      </p:sp>
      <p:sp>
        <p:nvSpPr>
          <p:cNvPr id="65616" name="Text Box 80"/>
          <p:cNvSpPr txBox="1">
            <a:spLocks noChangeArrowheads="1"/>
          </p:cNvSpPr>
          <p:nvPr/>
        </p:nvSpPr>
        <p:spPr bwMode="auto">
          <a:xfrm>
            <a:off x="4038600" y="4511675"/>
            <a:ext cx="1250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可表为</a:t>
            </a:r>
          </a:p>
        </p:txBody>
      </p:sp>
      <p:sp>
        <p:nvSpPr>
          <p:cNvPr id="65617" name="Text Box 81"/>
          <p:cNvSpPr txBox="1">
            <a:spLocks noChangeArrowheads="1"/>
          </p:cNvSpPr>
          <p:nvPr/>
        </p:nvSpPr>
        <p:spPr bwMode="auto">
          <a:xfrm>
            <a:off x="6661150" y="4533900"/>
            <a:ext cx="2406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故为初等函数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.</a:t>
            </a:r>
          </a:p>
        </p:txBody>
      </p:sp>
      <p:sp>
        <p:nvSpPr>
          <p:cNvPr id="65618" name="Rectangle 82"/>
          <p:cNvSpPr>
            <a:spLocks noChangeArrowheads="1"/>
          </p:cNvSpPr>
          <p:nvPr/>
        </p:nvSpPr>
        <p:spPr bwMode="auto">
          <a:xfrm>
            <a:off x="539750" y="5410200"/>
            <a:ext cx="73088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又如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双曲函数与反双曲函数也是初等函数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.</a:t>
            </a:r>
          </a:p>
        </p:txBody>
      </p:sp>
      <p:pic>
        <p:nvPicPr>
          <p:cNvPr id="65626" name="Picture 90" descr="返回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02575" y="6376988"/>
            <a:ext cx="355600" cy="287337"/>
          </a:xfrm>
          <a:prstGeom prst="rect">
            <a:avLst/>
          </a:prstGeom>
          <a:noFill/>
        </p:spPr>
      </p:pic>
      <p:pic>
        <p:nvPicPr>
          <p:cNvPr id="65627" name="Picture 91" descr="机动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31A93"/>
              </a:clrFrom>
              <a:clrTo>
                <a:srgbClr val="231A9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5375" y="6376988"/>
            <a:ext cx="355600" cy="287337"/>
          </a:xfrm>
          <a:prstGeom prst="rect">
            <a:avLst/>
          </a:prstGeom>
          <a:noFill/>
        </p:spPr>
      </p:pic>
      <p:pic>
        <p:nvPicPr>
          <p:cNvPr id="65629" name="Picture 93" descr="上一页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38975" y="6376988"/>
            <a:ext cx="355600" cy="287337"/>
          </a:xfrm>
          <a:prstGeom prst="rect">
            <a:avLst/>
          </a:prstGeom>
          <a:noFill/>
        </p:spPr>
      </p:pic>
      <p:pic>
        <p:nvPicPr>
          <p:cNvPr id="65630" name="Picture 94" descr="退出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48663" y="6376988"/>
            <a:ext cx="355600" cy="287337"/>
          </a:xfrm>
          <a:prstGeom prst="rect">
            <a:avLst/>
          </a:prstGeom>
          <a:noFill/>
        </p:spPr>
      </p:pic>
      <p:pic>
        <p:nvPicPr>
          <p:cNvPr id="65631" name="Picture 95" descr="下一页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70775" y="6376988"/>
            <a:ext cx="355600" cy="287337"/>
          </a:xfrm>
          <a:prstGeom prst="rect">
            <a:avLst/>
          </a:prstGeom>
          <a:noFill/>
        </p:spPr>
      </p:pic>
      <p:sp>
        <p:nvSpPr>
          <p:cNvPr id="65632" name="Text Box 96"/>
          <p:cNvSpPr txBox="1">
            <a:spLocks noChangeArrowheads="1"/>
          </p:cNvSpPr>
          <p:nvPr/>
        </p:nvSpPr>
        <p:spPr bwMode="auto">
          <a:xfrm>
            <a:off x="6130925" y="6600825"/>
            <a:ext cx="272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000">
                <a:latin typeface="楷体_GB2312" pitchFamily="49" charset="-122"/>
                <a:ea typeface="楷体_GB2312" pitchFamily="49" charset="-122"/>
              </a:rPr>
              <a:t>机动   目录   上页   下页   返回   结束 </a:t>
            </a:r>
          </a:p>
        </p:txBody>
      </p:sp>
      <p:pic>
        <p:nvPicPr>
          <p:cNvPr id="65633" name="Picture 97" descr="目录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07175" y="6376988"/>
            <a:ext cx="355600" cy="2873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5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5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5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5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5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5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5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5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5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6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5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6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5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65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90" grpId="0" build="p" autoUpdateAnimBg="0"/>
      <p:bldP spid="65591" grpId="0" build="p" autoUpdateAnimBg="0"/>
      <p:bldP spid="65592" grpId="0" build="p" autoUpdateAnimBg="0"/>
      <p:bldP spid="65593" grpId="0" autoUpdateAnimBg="0"/>
      <p:bldP spid="65594" grpId="0" autoUpdateAnimBg="0"/>
      <p:bldP spid="65595" grpId="0" autoUpdateAnimBg="0"/>
      <p:bldP spid="65598" grpId="0" build="p" autoUpdateAnimBg="0"/>
      <p:bldP spid="65599" grpId="0" autoUpdateAnimBg="0"/>
      <p:bldP spid="65600" grpId="0" autoUpdateAnimBg="0"/>
      <p:bldP spid="65601" grpId="0" autoUpdateAnimBg="0"/>
      <p:bldP spid="65612" grpId="0" autoUpdateAnimBg="0"/>
      <p:bldP spid="65613" grpId="0" autoUpdateAnimBg="0"/>
      <p:bldP spid="65614" grpId="0" build="p" autoUpdateAnimBg="0" advAuto="0"/>
      <p:bldP spid="65615" grpId="0" build="p" autoUpdateAnimBg="0"/>
      <p:bldP spid="65616" grpId="0" build="p" autoUpdateAnimBg="0"/>
      <p:bldP spid="65617" grpId="0" build="p" autoUpdateAnimBg="0"/>
      <p:bldP spid="65618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67" name="Rectangle 83"/>
          <p:cNvSpPr>
            <a:spLocks noGrp="1" noChangeArrowheads="1"/>
          </p:cNvSpPr>
          <p:nvPr>
            <p:ph type="title"/>
          </p:nvPr>
        </p:nvSpPr>
        <p:spPr>
          <a:xfrm>
            <a:off x="358775" y="333375"/>
            <a:ext cx="3124200" cy="533400"/>
          </a:xfrm>
        </p:spPr>
        <p:txBody>
          <a:bodyPr/>
          <a:lstStyle/>
          <a:p>
            <a:pPr algn="l"/>
            <a:r>
              <a:rPr lang="zh-CN" altLang="en-US" sz="2800">
                <a:solidFill>
                  <a:schemeClr val="tx1"/>
                </a:solidFill>
                <a:ea typeface="楷体_GB2312" pitchFamily="49" charset="-122"/>
              </a:rPr>
              <a:t>非初等函数举例</a:t>
            </a:r>
            <a:r>
              <a:rPr lang="en-US" altLang="zh-CN" sz="2800">
                <a:solidFill>
                  <a:schemeClr val="tx1"/>
                </a:solidFill>
                <a:ea typeface="楷体_GB2312" pitchFamily="49" charset="-122"/>
              </a:rPr>
              <a:t>:</a:t>
            </a:r>
          </a:p>
        </p:txBody>
      </p:sp>
      <p:sp>
        <p:nvSpPr>
          <p:cNvPr id="118866" name="Text Box 82"/>
          <p:cNvSpPr txBox="1">
            <a:spLocks noChangeArrowheads="1"/>
          </p:cNvSpPr>
          <p:nvPr/>
        </p:nvSpPr>
        <p:spPr bwMode="auto">
          <a:xfrm>
            <a:off x="358775" y="993775"/>
            <a:ext cx="243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符号函数</a:t>
            </a:r>
          </a:p>
        </p:txBody>
      </p:sp>
      <p:graphicFrame>
        <p:nvGraphicFramePr>
          <p:cNvPr id="118865" name="Object 81"/>
          <p:cNvGraphicFramePr>
            <a:graphicFrameLocks noChangeAspect="1"/>
          </p:cNvGraphicFramePr>
          <p:nvPr/>
        </p:nvGraphicFramePr>
        <p:xfrm>
          <a:off x="1524000" y="2044700"/>
          <a:ext cx="1663700" cy="317500"/>
        </p:xfrm>
        <a:graphic>
          <a:graphicData uri="http://schemas.openxmlformats.org/presentationml/2006/ole">
            <p:oleObj spid="_x0000_s118865" name="Equation" r:id="rId3" imgW="1662978" imgH="317362" progId="Equation.3">
              <p:embed/>
            </p:oleObj>
          </a:graphicData>
        </a:graphic>
      </p:graphicFrame>
      <p:sp>
        <p:nvSpPr>
          <p:cNvPr id="118864" name="Text Box 80"/>
          <p:cNvSpPr txBox="1">
            <a:spLocks noChangeArrowheads="1"/>
          </p:cNvSpPr>
          <p:nvPr/>
        </p:nvSpPr>
        <p:spPr bwMode="auto">
          <a:xfrm>
            <a:off x="4419600" y="1247775"/>
            <a:ext cx="167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当 </a:t>
            </a:r>
            <a:r>
              <a:rPr kumimoji="1" lang="en-US" altLang="zh-CN" sz="3200" i="1">
                <a:latin typeface="Times New Roman" pitchFamily="18" charset="0"/>
                <a:ea typeface="楷体_GB2312" pitchFamily="49" charset="-122"/>
              </a:rPr>
              <a:t>x</a:t>
            </a:r>
            <a:r>
              <a:rPr kumimoji="1" lang="en-US" altLang="zh-CN" sz="3200">
                <a:latin typeface="Times New Roman" pitchFamily="18" charset="0"/>
                <a:ea typeface="楷体_GB2312" pitchFamily="49" charset="-122"/>
              </a:rPr>
              <a:t> &gt; 0</a:t>
            </a:r>
          </a:p>
        </p:txBody>
      </p:sp>
      <p:graphicFrame>
        <p:nvGraphicFramePr>
          <p:cNvPr id="118863" name="Object 79"/>
          <p:cNvGraphicFramePr>
            <a:graphicFrameLocks noChangeAspect="1"/>
          </p:cNvGraphicFramePr>
          <p:nvPr/>
        </p:nvGraphicFramePr>
        <p:xfrm>
          <a:off x="3870325" y="1425575"/>
          <a:ext cx="317500" cy="393700"/>
        </p:xfrm>
        <a:graphic>
          <a:graphicData uri="http://schemas.openxmlformats.org/presentationml/2006/ole">
            <p:oleObj spid="_x0000_s118863" name="Equation" r:id="rId4" imgW="317225" imgH="393359" progId="Equation.3">
              <p:embed/>
            </p:oleObj>
          </a:graphicData>
        </a:graphic>
      </p:graphicFrame>
      <p:sp>
        <p:nvSpPr>
          <p:cNvPr id="118862" name="Text Box 78"/>
          <p:cNvSpPr txBox="1">
            <a:spLocks noChangeArrowheads="1"/>
          </p:cNvSpPr>
          <p:nvPr/>
        </p:nvSpPr>
        <p:spPr bwMode="auto">
          <a:xfrm>
            <a:off x="4419600" y="1831975"/>
            <a:ext cx="167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当 </a:t>
            </a:r>
            <a:r>
              <a:rPr kumimoji="1" lang="en-US" altLang="zh-CN" sz="3200" i="1">
                <a:latin typeface="Times New Roman" pitchFamily="18" charset="0"/>
                <a:ea typeface="楷体_GB2312" pitchFamily="49" charset="-122"/>
              </a:rPr>
              <a:t>x</a:t>
            </a:r>
            <a:r>
              <a:rPr kumimoji="1" lang="en-US" altLang="zh-CN" sz="3200">
                <a:latin typeface="Times New Roman" pitchFamily="18" charset="0"/>
                <a:ea typeface="楷体_GB2312" pitchFamily="49" charset="-122"/>
              </a:rPr>
              <a:t> = 0</a:t>
            </a:r>
          </a:p>
        </p:txBody>
      </p:sp>
      <p:graphicFrame>
        <p:nvGraphicFramePr>
          <p:cNvPr id="118861" name="Object 77"/>
          <p:cNvGraphicFramePr>
            <a:graphicFrameLocks noChangeAspect="1"/>
          </p:cNvGraphicFramePr>
          <p:nvPr/>
        </p:nvGraphicFramePr>
        <p:xfrm>
          <a:off x="3783013" y="1997075"/>
          <a:ext cx="368300" cy="393700"/>
        </p:xfrm>
        <a:graphic>
          <a:graphicData uri="http://schemas.openxmlformats.org/presentationml/2006/ole">
            <p:oleObj spid="_x0000_s118861" name="Equation" r:id="rId5" imgW="368140" imgH="393529" progId="Equation.3">
              <p:embed/>
            </p:oleObj>
          </a:graphicData>
        </a:graphic>
      </p:graphicFrame>
      <p:sp>
        <p:nvSpPr>
          <p:cNvPr id="118860" name="Text Box 76"/>
          <p:cNvSpPr txBox="1">
            <a:spLocks noChangeArrowheads="1"/>
          </p:cNvSpPr>
          <p:nvPr/>
        </p:nvSpPr>
        <p:spPr bwMode="auto">
          <a:xfrm>
            <a:off x="4419600" y="2314575"/>
            <a:ext cx="167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当 </a:t>
            </a:r>
            <a:r>
              <a:rPr kumimoji="1" lang="en-US" altLang="zh-CN" sz="3200" i="1">
                <a:latin typeface="Times New Roman" pitchFamily="18" charset="0"/>
                <a:ea typeface="楷体_GB2312" pitchFamily="49" charset="-122"/>
              </a:rPr>
              <a:t>x</a:t>
            </a:r>
            <a:r>
              <a:rPr kumimoji="1" lang="en-US" altLang="zh-CN" sz="3200">
                <a:latin typeface="Times New Roman" pitchFamily="18" charset="0"/>
                <a:ea typeface="楷体_GB2312" pitchFamily="49" charset="-122"/>
              </a:rPr>
              <a:t> &lt; 0</a:t>
            </a:r>
          </a:p>
        </p:txBody>
      </p:sp>
      <p:graphicFrame>
        <p:nvGraphicFramePr>
          <p:cNvPr id="118859" name="Object 75"/>
          <p:cNvGraphicFramePr>
            <a:graphicFrameLocks noChangeAspect="1"/>
          </p:cNvGraphicFramePr>
          <p:nvPr/>
        </p:nvGraphicFramePr>
        <p:xfrm>
          <a:off x="3625850" y="2471738"/>
          <a:ext cx="584200" cy="393700"/>
        </p:xfrm>
        <a:graphic>
          <a:graphicData uri="http://schemas.openxmlformats.org/presentationml/2006/ole">
            <p:oleObj spid="_x0000_s118859" name="Equation" r:id="rId6" imgW="583947" imgH="393529" progId="Equation.3">
              <p:embed/>
            </p:oleObj>
          </a:graphicData>
        </a:graphic>
      </p:graphicFrame>
      <p:grpSp>
        <p:nvGrpSpPr>
          <p:cNvPr id="118853" name="Group 69"/>
          <p:cNvGrpSpPr>
            <a:grpSpLocks/>
          </p:cNvGrpSpPr>
          <p:nvPr/>
        </p:nvGrpSpPr>
        <p:grpSpPr bwMode="auto">
          <a:xfrm>
            <a:off x="6132513" y="1271588"/>
            <a:ext cx="2224087" cy="1547812"/>
            <a:chOff x="3648" y="1276"/>
            <a:chExt cx="1753" cy="1220"/>
          </a:xfrm>
        </p:grpSpPr>
        <p:sp>
          <p:nvSpPr>
            <p:cNvPr id="118858" name="Line 74"/>
            <p:cNvSpPr>
              <a:spLocks noChangeShapeType="1"/>
            </p:cNvSpPr>
            <p:nvPr/>
          </p:nvSpPr>
          <p:spPr bwMode="auto">
            <a:xfrm>
              <a:off x="3648" y="1968"/>
              <a:ext cx="17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8857" name="Line 73"/>
            <p:cNvSpPr>
              <a:spLocks noChangeShapeType="1"/>
            </p:cNvSpPr>
            <p:nvPr/>
          </p:nvSpPr>
          <p:spPr bwMode="auto">
            <a:xfrm flipV="1">
              <a:off x="4464" y="1344"/>
              <a:ext cx="0" cy="11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AU"/>
            </a:p>
          </p:txBody>
        </p:sp>
        <p:graphicFrame>
          <p:nvGraphicFramePr>
            <p:cNvPr id="118856" name="Object 72"/>
            <p:cNvGraphicFramePr>
              <a:graphicFrameLocks noChangeAspect="1"/>
            </p:cNvGraphicFramePr>
            <p:nvPr/>
          </p:nvGraphicFramePr>
          <p:xfrm>
            <a:off x="5184" y="1968"/>
            <a:ext cx="217" cy="242"/>
          </p:xfrm>
          <a:graphic>
            <a:graphicData uri="http://schemas.openxmlformats.org/presentationml/2006/ole">
              <p:oleObj spid="_x0000_s118856" name="公式" r:id="rId7" imgW="126835" imgH="139518" progId="Equation.3">
                <p:embed/>
              </p:oleObj>
            </a:graphicData>
          </a:graphic>
        </p:graphicFrame>
        <p:graphicFrame>
          <p:nvGraphicFramePr>
            <p:cNvPr id="118855" name="Object 71"/>
            <p:cNvGraphicFramePr>
              <a:graphicFrameLocks noChangeAspect="1"/>
            </p:cNvGraphicFramePr>
            <p:nvPr/>
          </p:nvGraphicFramePr>
          <p:xfrm>
            <a:off x="4212" y="1276"/>
            <a:ext cx="242" cy="283"/>
          </p:xfrm>
          <a:graphic>
            <a:graphicData uri="http://schemas.openxmlformats.org/presentationml/2006/ole">
              <p:oleObj spid="_x0000_s118855" name="公式" r:id="rId8" imgW="139579" imgH="164957" progId="Equation.3">
                <p:embed/>
              </p:oleObj>
            </a:graphicData>
          </a:graphic>
        </p:graphicFrame>
        <p:graphicFrame>
          <p:nvGraphicFramePr>
            <p:cNvPr id="118854" name="Object 70"/>
            <p:cNvGraphicFramePr>
              <a:graphicFrameLocks noChangeAspect="1"/>
            </p:cNvGraphicFramePr>
            <p:nvPr/>
          </p:nvGraphicFramePr>
          <p:xfrm>
            <a:off x="4247" y="1920"/>
            <a:ext cx="217" cy="241"/>
          </p:xfrm>
          <a:graphic>
            <a:graphicData uri="http://schemas.openxmlformats.org/presentationml/2006/ole">
              <p:oleObj spid="_x0000_s118854" name="公式" r:id="rId9" imgW="126835" imgH="139518" progId="Equation.3">
                <p:embed/>
              </p:oleObj>
            </a:graphicData>
          </a:graphic>
        </p:graphicFrame>
      </p:grpSp>
      <p:sp>
        <p:nvSpPr>
          <p:cNvPr id="118852" name="Oval 68"/>
          <p:cNvSpPr>
            <a:spLocks noChangeArrowheads="1"/>
          </p:cNvSpPr>
          <p:nvPr/>
        </p:nvSpPr>
        <p:spPr bwMode="auto">
          <a:xfrm>
            <a:off x="7143750" y="2116138"/>
            <a:ext cx="52388" cy="52387"/>
          </a:xfrm>
          <a:prstGeom prst="ellipse">
            <a:avLst/>
          </a:prstGeom>
          <a:solidFill>
            <a:srgbClr val="66FF66"/>
          </a:solidFill>
          <a:ln w="19050">
            <a:solidFill>
              <a:srgbClr val="66F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grpSp>
        <p:nvGrpSpPr>
          <p:cNvPr id="118847" name="Group 63"/>
          <p:cNvGrpSpPr>
            <a:grpSpLocks/>
          </p:cNvGrpSpPr>
          <p:nvPr/>
        </p:nvGrpSpPr>
        <p:grpSpPr bwMode="auto">
          <a:xfrm>
            <a:off x="6950075" y="1539875"/>
            <a:ext cx="1009650" cy="304800"/>
            <a:chOff x="4292" y="1488"/>
            <a:chExt cx="796" cy="240"/>
          </a:xfrm>
        </p:grpSpPr>
        <p:grpSp>
          <p:nvGrpSpPr>
            <p:cNvPr id="118849" name="Group 65"/>
            <p:cNvGrpSpPr>
              <a:grpSpLocks/>
            </p:cNvGrpSpPr>
            <p:nvPr/>
          </p:nvGrpSpPr>
          <p:grpSpPr bwMode="auto">
            <a:xfrm>
              <a:off x="4445" y="1614"/>
              <a:ext cx="643" cy="41"/>
              <a:chOff x="4445" y="1614"/>
              <a:chExt cx="643" cy="41"/>
            </a:xfrm>
          </p:grpSpPr>
          <p:sp>
            <p:nvSpPr>
              <p:cNvPr id="118851" name="Line 67"/>
              <p:cNvSpPr>
                <a:spLocks noChangeShapeType="1"/>
              </p:cNvSpPr>
              <p:nvPr/>
            </p:nvSpPr>
            <p:spPr bwMode="auto">
              <a:xfrm>
                <a:off x="4464" y="1632"/>
                <a:ext cx="624" cy="0"/>
              </a:xfrm>
              <a:prstGeom prst="line">
                <a:avLst/>
              </a:prstGeom>
              <a:noFill/>
              <a:ln w="22225">
                <a:solidFill>
                  <a:srgbClr val="66FF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8850" name="Oval 66"/>
              <p:cNvSpPr>
                <a:spLocks noChangeArrowheads="1"/>
              </p:cNvSpPr>
              <p:nvPr/>
            </p:nvSpPr>
            <p:spPr bwMode="auto">
              <a:xfrm>
                <a:off x="4445" y="1614"/>
                <a:ext cx="41" cy="41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graphicFrame>
          <p:nvGraphicFramePr>
            <p:cNvPr id="118848" name="Object 64"/>
            <p:cNvGraphicFramePr>
              <a:graphicFrameLocks noChangeAspect="1"/>
            </p:cNvGraphicFramePr>
            <p:nvPr/>
          </p:nvGraphicFramePr>
          <p:xfrm>
            <a:off x="4292" y="1488"/>
            <a:ext cx="128" cy="240"/>
          </p:xfrm>
          <a:graphic>
            <a:graphicData uri="http://schemas.openxmlformats.org/presentationml/2006/ole">
              <p:oleObj spid="_x0000_s118848" name="公式" r:id="rId10" imgW="88707" imgH="164742" progId="Equation.3">
                <p:embed/>
              </p:oleObj>
            </a:graphicData>
          </a:graphic>
        </p:graphicFrame>
      </p:grpSp>
      <p:grpSp>
        <p:nvGrpSpPr>
          <p:cNvPr id="118842" name="Group 58"/>
          <p:cNvGrpSpPr>
            <a:grpSpLocks/>
          </p:cNvGrpSpPr>
          <p:nvPr/>
        </p:nvGrpSpPr>
        <p:grpSpPr bwMode="auto">
          <a:xfrm>
            <a:off x="6375400" y="2430463"/>
            <a:ext cx="1182688" cy="266700"/>
            <a:chOff x="3840" y="2189"/>
            <a:chExt cx="932" cy="211"/>
          </a:xfrm>
        </p:grpSpPr>
        <p:grpSp>
          <p:nvGrpSpPr>
            <p:cNvPr id="118844" name="Group 60"/>
            <p:cNvGrpSpPr>
              <a:grpSpLocks/>
            </p:cNvGrpSpPr>
            <p:nvPr/>
          </p:nvGrpSpPr>
          <p:grpSpPr bwMode="auto">
            <a:xfrm>
              <a:off x="3840" y="2285"/>
              <a:ext cx="646" cy="41"/>
              <a:chOff x="3840" y="2285"/>
              <a:chExt cx="646" cy="41"/>
            </a:xfrm>
          </p:grpSpPr>
          <p:sp>
            <p:nvSpPr>
              <p:cNvPr id="118846" name="Line 62"/>
              <p:cNvSpPr>
                <a:spLocks noChangeShapeType="1"/>
              </p:cNvSpPr>
              <p:nvPr/>
            </p:nvSpPr>
            <p:spPr bwMode="auto">
              <a:xfrm>
                <a:off x="3840" y="2304"/>
                <a:ext cx="624" cy="0"/>
              </a:xfrm>
              <a:prstGeom prst="line">
                <a:avLst/>
              </a:prstGeom>
              <a:noFill/>
              <a:ln w="22225">
                <a:solidFill>
                  <a:srgbClr val="66FF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8845" name="Oval 61"/>
              <p:cNvSpPr>
                <a:spLocks noChangeArrowheads="1"/>
              </p:cNvSpPr>
              <p:nvPr/>
            </p:nvSpPr>
            <p:spPr bwMode="auto">
              <a:xfrm>
                <a:off x="4445" y="2285"/>
                <a:ext cx="41" cy="41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graphicFrame>
          <p:nvGraphicFramePr>
            <p:cNvPr id="118843" name="Object 59"/>
            <p:cNvGraphicFramePr>
              <a:graphicFrameLocks noChangeAspect="1"/>
            </p:cNvGraphicFramePr>
            <p:nvPr/>
          </p:nvGraphicFramePr>
          <p:xfrm>
            <a:off x="4512" y="2189"/>
            <a:ext cx="260" cy="211"/>
          </p:xfrm>
          <a:graphic>
            <a:graphicData uri="http://schemas.openxmlformats.org/presentationml/2006/ole">
              <p:oleObj spid="_x0000_s118843" name="公式" r:id="rId11" imgW="203024" imgH="164957" progId="Equation.3">
                <p:embed/>
              </p:oleObj>
            </a:graphicData>
          </a:graphic>
        </p:graphicFrame>
      </p:grpSp>
      <p:sp>
        <p:nvSpPr>
          <p:cNvPr id="118841" name="Text Box 57"/>
          <p:cNvSpPr txBox="1">
            <a:spLocks noChangeArrowheads="1"/>
          </p:cNvSpPr>
          <p:nvPr/>
        </p:nvSpPr>
        <p:spPr bwMode="auto">
          <a:xfrm>
            <a:off x="358775" y="2938463"/>
            <a:ext cx="2133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取整函数</a:t>
            </a:r>
          </a:p>
        </p:txBody>
      </p:sp>
      <p:graphicFrame>
        <p:nvGraphicFramePr>
          <p:cNvPr id="118840" name="Object 56"/>
          <p:cNvGraphicFramePr>
            <a:graphicFrameLocks noChangeAspect="1"/>
          </p:cNvGraphicFramePr>
          <p:nvPr/>
        </p:nvGraphicFramePr>
        <p:xfrm>
          <a:off x="1422400" y="3581400"/>
          <a:ext cx="1016000" cy="393700"/>
        </p:xfrm>
        <a:graphic>
          <a:graphicData uri="http://schemas.openxmlformats.org/presentationml/2006/ole">
            <p:oleObj spid="_x0000_s118840" name="Equation" r:id="rId12" imgW="1016000" imgH="393700" progId="Equation.3">
              <p:embed/>
            </p:oleObj>
          </a:graphicData>
        </a:graphic>
      </p:graphicFrame>
      <p:sp>
        <p:nvSpPr>
          <p:cNvPr id="118839" name="Text Box 55"/>
          <p:cNvSpPr txBox="1">
            <a:spLocks noChangeArrowheads="1"/>
          </p:cNvSpPr>
          <p:nvPr/>
        </p:nvSpPr>
        <p:spPr bwMode="auto">
          <a:xfrm>
            <a:off x="3200400" y="3471863"/>
            <a:ext cx="1143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当</a:t>
            </a:r>
          </a:p>
        </p:txBody>
      </p:sp>
      <p:graphicFrame>
        <p:nvGraphicFramePr>
          <p:cNvPr id="118838" name="Object 54"/>
          <p:cNvGraphicFramePr>
            <a:graphicFrameLocks noChangeAspect="1"/>
          </p:cNvGraphicFramePr>
          <p:nvPr/>
        </p:nvGraphicFramePr>
        <p:xfrm>
          <a:off x="3733800" y="3614738"/>
          <a:ext cx="2832100" cy="393700"/>
        </p:xfrm>
        <a:graphic>
          <a:graphicData uri="http://schemas.openxmlformats.org/presentationml/2006/ole">
            <p:oleObj spid="_x0000_s118838" name="Equation" r:id="rId13" imgW="2832100" imgH="393700" progId="Equation.3">
              <p:embed/>
            </p:oleObj>
          </a:graphicData>
        </a:graphic>
      </p:graphicFrame>
      <p:graphicFrame>
        <p:nvGraphicFramePr>
          <p:cNvPr id="118837" name="Object 53"/>
          <p:cNvGraphicFramePr>
            <a:graphicFrameLocks noChangeAspect="1"/>
          </p:cNvGraphicFramePr>
          <p:nvPr/>
        </p:nvGraphicFramePr>
        <p:xfrm>
          <a:off x="2509838" y="3657600"/>
          <a:ext cx="673100" cy="317500"/>
        </p:xfrm>
        <a:graphic>
          <a:graphicData uri="http://schemas.openxmlformats.org/presentationml/2006/ole">
            <p:oleObj spid="_x0000_s118837" name="Equation" r:id="rId14" imgW="672808" imgH="317362" progId="Equation.3">
              <p:embed/>
            </p:oleObj>
          </a:graphicData>
        </a:graphic>
      </p:graphicFrame>
      <p:grpSp>
        <p:nvGrpSpPr>
          <p:cNvPr id="118830" name="Group 46"/>
          <p:cNvGrpSpPr>
            <a:grpSpLocks/>
          </p:cNvGrpSpPr>
          <p:nvPr/>
        </p:nvGrpSpPr>
        <p:grpSpPr bwMode="auto">
          <a:xfrm>
            <a:off x="2590800" y="4213225"/>
            <a:ext cx="3141663" cy="1847850"/>
            <a:chOff x="1584" y="2597"/>
            <a:chExt cx="2473" cy="1455"/>
          </a:xfrm>
        </p:grpSpPr>
        <p:grpSp>
          <p:nvGrpSpPr>
            <p:cNvPr id="118832" name="Group 48"/>
            <p:cNvGrpSpPr>
              <a:grpSpLocks/>
            </p:cNvGrpSpPr>
            <p:nvPr/>
          </p:nvGrpSpPr>
          <p:grpSpPr bwMode="auto">
            <a:xfrm>
              <a:off x="1584" y="2597"/>
              <a:ext cx="2473" cy="1455"/>
              <a:chOff x="1584" y="2597"/>
              <a:chExt cx="2473" cy="1455"/>
            </a:xfrm>
          </p:grpSpPr>
          <p:sp>
            <p:nvSpPr>
              <p:cNvPr id="118836" name="Line 52"/>
              <p:cNvSpPr>
                <a:spLocks noChangeShapeType="1"/>
              </p:cNvSpPr>
              <p:nvPr/>
            </p:nvSpPr>
            <p:spPr bwMode="auto">
              <a:xfrm>
                <a:off x="1584" y="3527"/>
                <a:ext cx="244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8835" name="Line 51"/>
              <p:cNvSpPr>
                <a:spLocks noChangeShapeType="1"/>
              </p:cNvSpPr>
              <p:nvPr/>
            </p:nvSpPr>
            <p:spPr bwMode="auto">
              <a:xfrm flipV="1">
                <a:off x="2400" y="2640"/>
                <a:ext cx="0" cy="1412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graphicFrame>
            <p:nvGraphicFramePr>
              <p:cNvPr id="118834" name="Object 50"/>
              <p:cNvGraphicFramePr>
                <a:graphicFrameLocks noChangeAspect="1"/>
              </p:cNvGraphicFramePr>
              <p:nvPr/>
            </p:nvGraphicFramePr>
            <p:xfrm>
              <a:off x="3840" y="3552"/>
              <a:ext cx="217" cy="242"/>
            </p:xfrm>
            <a:graphic>
              <a:graphicData uri="http://schemas.openxmlformats.org/presentationml/2006/ole">
                <p:oleObj spid="_x0000_s118834" name="公式" r:id="rId15" imgW="126835" imgH="139518" progId="Equation.3">
                  <p:embed/>
                </p:oleObj>
              </a:graphicData>
            </a:graphic>
          </p:graphicFrame>
          <p:graphicFrame>
            <p:nvGraphicFramePr>
              <p:cNvPr id="118833" name="Object 49"/>
              <p:cNvGraphicFramePr>
                <a:graphicFrameLocks noChangeAspect="1"/>
              </p:cNvGraphicFramePr>
              <p:nvPr/>
            </p:nvGraphicFramePr>
            <p:xfrm>
              <a:off x="2148" y="2597"/>
              <a:ext cx="242" cy="283"/>
            </p:xfrm>
            <a:graphic>
              <a:graphicData uri="http://schemas.openxmlformats.org/presentationml/2006/ole">
                <p:oleObj spid="_x0000_s118833" name="公式" r:id="rId16" imgW="139579" imgH="164957" progId="Equation.3">
                  <p:embed/>
                </p:oleObj>
              </a:graphicData>
            </a:graphic>
          </p:graphicFrame>
        </p:grpSp>
        <p:graphicFrame>
          <p:nvGraphicFramePr>
            <p:cNvPr id="118831" name="Object 47"/>
            <p:cNvGraphicFramePr>
              <a:graphicFrameLocks noChangeAspect="1"/>
            </p:cNvGraphicFramePr>
            <p:nvPr/>
          </p:nvGraphicFramePr>
          <p:xfrm>
            <a:off x="2231" y="3503"/>
            <a:ext cx="217" cy="241"/>
          </p:xfrm>
          <a:graphic>
            <a:graphicData uri="http://schemas.openxmlformats.org/presentationml/2006/ole">
              <p:oleObj spid="_x0000_s118831" name="公式" r:id="rId17" imgW="126835" imgH="139518" progId="Equation.3">
                <p:embed/>
              </p:oleObj>
            </a:graphicData>
          </a:graphic>
        </p:graphicFrame>
      </p:grpSp>
      <p:grpSp>
        <p:nvGrpSpPr>
          <p:cNvPr id="118825" name="Group 41"/>
          <p:cNvGrpSpPr>
            <a:grpSpLocks/>
          </p:cNvGrpSpPr>
          <p:nvPr/>
        </p:nvGrpSpPr>
        <p:grpSpPr bwMode="auto">
          <a:xfrm>
            <a:off x="3627438" y="5373688"/>
            <a:ext cx="419100" cy="319087"/>
            <a:chOff x="2400" y="3511"/>
            <a:chExt cx="330" cy="252"/>
          </a:xfrm>
        </p:grpSpPr>
        <p:grpSp>
          <p:nvGrpSpPr>
            <p:cNvPr id="118827" name="Group 43"/>
            <p:cNvGrpSpPr>
              <a:grpSpLocks/>
            </p:cNvGrpSpPr>
            <p:nvPr/>
          </p:nvGrpSpPr>
          <p:grpSpPr bwMode="auto">
            <a:xfrm>
              <a:off x="2400" y="3511"/>
              <a:ext cx="281" cy="41"/>
              <a:chOff x="2400" y="3511"/>
              <a:chExt cx="281" cy="41"/>
            </a:xfrm>
          </p:grpSpPr>
          <p:sp>
            <p:nvSpPr>
              <p:cNvPr id="118829" name="Line 45"/>
              <p:cNvSpPr>
                <a:spLocks noChangeShapeType="1"/>
              </p:cNvSpPr>
              <p:nvPr/>
            </p:nvSpPr>
            <p:spPr bwMode="auto">
              <a:xfrm>
                <a:off x="2400" y="3530"/>
                <a:ext cx="272" cy="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8828" name="Oval 44"/>
              <p:cNvSpPr>
                <a:spLocks noChangeArrowheads="1"/>
              </p:cNvSpPr>
              <p:nvPr/>
            </p:nvSpPr>
            <p:spPr bwMode="auto">
              <a:xfrm>
                <a:off x="2640" y="3511"/>
                <a:ext cx="41" cy="4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graphicFrame>
          <p:nvGraphicFramePr>
            <p:cNvPr id="118826" name="Object 42"/>
            <p:cNvGraphicFramePr>
              <a:graphicFrameLocks noChangeAspect="1"/>
            </p:cNvGraphicFramePr>
            <p:nvPr/>
          </p:nvGraphicFramePr>
          <p:xfrm>
            <a:off x="2618" y="3552"/>
            <a:ext cx="112" cy="211"/>
          </p:xfrm>
          <a:graphic>
            <a:graphicData uri="http://schemas.openxmlformats.org/presentationml/2006/ole">
              <p:oleObj spid="_x0000_s118826" name="公式" r:id="rId18" imgW="88707" imgH="164742" progId="Equation.3">
                <p:embed/>
              </p:oleObj>
            </a:graphicData>
          </a:graphic>
        </p:graphicFrame>
      </p:grpSp>
      <p:grpSp>
        <p:nvGrpSpPr>
          <p:cNvPr id="118819" name="Group 35"/>
          <p:cNvGrpSpPr>
            <a:grpSpLocks/>
          </p:cNvGrpSpPr>
          <p:nvPr/>
        </p:nvGrpSpPr>
        <p:grpSpPr bwMode="auto">
          <a:xfrm>
            <a:off x="4330700" y="4633913"/>
            <a:ext cx="457200" cy="1069975"/>
            <a:chOff x="2953" y="2928"/>
            <a:chExt cx="360" cy="843"/>
          </a:xfrm>
        </p:grpSpPr>
        <p:sp>
          <p:nvSpPr>
            <p:cNvPr id="118824" name="Line 40"/>
            <p:cNvSpPr>
              <a:spLocks noChangeShapeType="1"/>
            </p:cNvSpPr>
            <p:nvPr/>
          </p:nvSpPr>
          <p:spPr bwMode="auto">
            <a:xfrm>
              <a:off x="2953" y="2951"/>
              <a:ext cx="0" cy="57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grpSp>
          <p:nvGrpSpPr>
            <p:cNvPr id="118821" name="Group 37"/>
            <p:cNvGrpSpPr>
              <a:grpSpLocks/>
            </p:cNvGrpSpPr>
            <p:nvPr/>
          </p:nvGrpSpPr>
          <p:grpSpPr bwMode="auto">
            <a:xfrm>
              <a:off x="2976" y="2928"/>
              <a:ext cx="281" cy="41"/>
              <a:chOff x="2400" y="3511"/>
              <a:chExt cx="281" cy="41"/>
            </a:xfrm>
          </p:grpSpPr>
          <p:sp>
            <p:nvSpPr>
              <p:cNvPr id="118823" name="Line 39"/>
              <p:cNvSpPr>
                <a:spLocks noChangeShapeType="1"/>
              </p:cNvSpPr>
              <p:nvPr/>
            </p:nvSpPr>
            <p:spPr bwMode="auto">
              <a:xfrm>
                <a:off x="2400" y="3530"/>
                <a:ext cx="272" cy="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8822" name="Oval 38"/>
              <p:cNvSpPr>
                <a:spLocks noChangeArrowheads="1"/>
              </p:cNvSpPr>
              <p:nvPr/>
            </p:nvSpPr>
            <p:spPr bwMode="auto">
              <a:xfrm>
                <a:off x="2640" y="3511"/>
                <a:ext cx="41" cy="4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graphicFrame>
          <p:nvGraphicFramePr>
            <p:cNvPr id="118820" name="Object 36"/>
            <p:cNvGraphicFramePr>
              <a:graphicFrameLocks noChangeAspect="1"/>
            </p:cNvGraphicFramePr>
            <p:nvPr/>
          </p:nvGraphicFramePr>
          <p:xfrm>
            <a:off x="3168" y="3544"/>
            <a:ext cx="145" cy="227"/>
          </p:xfrm>
          <a:graphic>
            <a:graphicData uri="http://schemas.openxmlformats.org/presentationml/2006/ole">
              <p:oleObj spid="_x0000_s118820" name="公式" r:id="rId19" imgW="114102" imgH="177492" progId="Equation.3">
                <p:embed/>
              </p:oleObj>
            </a:graphicData>
          </a:graphic>
        </p:graphicFrame>
      </p:grpSp>
      <p:grpSp>
        <p:nvGrpSpPr>
          <p:cNvPr id="118812" name="Group 28"/>
          <p:cNvGrpSpPr>
            <a:grpSpLocks/>
          </p:cNvGrpSpPr>
          <p:nvPr/>
        </p:nvGrpSpPr>
        <p:grpSpPr bwMode="auto">
          <a:xfrm>
            <a:off x="4695825" y="4267200"/>
            <a:ext cx="477838" cy="1425575"/>
            <a:chOff x="3241" y="2640"/>
            <a:chExt cx="376" cy="1123"/>
          </a:xfrm>
        </p:grpSpPr>
        <p:grpSp>
          <p:nvGrpSpPr>
            <p:cNvPr id="118816" name="Group 32"/>
            <p:cNvGrpSpPr>
              <a:grpSpLocks/>
            </p:cNvGrpSpPr>
            <p:nvPr/>
          </p:nvGrpSpPr>
          <p:grpSpPr bwMode="auto">
            <a:xfrm>
              <a:off x="3271" y="2640"/>
              <a:ext cx="281" cy="41"/>
              <a:chOff x="2400" y="3511"/>
              <a:chExt cx="281" cy="41"/>
            </a:xfrm>
          </p:grpSpPr>
          <p:sp>
            <p:nvSpPr>
              <p:cNvPr id="118818" name="Line 34"/>
              <p:cNvSpPr>
                <a:spLocks noChangeShapeType="1"/>
              </p:cNvSpPr>
              <p:nvPr/>
            </p:nvSpPr>
            <p:spPr bwMode="auto">
              <a:xfrm>
                <a:off x="2400" y="3530"/>
                <a:ext cx="272" cy="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8817" name="Oval 33"/>
              <p:cNvSpPr>
                <a:spLocks noChangeArrowheads="1"/>
              </p:cNvSpPr>
              <p:nvPr/>
            </p:nvSpPr>
            <p:spPr bwMode="auto">
              <a:xfrm>
                <a:off x="2640" y="3511"/>
                <a:ext cx="41" cy="4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graphicFrame>
          <p:nvGraphicFramePr>
            <p:cNvPr id="118815" name="Object 31"/>
            <p:cNvGraphicFramePr>
              <a:graphicFrameLocks noChangeAspect="1"/>
            </p:cNvGraphicFramePr>
            <p:nvPr/>
          </p:nvGraphicFramePr>
          <p:xfrm>
            <a:off x="3456" y="3552"/>
            <a:ext cx="161" cy="211"/>
          </p:xfrm>
          <a:graphic>
            <a:graphicData uri="http://schemas.openxmlformats.org/presentationml/2006/ole">
              <p:oleObj spid="_x0000_s118815" name="公式" r:id="rId20" imgW="126780" imgH="164814" progId="Equation.3">
                <p:embed/>
              </p:oleObj>
            </a:graphicData>
          </a:graphic>
        </p:graphicFrame>
        <p:sp>
          <p:nvSpPr>
            <p:cNvPr id="118814" name="Line 30"/>
            <p:cNvSpPr>
              <a:spLocks noChangeShapeType="1"/>
            </p:cNvSpPr>
            <p:nvPr/>
          </p:nvSpPr>
          <p:spPr bwMode="auto">
            <a:xfrm>
              <a:off x="3527" y="2688"/>
              <a:ext cx="0" cy="864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8813" name="Line 29"/>
            <p:cNvSpPr>
              <a:spLocks noChangeShapeType="1"/>
            </p:cNvSpPr>
            <p:nvPr/>
          </p:nvSpPr>
          <p:spPr bwMode="auto">
            <a:xfrm>
              <a:off x="3241" y="2675"/>
              <a:ext cx="0" cy="86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</p:grpSp>
      <p:grpSp>
        <p:nvGrpSpPr>
          <p:cNvPr id="118806" name="Group 22"/>
          <p:cNvGrpSpPr>
            <a:grpSpLocks/>
          </p:cNvGrpSpPr>
          <p:nvPr/>
        </p:nvGrpSpPr>
        <p:grpSpPr bwMode="auto">
          <a:xfrm>
            <a:off x="3960813" y="4999038"/>
            <a:ext cx="511175" cy="693737"/>
            <a:chOff x="2663" y="3216"/>
            <a:chExt cx="402" cy="547"/>
          </a:xfrm>
        </p:grpSpPr>
        <p:grpSp>
          <p:nvGrpSpPr>
            <p:cNvPr id="118809" name="Group 25"/>
            <p:cNvGrpSpPr>
              <a:grpSpLocks/>
            </p:cNvGrpSpPr>
            <p:nvPr/>
          </p:nvGrpSpPr>
          <p:grpSpPr bwMode="auto">
            <a:xfrm>
              <a:off x="2688" y="3216"/>
              <a:ext cx="281" cy="41"/>
              <a:chOff x="2400" y="3511"/>
              <a:chExt cx="281" cy="41"/>
            </a:xfrm>
          </p:grpSpPr>
          <p:sp>
            <p:nvSpPr>
              <p:cNvPr id="118811" name="Line 27"/>
              <p:cNvSpPr>
                <a:spLocks noChangeShapeType="1"/>
              </p:cNvSpPr>
              <p:nvPr/>
            </p:nvSpPr>
            <p:spPr bwMode="auto">
              <a:xfrm>
                <a:off x="2400" y="3530"/>
                <a:ext cx="272" cy="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8810" name="Oval 26"/>
              <p:cNvSpPr>
                <a:spLocks noChangeArrowheads="1"/>
              </p:cNvSpPr>
              <p:nvPr/>
            </p:nvSpPr>
            <p:spPr bwMode="auto">
              <a:xfrm>
                <a:off x="2640" y="3511"/>
                <a:ext cx="41" cy="4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graphicFrame>
          <p:nvGraphicFramePr>
            <p:cNvPr id="118808" name="Object 24"/>
            <p:cNvGraphicFramePr>
              <a:graphicFrameLocks noChangeAspect="1"/>
            </p:cNvGraphicFramePr>
            <p:nvPr/>
          </p:nvGraphicFramePr>
          <p:xfrm>
            <a:off x="2904" y="3552"/>
            <a:ext cx="161" cy="211"/>
          </p:xfrm>
          <a:graphic>
            <a:graphicData uri="http://schemas.openxmlformats.org/presentationml/2006/ole">
              <p:oleObj spid="_x0000_s118808" name="公式" r:id="rId21" imgW="126780" imgH="164814" progId="Equation.3">
                <p:embed/>
              </p:oleObj>
            </a:graphicData>
          </a:graphic>
        </p:graphicFrame>
        <p:sp>
          <p:nvSpPr>
            <p:cNvPr id="118807" name="Line 23"/>
            <p:cNvSpPr>
              <a:spLocks noChangeShapeType="1"/>
            </p:cNvSpPr>
            <p:nvPr/>
          </p:nvSpPr>
          <p:spPr bwMode="auto">
            <a:xfrm>
              <a:off x="2663" y="3228"/>
              <a:ext cx="0" cy="2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</p:grpSp>
      <p:grpSp>
        <p:nvGrpSpPr>
          <p:cNvPr id="118794" name="Group 10"/>
          <p:cNvGrpSpPr>
            <a:grpSpLocks/>
          </p:cNvGrpSpPr>
          <p:nvPr/>
        </p:nvGrpSpPr>
        <p:grpSpPr bwMode="auto">
          <a:xfrm>
            <a:off x="2717800" y="5394325"/>
            <a:ext cx="930275" cy="701675"/>
            <a:chOff x="1684" y="3527"/>
            <a:chExt cx="732" cy="553"/>
          </a:xfrm>
        </p:grpSpPr>
        <p:grpSp>
          <p:nvGrpSpPr>
            <p:cNvPr id="118801" name="Group 17"/>
            <p:cNvGrpSpPr>
              <a:grpSpLocks/>
            </p:cNvGrpSpPr>
            <p:nvPr/>
          </p:nvGrpSpPr>
          <p:grpSpPr bwMode="auto">
            <a:xfrm>
              <a:off x="1996" y="3533"/>
              <a:ext cx="420" cy="307"/>
              <a:chOff x="1996" y="3533"/>
              <a:chExt cx="420" cy="307"/>
            </a:xfrm>
          </p:grpSpPr>
          <p:graphicFrame>
            <p:nvGraphicFramePr>
              <p:cNvPr id="118805" name="Object 21"/>
              <p:cNvGraphicFramePr>
                <a:graphicFrameLocks noChangeAspect="1"/>
              </p:cNvGraphicFramePr>
              <p:nvPr/>
            </p:nvGraphicFramePr>
            <p:xfrm>
              <a:off x="1996" y="3533"/>
              <a:ext cx="260" cy="211"/>
            </p:xfrm>
            <a:graphic>
              <a:graphicData uri="http://schemas.openxmlformats.org/presentationml/2006/ole">
                <p:oleObj spid="_x0000_s118805" name="公式" r:id="rId22" imgW="203024" imgH="164957" progId="Equation.3">
                  <p:embed/>
                </p:oleObj>
              </a:graphicData>
            </a:graphic>
          </p:graphicFrame>
          <p:grpSp>
            <p:nvGrpSpPr>
              <p:cNvPr id="118802" name="Group 18"/>
              <p:cNvGrpSpPr>
                <a:grpSpLocks/>
              </p:cNvGrpSpPr>
              <p:nvPr/>
            </p:nvGrpSpPr>
            <p:grpSpPr bwMode="auto">
              <a:xfrm>
                <a:off x="2135" y="3799"/>
                <a:ext cx="281" cy="41"/>
                <a:chOff x="2400" y="3511"/>
                <a:chExt cx="281" cy="41"/>
              </a:xfrm>
            </p:grpSpPr>
            <p:sp>
              <p:nvSpPr>
                <p:cNvPr id="118804" name="Line 20"/>
                <p:cNvSpPr>
                  <a:spLocks noChangeShapeType="1"/>
                </p:cNvSpPr>
                <p:nvPr/>
              </p:nvSpPr>
              <p:spPr bwMode="auto">
                <a:xfrm>
                  <a:off x="2400" y="3530"/>
                  <a:ext cx="272" cy="0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118803" name="Oval 19"/>
                <p:cNvSpPr>
                  <a:spLocks noChangeArrowheads="1"/>
                </p:cNvSpPr>
                <p:nvPr/>
              </p:nvSpPr>
              <p:spPr bwMode="auto">
                <a:xfrm>
                  <a:off x="2640" y="3511"/>
                  <a:ext cx="41" cy="4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</p:grpSp>
        </p:grpSp>
        <p:grpSp>
          <p:nvGrpSpPr>
            <p:cNvPr id="118795" name="Group 11"/>
            <p:cNvGrpSpPr>
              <a:grpSpLocks/>
            </p:cNvGrpSpPr>
            <p:nvPr/>
          </p:nvGrpSpPr>
          <p:grpSpPr bwMode="auto">
            <a:xfrm>
              <a:off x="1684" y="3527"/>
              <a:ext cx="469" cy="553"/>
              <a:chOff x="1684" y="3527"/>
              <a:chExt cx="469" cy="553"/>
            </a:xfrm>
          </p:grpSpPr>
          <p:grpSp>
            <p:nvGrpSpPr>
              <p:cNvPr id="118798" name="Group 14"/>
              <p:cNvGrpSpPr>
                <a:grpSpLocks/>
              </p:cNvGrpSpPr>
              <p:nvPr/>
            </p:nvGrpSpPr>
            <p:grpSpPr bwMode="auto">
              <a:xfrm>
                <a:off x="1872" y="4039"/>
                <a:ext cx="281" cy="41"/>
                <a:chOff x="2400" y="3511"/>
                <a:chExt cx="281" cy="41"/>
              </a:xfrm>
            </p:grpSpPr>
            <p:sp>
              <p:nvSpPr>
                <p:cNvPr id="118800" name="Line 16"/>
                <p:cNvSpPr>
                  <a:spLocks noChangeShapeType="1"/>
                </p:cNvSpPr>
                <p:nvPr/>
              </p:nvSpPr>
              <p:spPr bwMode="auto">
                <a:xfrm>
                  <a:off x="2400" y="3530"/>
                  <a:ext cx="272" cy="0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118799" name="Oval 15"/>
                <p:cNvSpPr>
                  <a:spLocks noChangeArrowheads="1"/>
                </p:cNvSpPr>
                <p:nvPr/>
              </p:nvSpPr>
              <p:spPr bwMode="auto">
                <a:xfrm>
                  <a:off x="2640" y="3511"/>
                  <a:ext cx="41" cy="4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</p:grpSp>
          <p:sp>
            <p:nvSpPr>
              <p:cNvPr id="118797" name="Line 13"/>
              <p:cNvSpPr>
                <a:spLocks noChangeShapeType="1"/>
              </p:cNvSpPr>
              <p:nvPr/>
            </p:nvSpPr>
            <p:spPr bwMode="auto">
              <a:xfrm>
                <a:off x="2135" y="3527"/>
                <a:ext cx="0" cy="553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graphicFrame>
            <p:nvGraphicFramePr>
              <p:cNvPr id="118796" name="Object 12"/>
              <p:cNvGraphicFramePr>
                <a:graphicFrameLocks noChangeAspect="1"/>
              </p:cNvGraphicFramePr>
              <p:nvPr/>
            </p:nvGraphicFramePr>
            <p:xfrm>
              <a:off x="1684" y="3533"/>
              <a:ext cx="309" cy="211"/>
            </p:xfrm>
            <a:graphic>
              <a:graphicData uri="http://schemas.openxmlformats.org/presentationml/2006/ole">
                <p:oleObj spid="_x0000_s118796" name="公式" r:id="rId23" imgW="241091" imgH="164957" progId="Equation.3">
                  <p:embed/>
                </p:oleObj>
              </a:graphicData>
            </a:graphic>
          </p:graphicFrame>
        </p:grpSp>
      </p:grpSp>
      <p:pic>
        <p:nvPicPr>
          <p:cNvPr id="118793" name="Picture 9" descr="返回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902575" y="6376988"/>
            <a:ext cx="355600" cy="287337"/>
          </a:xfrm>
          <a:prstGeom prst="rect">
            <a:avLst/>
          </a:prstGeom>
          <a:noFill/>
        </p:spPr>
      </p:pic>
      <p:pic>
        <p:nvPicPr>
          <p:cNvPr id="118792" name="Picture 8" descr="机动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231A93"/>
              </a:clrFrom>
              <a:clrTo>
                <a:srgbClr val="231A9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5375" y="6376988"/>
            <a:ext cx="355600" cy="287337"/>
          </a:xfrm>
          <a:prstGeom prst="rect">
            <a:avLst/>
          </a:prstGeom>
          <a:noFill/>
        </p:spPr>
      </p:pic>
      <p:pic>
        <p:nvPicPr>
          <p:cNvPr id="118791" name="Picture 7" descr="上一页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7038975" y="6376988"/>
            <a:ext cx="355600" cy="287337"/>
          </a:xfrm>
          <a:prstGeom prst="rect">
            <a:avLst/>
          </a:prstGeom>
          <a:noFill/>
        </p:spPr>
      </p:pic>
      <p:pic>
        <p:nvPicPr>
          <p:cNvPr id="118790" name="Picture 6" descr="退出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8348663" y="6376988"/>
            <a:ext cx="355600" cy="287337"/>
          </a:xfrm>
          <a:prstGeom prst="rect">
            <a:avLst/>
          </a:prstGeom>
          <a:noFill/>
        </p:spPr>
      </p:pic>
      <p:pic>
        <p:nvPicPr>
          <p:cNvPr id="118789" name="Picture 5" descr="下一页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7470775" y="6376988"/>
            <a:ext cx="355600" cy="287337"/>
          </a:xfrm>
          <a:prstGeom prst="rect">
            <a:avLst/>
          </a:prstGeom>
          <a:noFill/>
        </p:spPr>
      </p:pic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6130925" y="6600825"/>
            <a:ext cx="272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000">
                <a:latin typeface="楷体_GB2312" pitchFamily="49" charset="-122"/>
                <a:ea typeface="楷体_GB2312" pitchFamily="49" charset="-122"/>
              </a:rPr>
              <a:t>机动   目录   上页   下页   返回   结束 </a:t>
            </a:r>
          </a:p>
        </p:txBody>
      </p:sp>
      <p:pic>
        <p:nvPicPr>
          <p:cNvPr id="118787" name="Picture 3" descr="目录">
            <a:hlinkClick r:id="rId29" action="ppaction://hlinksldjump"/>
          </p:cNvPr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6607175" y="6376988"/>
            <a:ext cx="355600" cy="287337"/>
          </a:xfrm>
          <a:prstGeom prst="rect">
            <a:avLst/>
          </a:prstGeom>
          <a:noFill/>
        </p:spPr>
      </p:pic>
      <p:sp>
        <p:nvSpPr>
          <p:cNvPr id="118786" name="AutoShape 2"/>
          <p:cNvSpPr>
            <a:spLocks/>
          </p:cNvSpPr>
          <p:nvPr/>
        </p:nvSpPr>
        <p:spPr bwMode="auto">
          <a:xfrm>
            <a:off x="3352800" y="1524000"/>
            <a:ext cx="152400" cy="1219200"/>
          </a:xfrm>
          <a:prstGeom prst="leftBrace">
            <a:avLst>
              <a:gd name="adj1" fmla="val 66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8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8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8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8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8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8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8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8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8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8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18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18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18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18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18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18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18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18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18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18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66" grpId="0" autoUpdateAnimBg="0"/>
      <p:bldP spid="118864" grpId="0" autoUpdateAnimBg="0"/>
      <p:bldP spid="118862" grpId="0" autoUpdateAnimBg="0"/>
      <p:bldP spid="118860" grpId="0" autoUpdateAnimBg="0"/>
      <p:bldP spid="118852" grpId="0" animBg="1"/>
      <p:bldP spid="118841" grpId="0" autoUpdateAnimBg="0"/>
      <p:bldP spid="118839" grpId="0" autoUpdateAnimBg="0"/>
      <p:bldP spid="11878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7" name="Text Box 5"/>
          <p:cNvSpPr txBox="1">
            <a:spLocks noChangeArrowheads="1"/>
          </p:cNvSpPr>
          <p:nvPr/>
        </p:nvSpPr>
        <p:spPr bwMode="auto">
          <a:xfrm>
            <a:off x="395288" y="836613"/>
            <a:ext cx="8497887" cy="211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25000"/>
              </a:spcBef>
              <a:spcAft>
                <a:spcPct val="0"/>
              </a:spcAft>
            </a:pPr>
            <a:r>
              <a:rPr kumimoji="1" lang="zh-CN" altLang="en-US" sz="2800" b="1">
                <a:latin typeface="Times New Roman" pitchFamily="18" charset="0"/>
                <a:ea typeface="楷体_GB2312" pitchFamily="49" charset="-122"/>
              </a:rPr>
              <a:t>例</a:t>
            </a:r>
            <a:r>
              <a:rPr kumimoji="1" lang="en-US" altLang="zh-CN" sz="2800" b="1">
                <a:latin typeface="Times New Roman" pitchFamily="18" charset="0"/>
                <a:ea typeface="楷体_GB2312" pitchFamily="49" charset="-122"/>
              </a:rPr>
              <a:t>30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    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在一个容器里装有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1 kg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的纯酒精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如果以每秒</a:t>
            </a:r>
          </a:p>
          <a:p>
            <a:pPr fontAlgn="base">
              <a:spcBef>
                <a:spcPct val="25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         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1/10kg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的速度往容器里注水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求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:</a:t>
            </a:r>
          </a:p>
          <a:p>
            <a:pPr fontAlgn="base">
              <a:spcBef>
                <a:spcPct val="25000"/>
              </a:spcBef>
              <a:spcAft>
                <a:spcPct val="0"/>
              </a:spcAft>
            </a:pP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(1)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酒精浓度关于时间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t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的函数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;</a:t>
            </a:r>
          </a:p>
          <a:p>
            <a:pPr fontAlgn="base">
              <a:spcBef>
                <a:spcPct val="25000"/>
              </a:spcBef>
              <a:spcAft>
                <a:spcPct val="0"/>
              </a:spcAft>
            </a:pP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(2)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从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t</a:t>
            </a:r>
            <a:r>
              <a:rPr kumimoji="1" lang="en-US" altLang="zh-CN" sz="2800" baseline="-25000">
                <a:latin typeface="Times New Roman" pitchFamily="18" charset="0"/>
                <a:ea typeface="楷体_GB2312" pitchFamily="49" charset="-122"/>
              </a:rPr>
              <a:t>1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=2s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到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t</a:t>
            </a:r>
            <a:r>
              <a:rPr kumimoji="1" lang="en-US" altLang="zh-CN" sz="2800" baseline="-25000">
                <a:latin typeface="Times New Roman" pitchFamily="18" charset="0"/>
                <a:ea typeface="楷体_GB2312" pitchFamily="49" charset="-122"/>
              </a:rPr>
              <a:t>2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=5s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的时间间隔内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酒精浓度的平均速度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.</a:t>
            </a:r>
          </a:p>
        </p:txBody>
      </p:sp>
      <p:graphicFrame>
        <p:nvGraphicFramePr>
          <p:cNvPr id="207878" name="Object 6"/>
          <p:cNvGraphicFramePr>
            <a:graphicFrameLocks noChangeAspect="1"/>
          </p:cNvGraphicFramePr>
          <p:nvPr/>
        </p:nvGraphicFramePr>
        <p:xfrm>
          <a:off x="1187450" y="2997200"/>
          <a:ext cx="7632700" cy="881063"/>
        </p:xfrm>
        <a:graphic>
          <a:graphicData uri="http://schemas.openxmlformats.org/presentationml/2006/ole">
            <p:oleObj spid="_x0000_s207878" name="公式" r:id="rId3" imgW="3390900" imgH="393700" progId="Equation.3">
              <p:embed/>
            </p:oleObj>
          </a:graphicData>
        </a:graphic>
      </p:graphicFrame>
      <p:graphicFrame>
        <p:nvGraphicFramePr>
          <p:cNvPr id="207880" name="Object 8"/>
          <p:cNvGraphicFramePr>
            <a:graphicFrameLocks noChangeAspect="1"/>
          </p:cNvGraphicFramePr>
          <p:nvPr/>
        </p:nvGraphicFramePr>
        <p:xfrm>
          <a:off x="1116013" y="4005263"/>
          <a:ext cx="6697662" cy="1377950"/>
        </p:xfrm>
        <a:graphic>
          <a:graphicData uri="http://schemas.openxmlformats.org/presentationml/2006/ole">
            <p:oleObj spid="_x0000_s207880" name="公式" r:id="rId4" imgW="2857500" imgH="584200" progId="Equation.3">
              <p:embed/>
            </p:oleObj>
          </a:graphicData>
        </a:graphic>
      </p:graphicFrame>
      <p:pic>
        <p:nvPicPr>
          <p:cNvPr id="207883" name="Picture 11" descr="返回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02575" y="6376988"/>
            <a:ext cx="355600" cy="287337"/>
          </a:xfrm>
          <a:prstGeom prst="rect">
            <a:avLst/>
          </a:prstGeom>
          <a:noFill/>
        </p:spPr>
      </p:pic>
      <p:pic>
        <p:nvPicPr>
          <p:cNvPr id="207884" name="Picture 12" descr="机动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231A93"/>
              </a:clrFrom>
              <a:clrTo>
                <a:srgbClr val="231A9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5375" y="6376988"/>
            <a:ext cx="355600" cy="287337"/>
          </a:xfrm>
          <a:prstGeom prst="rect">
            <a:avLst/>
          </a:prstGeom>
          <a:noFill/>
        </p:spPr>
      </p:pic>
      <p:pic>
        <p:nvPicPr>
          <p:cNvPr id="207885" name="Picture 13" descr="上一页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38975" y="6376988"/>
            <a:ext cx="355600" cy="287337"/>
          </a:xfrm>
          <a:prstGeom prst="rect">
            <a:avLst/>
          </a:prstGeom>
          <a:noFill/>
        </p:spPr>
      </p:pic>
      <p:pic>
        <p:nvPicPr>
          <p:cNvPr id="207886" name="Picture 14" descr="退出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48663" y="6376988"/>
            <a:ext cx="355600" cy="287337"/>
          </a:xfrm>
          <a:prstGeom prst="rect">
            <a:avLst/>
          </a:prstGeom>
          <a:noFill/>
        </p:spPr>
      </p:pic>
      <p:pic>
        <p:nvPicPr>
          <p:cNvPr id="207887" name="Picture 15" descr="下一页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70775" y="6376988"/>
            <a:ext cx="355600" cy="287337"/>
          </a:xfrm>
          <a:prstGeom prst="rect">
            <a:avLst/>
          </a:prstGeom>
          <a:noFill/>
        </p:spPr>
      </p:pic>
      <p:sp>
        <p:nvSpPr>
          <p:cNvPr id="207888" name="Text Box 16"/>
          <p:cNvSpPr txBox="1">
            <a:spLocks noChangeArrowheads="1"/>
          </p:cNvSpPr>
          <p:nvPr/>
        </p:nvSpPr>
        <p:spPr bwMode="auto">
          <a:xfrm>
            <a:off x="6130925" y="6600825"/>
            <a:ext cx="272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000">
                <a:latin typeface="楷体_GB2312" pitchFamily="49" charset="-122"/>
                <a:ea typeface="楷体_GB2312" pitchFamily="49" charset="-122"/>
              </a:rPr>
              <a:t>机动   目录   上页   下页   返回   结束 </a:t>
            </a:r>
          </a:p>
        </p:txBody>
      </p:sp>
      <p:pic>
        <p:nvPicPr>
          <p:cNvPr id="207889" name="Picture 17" descr="目录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07175" y="6376988"/>
            <a:ext cx="355600" cy="287337"/>
          </a:xfrm>
          <a:prstGeom prst="rect">
            <a:avLst/>
          </a:prstGeom>
          <a:noFill/>
        </p:spPr>
      </p:pic>
      <p:graphicFrame>
        <p:nvGraphicFramePr>
          <p:cNvPr id="207890" name="Object 18"/>
          <p:cNvGraphicFramePr>
            <a:graphicFrameLocks noChangeAspect="1"/>
          </p:cNvGraphicFramePr>
          <p:nvPr/>
        </p:nvGraphicFramePr>
        <p:xfrm>
          <a:off x="1042988" y="5445125"/>
          <a:ext cx="6121400" cy="863600"/>
        </p:xfrm>
        <a:graphic>
          <a:graphicData uri="http://schemas.openxmlformats.org/presentationml/2006/ole">
            <p:oleObj spid="_x0000_s207890" name="公式" r:id="rId12" imgW="2667000" imgH="393700" progId="Equation.3">
              <p:embed/>
            </p:oleObj>
          </a:graphicData>
        </a:graphic>
      </p:graphicFrame>
      <p:sp>
        <p:nvSpPr>
          <p:cNvPr id="207894" name="Text Box 22"/>
          <p:cNvSpPr txBox="1">
            <a:spLocks noChangeArrowheads="1"/>
          </p:cNvSpPr>
          <p:nvPr/>
        </p:nvSpPr>
        <p:spPr bwMode="auto">
          <a:xfrm>
            <a:off x="395288" y="3141663"/>
            <a:ext cx="647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解</a:t>
            </a:r>
          </a:p>
        </p:txBody>
      </p:sp>
      <p:sp>
        <p:nvSpPr>
          <p:cNvPr id="207900" name="Text Box 28"/>
          <p:cNvSpPr txBox="1">
            <a:spLocks noChangeArrowheads="1"/>
          </p:cNvSpPr>
          <p:nvPr/>
        </p:nvSpPr>
        <p:spPr bwMode="auto">
          <a:xfrm>
            <a:off x="1620838" y="7389813"/>
            <a:ext cx="9350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于是 </a:t>
            </a:r>
          </a:p>
        </p:txBody>
      </p:sp>
      <p:sp>
        <p:nvSpPr>
          <p:cNvPr id="207906" name="Rectangle 34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3530600" cy="533400"/>
          </a:xfrm>
          <a:noFill/>
          <a:ln/>
        </p:spPr>
        <p:txBody>
          <a:bodyPr/>
          <a:lstStyle/>
          <a:p>
            <a:pPr algn="l"/>
            <a:r>
              <a:rPr lang="zh-CN" altLang="en-US" sz="32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六、建立函数关系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7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7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7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7" grpId="0"/>
      <p:bldP spid="207894" grpId="0" autoUpdateAnimBg="0"/>
      <p:bldP spid="207900" grpId="0" build="p" autoUpdateAnimBg="0" advAuto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2995" name="Object 3"/>
          <p:cNvGraphicFramePr>
            <a:graphicFrameLocks noChangeAspect="1"/>
          </p:cNvGraphicFramePr>
          <p:nvPr/>
        </p:nvGraphicFramePr>
        <p:xfrm>
          <a:off x="2843213" y="2060575"/>
          <a:ext cx="3030537" cy="881063"/>
        </p:xfrm>
        <a:graphic>
          <a:graphicData uri="http://schemas.openxmlformats.org/presentationml/2006/ole">
            <p:oleObj spid="_x0000_s212995" name="公式" r:id="rId3" imgW="1345616" imgH="393529" progId="Equation.3">
              <p:embed/>
            </p:oleObj>
          </a:graphicData>
        </a:graphic>
      </p:graphicFrame>
      <p:graphicFrame>
        <p:nvGraphicFramePr>
          <p:cNvPr id="212996" name="Object 4"/>
          <p:cNvGraphicFramePr>
            <a:graphicFrameLocks noChangeAspect="1"/>
          </p:cNvGraphicFramePr>
          <p:nvPr/>
        </p:nvGraphicFramePr>
        <p:xfrm>
          <a:off x="2916238" y="3860800"/>
          <a:ext cx="2768600" cy="1019175"/>
        </p:xfrm>
        <a:graphic>
          <a:graphicData uri="http://schemas.openxmlformats.org/presentationml/2006/ole">
            <p:oleObj spid="_x0000_s212996" name="公式" r:id="rId4" imgW="1180588" imgH="431613" progId="Equation.3">
              <p:embed/>
            </p:oleObj>
          </a:graphicData>
        </a:graphic>
      </p:graphicFrame>
      <p:pic>
        <p:nvPicPr>
          <p:cNvPr id="212997" name="Picture 5" descr="返回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02575" y="6376988"/>
            <a:ext cx="355600" cy="287337"/>
          </a:xfrm>
          <a:prstGeom prst="rect">
            <a:avLst/>
          </a:prstGeom>
          <a:noFill/>
        </p:spPr>
      </p:pic>
      <p:pic>
        <p:nvPicPr>
          <p:cNvPr id="212998" name="Picture 6" descr="机动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231A93"/>
              </a:clrFrom>
              <a:clrTo>
                <a:srgbClr val="231A9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5375" y="6376988"/>
            <a:ext cx="355600" cy="287337"/>
          </a:xfrm>
          <a:prstGeom prst="rect">
            <a:avLst/>
          </a:prstGeom>
          <a:noFill/>
        </p:spPr>
      </p:pic>
      <p:pic>
        <p:nvPicPr>
          <p:cNvPr id="212999" name="Picture 7" descr="上一页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38975" y="6376988"/>
            <a:ext cx="355600" cy="287337"/>
          </a:xfrm>
          <a:prstGeom prst="rect">
            <a:avLst/>
          </a:prstGeom>
          <a:noFill/>
        </p:spPr>
      </p:pic>
      <p:pic>
        <p:nvPicPr>
          <p:cNvPr id="213000" name="Picture 8" descr="退出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48663" y="6376988"/>
            <a:ext cx="355600" cy="287337"/>
          </a:xfrm>
          <a:prstGeom prst="rect">
            <a:avLst/>
          </a:prstGeom>
          <a:noFill/>
        </p:spPr>
      </p:pic>
      <p:pic>
        <p:nvPicPr>
          <p:cNvPr id="213001" name="Picture 9" descr="下一页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70775" y="6376988"/>
            <a:ext cx="355600" cy="287337"/>
          </a:xfrm>
          <a:prstGeom prst="rect">
            <a:avLst/>
          </a:prstGeom>
          <a:noFill/>
        </p:spPr>
      </p:pic>
      <p:sp>
        <p:nvSpPr>
          <p:cNvPr id="213002" name="Text Box 10"/>
          <p:cNvSpPr txBox="1">
            <a:spLocks noChangeArrowheads="1"/>
          </p:cNvSpPr>
          <p:nvPr/>
        </p:nvSpPr>
        <p:spPr bwMode="auto">
          <a:xfrm>
            <a:off x="6130925" y="6600825"/>
            <a:ext cx="272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000">
                <a:latin typeface="楷体_GB2312" pitchFamily="49" charset="-122"/>
                <a:ea typeface="楷体_GB2312" pitchFamily="49" charset="-122"/>
              </a:rPr>
              <a:t>机动   目录   上页   下页   返回   结束 </a:t>
            </a:r>
          </a:p>
        </p:txBody>
      </p:sp>
      <p:pic>
        <p:nvPicPr>
          <p:cNvPr id="213003" name="Picture 11" descr="目录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07175" y="6376988"/>
            <a:ext cx="355600" cy="287337"/>
          </a:xfrm>
          <a:prstGeom prst="rect">
            <a:avLst/>
          </a:prstGeom>
          <a:noFill/>
        </p:spPr>
      </p:pic>
      <p:graphicFrame>
        <p:nvGraphicFramePr>
          <p:cNvPr id="213004" name="Object 12"/>
          <p:cNvGraphicFramePr>
            <a:graphicFrameLocks noChangeAspect="1"/>
          </p:cNvGraphicFramePr>
          <p:nvPr/>
        </p:nvGraphicFramePr>
        <p:xfrm>
          <a:off x="971550" y="333375"/>
          <a:ext cx="5848350" cy="889000"/>
        </p:xfrm>
        <a:graphic>
          <a:graphicData uri="http://schemas.openxmlformats.org/presentationml/2006/ole">
            <p:oleObj spid="_x0000_s213004" name="公式" r:id="rId12" imgW="2476500" imgH="393700" progId="Equation.3">
              <p:embed/>
            </p:oleObj>
          </a:graphicData>
        </a:graphic>
      </p:graphicFrame>
      <p:sp>
        <p:nvSpPr>
          <p:cNvPr id="213006" name="Text Box 14"/>
          <p:cNvSpPr txBox="1">
            <a:spLocks noChangeArrowheads="1"/>
          </p:cNvSpPr>
          <p:nvPr/>
        </p:nvSpPr>
        <p:spPr bwMode="auto">
          <a:xfrm>
            <a:off x="1620838" y="7389813"/>
            <a:ext cx="9350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于是 </a:t>
            </a:r>
          </a:p>
        </p:txBody>
      </p:sp>
      <p:sp>
        <p:nvSpPr>
          <p:cNvPr id="213009" name="Text Box 17"/>
          <p:cNvSpPr txBox="1">
            <a:spLocks noChangeArrowheads="1"/>
          </p:cNvSpPr>
          <p:nvPr/>
        </p:nvSpPr>
        <p:spPr bwMode="auto">
          <a:xfrm>
            <a:off x="684213" y="1341438"/>
            <a:ext cx="77422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25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从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t</a:t>
            </a:r>
            <a:r>
              <a:rPr kumimoji="1" lang="en-US" altLang="zh-CN" sz="2800" baseline="-25000">
                <a:latin typeface="Times New Roman" pitchFamily="18" charset="0"/>
                <a:ea typeface="楷体_GB2312" pitchFamily="49" charset="-122"/>
              </a:rPr>
              <a:t>1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=2s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到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t</a:t>
            </a:r>
            <a:r>
              <a:rPr kumimoji="1" lang="en-US" altLang="zh-CN" sz="2800" baseline="-25000">
                <a:latin typeface="Times New Roman" pitchFamily="18" charset="0"/>
                <a:ea typeface="楷体_GB2312" pitchFamily="49" charset="-122"/>
              </a:rPr>
              <a:t>2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=5s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的时间间隔内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酒精浓度的改变量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.</a:t>
            </a:r>
          </a:p>
        </p:txBody>
      </p:sp>
      <p:sp>
        <p:nvSpPr>
          <p:cNvPr id="213010" name="Text Box 18"/>
          <p:cNvSpPr txBox="1">
            <a:spLocks noChangeArrowheads="1"/>
          </p:cNvSpPr>
          <p:nvPr/>
        </p:nvSpPr>
        <p:spPr bwMode="auto">
          <a:xfrm>
            <a:off x="468313" y="3141663"/>
            <a:ext cx="7993062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25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于是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从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t</a:t>
            </a:r>
            <a:r>
              <a:rPr kumimoji="1" lang="en-US" altLang="zh-CN" sz="2800" baseline="-25000">
                <a:latin typeface="Times New Roman" pitchFamily="18" charset="0"/>
                <a:ea typeface="楷体_GB2312" pitchFamily="49" charset="-122"/>
              </a:rPr>
              <a:t>1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=2s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到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t</a:t>
            </a:r>
            <a:r>
              <a:rPr kumimoji="1" lang="en-US" altLang="zh-CN" sz="2800" baseline="-25000">
                <a:latin typeface="Times New Roman" pitchFamily="18" charset="0"/>
                <a:ea typeface="楷体_GB2312" pitchFamily="49" charset="-122"/>
              </a:rPr>
              <a:t>2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=5s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的时间间隔内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酒精浓度下降的</a:t>
            </a:r>
          </a:p>
          <a:p>
            <a:pPr fontAlgn="base">
              <a:spcBef>
                <a:spcPct val="25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平均速度为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:</a:t>
            </a:r>
          </a:p>
        </p:txBody>
      </p:sp>
      <p:sp>
        <p:nvSpPr>
          <p:cNvPr id="213012" name="Text Box 20"/>
          <p:cNvSpPr txBox="1">
            <a:spLocks noChangeArrowheads="1"/>
          </p:cNvSpPr>
          <p:nvPr/>
        </p:nvSpPr>
        <p:spPr bwMode="auto">
          <a:xfrm>
            <a:off x="755650" y="5157788"/>
            <a:ext cx="47529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25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这里负号表示酒精浓度减少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3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2130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2130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2130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2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500"/>
                                        <p:tgtEl>
                                          <p:spTgt spid="2130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500"/>
                                        <p:tgtEl>
                                          <p:spTgt spid="2130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500"/>
                                        <p:tgtEl>
                                          <p:spTgt spid="2130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2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500"/>
                                        <p:tgtEl>
                                          <p:spTgt spid="2130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500"/>
                                        <p:tgtEl>
                                          <p:spTgt spid="2130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500"/>
                                        <p:tgtEl>
                                          <p:spTgt spid="2130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09" grpId="0"/>
      <p:bldP spid="213010" grpId="0"/>
      <p:bldP spid="21301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Text Box 2"/>
          <p:cNvSpPr txBox="1">
            <a:spLocks noChangeArrowheads="1"/>
          </p:cNvSpPr>
          <p:nvPr/>
        </p:nvSpPr>
        <p:spPr bwMode="auto">
          <a:xfrm>
            <a:off x="395288" y="333375"/>
            <a:ext cx="8497887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25000"/>
              </a:spcBef>
              <a:spcAft>
                <a:spcPct val="0"/>
              </a:spcAft>
            </a:pPr>
            <a:r>
              <a:rPr kumimoji="1" lang="zh-CN" altLang="en-US" sz="2800" b="1">
                <a:latin typeface="Times New Roman" pitchFamily="18" charset="0"/>
                <a:ea typeface="楷体_GB2312" pitchFamily="49" charset="-122"/>
              </a:rPr>
              <a:t>例</a:t>
            </a:r>
            <a:r>
              <a:rPr kumimoji="1" lang="en-US" altLang="zh-CN" sz="2800" b="1">
                <a:latin typeface="Times New Roman" pitchFamily="18" charset="0"/>
                <a:ea typeface="楷体_GB2312" pitchFamily="49" charset="-122"/>
              </a:rPr>
              <a:t>31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    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在细胞合成蛋白质的过程中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蛋白质的质量依</a:t>
            </a:r>
          </a:p>
          <a:p>
            <a:pPr fontAlgn="base">
              <a:spcBef>
                <a:spcPct val="25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           照下面的公式随时间而增长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:</a:t>
            </a:r>
          </a:p>
        </p:txBody>
      </p:sp>
      <p:graphicFrame>
        <p:nvGraphicFramePr>
          <p:cNvPr id="216067" name="Object 3"/>
          <p:cNvGraphicFramePr>
            <a:graphicFrameLocks noChangeAspect="1"/>
          </p:cNvGraphicFramePr>
          <p:nvPr/>
        </p:nvGraphicFramePr>
        <p:xfrm>
          <a:off x="1835150" y="1412875"/>
          <a:ext cx="5175250" cy="511175"/>
        </p:xfrm>
        <a:graphic>
          <a:graphicData uri="http://schemas.openxmlformats.org/presentationml/2006/ole">
            <p:oleObj spid="_x0000_s216067" name="公式" r:id="rId3" imgW="2298700" imgH="228600" progId="Equation.3">
              <p:embed/>
            </p:oleObj>
          </a:graphicData>
        </a:graphic>
      </p:graphicFrame>
      <p:graphicFrame>
        <p:nvGraphicFramePr>
          <p:cNvPr id="216068" name="Object 4"/>
          <p:cNvGraphicFramePr>
            <a:graphicFrameLocks noChangeAspect="1"/>
          </p:cNvGraphicFramePr>
          <p:nvPr/>
        </p:nvGraphicFramePr>
        <p:xfrm>
          <a:off x="1908175" y="3573463"/>
          <a:ext cx="5626100" cy="538162"/>
        </p:xfrm>
        <a:graphic>
          <a:graphicData uri="http://schemas.openxmlformats.org/presentationml/2006/ole">
            <p:oleObj spid="_x0000_s216068" name="公式" r:id="rId4" imgW="2400300" imgH="228600" progId="Equation.3">
              <p:embed/>
            </p:oleObj>
          </a:graphicData>
        </a:graphic>
      </p:graphicFrame>
      <p:pic>
        <p:nvPicPr>
          <p:cNvPr id="216069" name="Picture 5" descr="返回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02575" y="6376988"/>
            <a:ext cx="355600" cy="287337"/>
          </a:xfrm>
          <a:prstGeom prst="rect">
            <a:avLst/>
          </a:prstGeom>
          <a:noFill/>
        </p:spPr>
      </p:pic>
      <p:pic>
        <p:nvPicPr>
          <p:cNvPr id="216070" name="Picture 6" descr="机动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231A93"/>
              </a:clrFrom>
              <a:clrTo>
                <a:srgbClr val="231A9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5375" y="6376988"/>
            <a:ext cx="355600" cy="287337"/>
          </a:xfrm>
          <a:prstGeom prst="rect">
            <a:avLst/>
          </a:prstGeom>
          <a:noFill/>
        </p:spPr>
      </p:pic>
      <p:pic>
        <p:nvPicPr>
          <p:cNvPr id="216071" name="Picture 7" descr="上一页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38975" y="6376988"/>
            <a:ext cx="355600" cy="287337"/>
          </a:xfrm>
          <a:prstGeom prst="rect">
            <a:avLst/>
          </a:prstGeom>
          <a:noFill/>
        </p:spPr>
      </p:pic>
      <p:pic>
        <p:nvPicPr>
          <p:cNvPr id="216072" name="Picture 8" descr="退出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48663" y="6376988"/>
            <a:ext cx="355600" cy="287337"/>
          </a:xfrm>
          <a:prstGeom prst="rect">
            <a:avLst/>
          </a:prstGeom>
          <a:noFill/>
        </p:spPr>
      </p:pic>
      <p:pic>
        <p:nvPicPr>
          <p:cNvPr id="216073" name="Picture 9" descr="下一页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70775" y="6376988"/>
            <a:ext cx="355600" cy="287337"/>
          </a:xfrm>
          <a:prstGeom prst="rect">
            <a:avLst/>
          </a:prstGeom>
          <a:noFill/>
        </p:spPr>
      </p:pic>
      <p:sp>
        <p:nvSpPr>
          <p:cNvPr id="216074" name="Text Box 10"/>
          <p:cNvSpPr txBox="1">
            <a:spLocks noChangeArrowheads="1"/>
          </p:cNvSpPr>
          <p:nvPr/>
        </p:nvSpPr>
        <p:spPr bwMode="auto">
          <a:xfrm>
            <a:off x="6130925" y="6600825"/>
            <a:ext cx="272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000">
                <a:latin typeface="楷体_GB2312" pitchFamily="49" charset="-122"/>
                <a:ea typeface="楷体_GB2312" pitchFamily="49" charset="-122"/>
              </a:rPr>
              <a:t>机动   目录   上页   下页   返回   结束 </a:t>
            </a:r>
          </a:p>
        </p:txBody>
      </p:sp>
      <p:pic>
        <p:nvPicPr>
          <p:cNvPr id="216075" name="Picture 11" descr="目录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07175" y="6376988"/>
            <a:ext cx="355600" cy="287337"/>
          </a:xfrm>
          <a:prstGeom prst="rect">
            <a:avLst/>
          </a:prstGeom>
          <a:noFill/>
        </p:spPr>
      </p:pic>
      <p:graphicFrame>
        <p:nvGraphicFramePr>
          <p:cNvPr id="216076" name="Object 12"/>
          <p:cNvGraphicFramePr>
            <a:graphicFrameLocks noChangeAspect="1"/>
          </p:cNvGraphicFramePr>
          <p:nvPr/>
        </p:nvGraphicFramePr>
        <p:xfrm>
          <a:off x="2484438" y="5084763"/>
          <a:ext cx="4635500" cy="473075"/>
        </p:xfrm>
        <a:graphic>
          <a:graphicData uri="http://schemas.openxmlformats.org/presentationml/2006/ole">
            <p:oleObj spid="_x0000_s216076" name="公式" r:id="rId12" imgW="2019300" imgH="215900" progId="Equation.3">
              <p:embed/>
            </p:oleObj>
          </a:graphicData>
        </a:graphic>
      </p:graphicFrame>
      <p:sp>
        <p:nvSpPr>
          <p:cNvPr id="216077" name="Text Box 13"/>
          <p:cNvSpPr txBox="1">
            <a:spLocks noChangeArrowheads="1"/>
          </p:cNvSpPr>
          <p:nvPr/>
        </p:nvSpPr>
        <p:spPr bwMode="auto">
          <a:xfrm>
            <a:off x="395288" y="2924175"/>
            <a:ext cx="7489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解    由题意知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t</a:t>
            </a:r>
            <a:r>
              <a:rPr kumimoji="1" lang="en-US" altLang="zh-CN" sz="2800" baseline="-25000">
                <a:latin typeface="Times New Roman" pitchFamily="18" charset="0"/>
                <a:ea typeface="楷体_GB2312" pitchFamily="49" charset="-122"/>
              </a:rPr>
              <a:t>1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与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t</a:t>
            </a:r>
            <a:r>
              <a:rPr kumimoji="1" lang="en-US" altLang="zh-CN" sz="2800" baseline="-25000">
                <a:latin typeface="Times New Roman" pitchFamily="18" charset="0"/>
                <a:ea typeface="楷体_GB2312" pitchFamily="49" charset="-122"/>
              </a:rPr>
              <a:t>2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时刻蛋白质的质量分别为</a:t>
            </a:r>
          </a:p>
        </p:txBody>
      </p:sp>
      <p:sp>
        <p:nvSpPr>
          <p:cNvPr id="216078" name="Text Box 14"/>
          <p:cNvSpPr txBox="1">
            <a:spLocks noChangeArrowheads="1"/>
          </p:cNvSpPr>
          <p:nvPr/>
        </p:nvSpPr>
        <p:spPr bwMode="auto">
          <a:xfrm>
            <a:off x="1620838" y="7389813"/>
            <a:ext cx="9350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于是 </a:t>
            </a:r>
          </a:p>
        </p:txBody>
      </p:sp>
      <p:sp>
        <p:nvSpPr>
          <p:cNvPr id="216081" name="Text Box 17"/>
          <p:cNvSpPr txBox="1">
            <a:spLocks noChangeArrowheads="1"/>
          </p:cNvSpPr>
          <p:nvPr/>
        </p:nvSpPr>
        <p:spPr bwMode="auto">
          <a:xfrm>
            <a:off x="684213" y="1916113"/>
            <a:ext cx="828040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求从时刻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t</a:t>
            </a:r>
            <a:r>
              <a:rPr kumimoji="1" lang="en-US" altLang="zh-CN" sz="2800" baseline="-25000">
                <a:latin typeface="Times New Roman" pitchFamily="18" charset="0"/>
                <a:ea typeface="楷体_GB2312" pitchFamily="49" charset="-122"/>
              </a:rPr>
              <a:t>1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(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单位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: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小时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)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到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t</a:t>
            </a:r>
            <a:r>
              <a:rPr kumimoji="1" lang="en-US" altLang="zh-CN" sz="2800" baseline="-25000">
                <a:latin typeface="Times New Roman" pitchFamily="18" charset="0"/>
                <a:ea typeface="楷体_GB2312" pitchFamily="49" charset="-122"/>
              </a:rPr>
              <a:t>2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时刻间隔中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合成蛋白质的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平均速度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.</a:t>
            </a:r>
          </a:p>
        </p:txBody>
      </p:sp>
      <p:sp>
        <p:nvSpPr>
          <p:cNvPr id="216082" name="Text Box 18"/>
          <p:cNvSpPr txBox="1">
            <a:spLocks noChangeArrowheads="1"/>
          </p:cNvSpPr>
          <p:nvPr/>
        </p:nvSpPr>
        <p:spPr bwMode="auto">
          <a:xfrm>
            <a:off x="539750" y="4292600"/>
            <a:ext cx="79200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于是从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t</a:t>
            </a:r>
            <a:r>
              <a:rPr kumimoji="1" lang="en-US" altLang="zh-CN" sz="2800" baseline="-25000">
                <a:latin typeface="Times New Roman" pitchFamily="18" charset="0"/>
                <a:ea typeface="楷体_GB2312" pitchFamily="49" charset="-122"/>
              </a:rPr>
              <a:t>1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到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t</a:t>
            </a:r>
            <a:r>
              <a:rPr kumimoji="1" lang="en-US" altLang="zh-CN" sz="2800" baseline="-25000">
                <a:latin typeface="Times New Roman" pitchFamily="18" charset="0"/>
                <a:ea typeface="楷体_GB2312" pitchFamily="49" charset="-122"/>
              </a:rPr>
              <a:t>2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的时间间隔内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蛋白质质量的增加量为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6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6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6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77" grpId="0" autoUpdateAnimBg="0"/>
      <p:bldP spid="216082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7091" name="Object 3"/>
          <p:cNvGraphicFramePr>
            <a:graphicFrameLocks noChangeAspect="1"/>
          </p:cNvGraphicFramePr>
          <p:nvPr/>
        </p:nvGraphicFramePr>
        <p:xfrm>
          <a:off x="2555875" y="1196975"/>
          <a:ext cx="3721100" cy="2608263"/>
        </p:xfrm>
        <a:graphic>
          <a:graphicData uri="http://schemas.openxmlformats.org/presentationml/2006/ole">
            <p:oleObj spid="_x0000_s217091" name="公式" r:id="rId3" imgW="1587500" imgH="1104900" progId="Equation.3">
              <p:embed/>
            </p:oleObj>
          </a:graphicData>
        </a:graphic>
      </p:graphicFrame>
      <p:pic>
        <p:nvPicPr>
          <p:cNvPr id="217092" name="Picture 4" descr="返回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02575" y="6376988"/>
            <a:ext cx="355600" cy="287337"/>
          </a:xfrm>
          <a:prstGeom prst="rect">
            <a:avLst/>
          </a:prstGeom>
          <a:noFill/>
        </p:spPr>
      </p:pic>
      <p:pic>
        <p:nvPicPr>
          <p:cNvPr id="217093" name="Picture 5" descr="机动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231A93"/>
              </a:clrFrom>
              <a:clrTo>
                <a:srgbClr val="231A9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5375" y="6376988"/>
            <a:ext cx="355600" cy="287337"/>
          </a:xfrm>
          <a:prstGeom prst="rect">
            <a:avLst/>
          </a:prstGeom>
          <a:noFill/>
        </p:spPr>
      </p:pic>
      <p:pic>
        <p:nvPicPr>
          <p:cNvPr id="217094" name="Picture 6" descr="上一页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38975" y="6376988"/>
            <a:ext cx="355600" cy="287337"/>
          </a:xfrm>
          <a:prstGeom prst="rect">
            <a:avLst/>
          </a:prstGeom>
          <a:noFill/>
        </p:spPr>
      </p:pic>
      <p:pic>
        <p:nvPicPr>
          <p:cNvPr id="217095" name="Picture 7" descr="退出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48663" y="6376988"/>
            <a:ext cx="355600" cy="287337"/>
          </a:xfrm>
          <a:prstGeom prst="rect">
            <a:avLst/>
          </a:prstGeom>
          <a:noFill/>
        </p:spPr>
      </p:pic>
      <p:pic>
        <p:nvPicPr>
          <p:cNvPr id="217096" name="Picture 8" descr="下一页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70775" y="6376988"/>
            <a:ext cx="355600" cy="287337"/>
          </a:xfrm>
          <a:prstGeom prst="rect">
            <a:avLst/>
          </a:prstGeom>
          <a:noFill/>
        </p:spPr>
      </p:pic>
      <p:sp>
        <p:nvSpPr>
          <p:cNvPr id="217097" name="Text Box 9"/>
          <p:cNvSpPr txBox="1">
            <a:spLocks noChangeArrowheads="1"/>
          </p:cNvSpPr>
          <p:nvPr/>
        </p:nvSpPr>
        <p:spPr bwMode="auto">
          <a:xfrm>
            <a:off x="6130925" y="6600825"/>
            <a:ext cx="272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000">
                <a:latin typeface="楷体_GB2312" pitchFamily="49" charset="-122"/>
                <a:ea typeface="楷体_GB2312" pitchFamily="49" charset="-122"/>
              </a:rPr>
              <a:t>机动   目录   上页   下页   返回   结束 </a:t>
            </a:r>
          </a:p>
        </p:txBody>
      </p:sp>
      <p:pic>
        <p:nvPicPr>
          <p:cNvPr id="217098" name="Picture 10" descr="目录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07175" y="6376988"/>
            <a:ext cx="355600" cy="287337"/>
          </a:xfrm>
          <a:prstGeom prst="rect">
            <a:avLst/>
          </a:prstGeom>
          <a:noFill/>
        </p:spPr>
      </p:pic>
      <p:sp>
        <p:nvSpPr>
          <p:cNvPr id="217100" name="Text Box 12"/>
          <p:cNvSpPr txBox="1">
            <a:spLocks noChangeArrowheads="1"/>
          </p:cNvSpPr>
          <p:nvPr/>
        </p:nvSpPr>
        <p:spPr bwMode="auto">
          <a:xfrm>
            <a:off x="1620838" y="7389813"/>
            <a:ext cx="9350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于是 </a:t>
            </a:r>
          </a:p>
        </p:txBody>
      </p:sp>
      <p:sp>
        <p:nvSpPr>
          <p:cNvPr id="217104" name="Text Box 16"/>
          <p:cNvSpPr txBox="1">
            <a:spLocks noChangeArrowheads="1"/>
          </p:cNvSpPr>
          <p:nvPr/>
        </p:nvSpPr>
        <p:spPr bwMode="auto">
          <a:xfrm>
            <a:off x="684213" y="333375"/>
            <a:ext cx="79200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故从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t</a:t>
            </a:r>
            <a:r>
              <a:rPr kumimoji="1" lang="en-US" altLang="zh-CN" sz="2800" baseline="-25000">
                <a:latin typeface="Times New Roman" pitchFamily="18" charset="0"/>
                <a:ea typeface="楷体_GB2312" pitchFamily="49" charset="-122"/>
              </a:rPr>
              <a:t>1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到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t</a:t>
            </a:r>
            <a:r>
              <a:rPr kumimoji="1" lang="en-US" altLang="zh-CN" sz="2800" baseline="-25000">
                <a:latin typeface="Times New Roman" pitchFamily="18" charset="0"/>
                <a:ea typeface="楷体_GB2312" pitchFamily="49" charset="-122"/>
              </a:rPr>
              <a:t>2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的时间间隔内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蛋白质质量增加的平均速度为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7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7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104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ext Box 2"/>
          <p:cNvSpPr txBox="1">
            <a:spLocks noChangeArrowheads="1"/>
          </p:cNvSpPr>
          <p:nvPr/>
        </p:nvSpPr>
        <p:spPr bwMode="auto">
          <a:xfrm>
            <a:off x="250825" y="404813"/>
            <a:ext cx="8642350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25000"/>
              </a:spcBef>
              <a:spcAft>
                <a:spcPct val="0"/>
              </a:spcAft>
            </a:pPr>
            <a:r>
              <a:rPr kumimoji="1" lang="zh-CN" altLang="en-US" sz="2800" b="1">
                <a:latin typeface="Times New Roman" pitchFamily="18" charset="0"/>
                <a:ea typeface="楷体_GB2312" pitchFamily="49" charset="-122"/>
              </a:rPr>
              <a:t>例</a:t>
            </a:r>
            <a:r>
              <a:rPr kumimoji="1" lang="en-US" altLang="zh-CN" sz="2800" b="1">
                <a:latin typeface="Times New Roman" pitchFamily="18" charset="0"/>
                <a:ea typeface="楷体_GB2312" pitchFamily="49" charset="-122"/>
              </a:rPr>
              <a:t>33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    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某运输公司规定货物的吨千米运价为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: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在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a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千米</a:t>
            </a:r>
          </a:p>
          <a:p>
            <a:pPr fontAlgn="base">
              <a:spcBef>
                <a:spcPct val="25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          内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每千米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k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元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超过部分每千米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(4/5)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k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元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.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求运价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m</a:t>
            </a:r>
          </a:p>
          <a:p>
            <a:pPr fontAlgn="base">
              <a:spcBef>
                <a:spcPct val="25000"/>
              </a:spcBef>
              <a:spcAft>
                <a:spcPct val="0"/>
              </a:spcAft>
            </a:pP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         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与里程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s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之间的函数关系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.</a:t>
            </a:r>
          </a:p>
        </p:txBody>
      </p:sp>
      <p:graphicFrame>
        <p:nvGraphicFramePr>
          <p:cNvPr id="218115" name="Object 3"/>
          <p:cNvGraphicFramePr>
            <a:graphicFrameLocks noChangeAspect="1"/>
          </p:cNvGraphicFramePr>
          <p:nvPr/>
        </p:nvGraphicFramePr>
        <p:xfrm>
          <a:off x="2484438" y="2924175"/>
          <a:ext cx="1223962" cy="1216025"/>
        </p:xfrm>
        <a:graphic>
          <a:graphicData uri="http://schemas.openxmlformats.org/presentationml/2006/ole">
            <p:oleObj spid="_x0000_s218115" name="公式" r:id="rId3" imgW="457200" imgH="457200" progId="Equation.3">
              <p:embed/>
            </p:oleObj>
          </a:graphicData>
        </a:graphic>
      </p:graphicFrame>
      <p:graphicFrame>
        <p:nvGraphicFramePr>
          <p:cNvPr id="218116" name="Object 4"/>
          <p:cNvGraphicFramePr>
            <a:graphicFrameLocks noChangeAspect="1"/>
          </p:cNvGraphicFramePr>
          <p:nvPr/>
        </p:nvGraphicFramePr>
        <p:xfrm>
          <a:off x="3924300" y="2781300"/>
          <a:ext cx="2320925" cy="477838"/>
        </p:xfrm>
        <a:graphic>
          <a:graphicData uri="http://schemas.openxmlformats.org/presentationml/2006/ole">
            <p:oleObj spid="_x0000_s218116" name="公式" r:id="rId4" imgW="990170" imgH="203112" progId="Equation.3">
              <p:embed/>
            </p:oleObj>
          </a:graphicData>
        </a:graphic>
      </p:graphicFrame>
      <p:pic>
        <p:nvPicPr>
          <p:cNvPr id="218117" name="Picture 5" descr="返回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02575" y="6376988"/>
            <a:ext cx="355600" cy="287337"/>
          </a:xfrm>
          <a:prstGeom prst="rect">
            <a:avLst/>
          </a:prstGeom>
          <a:noFill/>
        </p:spPr>
      </p:pic>
      <p:pic>
        <p:nvPicPr>
          <p:cNvPr id="218118" name="Picture 6" descr="机动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231A93"/>
              </a:clrFrom>
              <a:clrTo>
                <a:srgbClr val="231A9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5375" y="6376988"/>
            <a:ext cx="355600" cy="287337"/>
          </a:xfrm>
          <a:prstGeom prst="rect">
            <a:avLst/>
          </a:prstGeom>
          <a:noFill/>
        </p:spPr>
      </p:pic>
      <p:pic>
        <p:nvPicPr>
          <p:cNvPr id="218119" name="Picture 7" descr="上一页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38975" y="6376988"/>
            <a:ext cx="355600" cy="287337"/>
          </a:xfrm>
          <a:prstGeom prst="rect">
            <a:avLst/>
          </a:prstGeom>
          <a:noFill/>
        </p:spPr>
      </p:pic>
      <p:pic>
        <p:nvPicPr>
          <p:cNvPr id="218120" name="Picture 8" descr="退出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48663" y="6376988"/>
            <a:ext cx="355600" cy="287337"/>
          </a:xfrm>
          <a:prstGeom prst="rect">
            <a:avLst/>
          </a:prstGeom>
          <a:noFill/>
        </p:spPr>
      </p:pic>
      <p:pic>
        <p:nvPicPr>
          <p:cNvPr id="218121" name="Picture 9" descr="下一页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70775" y="6376988"/>
            <a:ext cx="355600" cy="287337"/>
          </a:xfrm>
          <a:prstGeom prst="rect">
            <a:avLst/>
          </a:prstGeom>
          <a:noFill/>
        </p:spPr>
      </p:pic>
      <p:sp>
        <p:nvSpPr>
          <p:cNvPr id="218122" name="Text Box 10"/>
          <p:cNvSpPr txBox="1">
            <a:spLocks noChangeArrowheads="1"/>
          </p:cNvSpPr>
          <p:nvPr/>
        </p:nvSpPr>
        <p:spPr bwMode="auto">
          <a:xfrm>
            <a:off x="6130925" y="6600825"/>
            <a:ext cx="272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000">
                <a:latin typeface="楷体_GB2312" pitchFamily="49" charset="-122"/>
                <a:ea typeface="楷体_GB2312" pitchFamily="49" charset="-122"/>
              </a:rPr>
              <a:t>机动   目录   上页   下页   返回   结束 </a:t>
            </a:r>
          </a:p>
        </p:txBody>
      </p:sp>
      <p:pic>
        <p:nvPicPr>
          <p:cNvPr id="218123" name="Picture 11" descr="目录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07175" y="6376988"/>
            <a:ext cx="355600" cy="287337"/>
          </a:xfrm>
          <a:prstGeom prst="rect">
            <a:avLst/>
          </a:prstGeom>
          <a:noFill/>
        </p:spPr>
      </p:pic>
      <p:graphicFrame>
        <p:nvGraphicFramePr>
          <p:cNvPr id="218124" name="Object 12"/>
          <p:cNvGraphicFramePr>
            <a:graphicFrameLocks noChangeAspect="1"/>
          </p:cNvGraphicFramePr>
          <p:nvPr/>
        </p:nvGraphicFramePr>
        <p:xfrm>
          <a:off x="3563938" y="3429000"/>
          <a:ext cx="3176587" cy="863600"/>
        </p:xfrm>
        <a:graphic>
          <a:graphicData uri="http://schemas.openxmlformats.org/presentationml/2006/ole">
            <p:oleObj spid="_x0000_s218124" name="公式" r:id="rId12" imgW="1384300" imgH="393700" progId="Equation.3">
              <p:embed/>
            </p:oleObj>
          </a:graphicData>
        </a:graphic>
      </p:graphicFrame>
      <p:sp>
        <p:nvSpPr>
          <p:cNvPr id="218125" name="Text Box 13"/>
          <p:cNvSpPr txBox="1">
            <a:spLocks noChangeArrowheads="1"/>
          </p:cNvSpPr>
          <p:nvPr/>
        </p:nvSpPr>
        <p:spPr bwMode="auto">
          <a:xfrm>
            <a:off x="468313" y="2133600"/>
            <a:ext cx="5543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解     依题意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可列出函数关系如下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:</a:t>
            </a:r>
          </a:p>
        </p:txBody>
      </p:sp>
      <p:sp>
        <p:nvSpPr>
          <p:cNvPr id="218126" name="Text Box 14"/>
          <p:cNvSpPr txBox="1">
            <a:spLocks noChangeArrowheads="1"/>
          </p:cNvSpPr>
          <p:nvPr/>
        </p:nvSpPr>
        <p:spPr bwMode="auto">
          <a:xfrm>
            <a:off x="1620838" y="7389813"/>
            <a:ext cx="9350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于是 </a:t>
            </a:r>
          </a:p>
        </p:txBody>
      </p:sp>
      <p:sp>
        <p:nvSpPr>
          <p:cNvPr id="218129" name="Text Box 17"/>
          <p:cNvSpPr txBox="1">
            <a:spLocks noChangeArrowheads="1"/>
          </p:cNvSpPr>
          <p:nvPr/>
        </p:nvSpPr>
        <p:spPr bwMode="auto">
          <a:xfrm>
            <a:off x="611188" y="4365625"/>
            <a:ext cx="7704137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这里运价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m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与里程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s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的函数关系用分段函数表示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定义域为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:</a:t>
            </a:r>
          </a:p>
        </p:txBody>
      </p:sp>
      <p:graphicFrame>
        <p:nvGraphicFramePr>
          <p:cNvPr id="218130" name="Object 18"/>
          <p:cNvGraphicFramePr>
            <a:graphicFrameLocks noChangeAspect="1"/>
          </p:cNvGraphicFramePr>
          <p:nvPr/>
        </p:nvGraphicFramePr>
        <p:xfrm>
          <a:off x="2268538" y="5084763"/>
          <a:ext cx="1152525" cy="404812"/>
        </p:xfrm>
        <a:graphic>
          <a:graphicData uri="http://schemas.openxmlformats.org/presentationml/2006/ole">
            <p:oleObj spid="_x0000_s218130" name="公式" r:id="rId13" imgW="583947" imgH="203112" progId="Equation.3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8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8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8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25" grpId="0" autoUpdateAnimBg="0"/>
      <p:bldP spid="218129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Text Box 2"/>
          <p:cNvSpPr txBox="1">
            <a:spLocks noChangeArrowheads="1"/>
          </p:cNvSpPr>
          <p:nvPr/>
        </p:nvSpPr>
        <p:spPr bwMode="auto">
          <a:xfrm>
            <a:off x="323850" y="260350"/>
            <a:ext cx="8497888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25000"/>
              </a:spcBef>
              <a:spcAft>
                <a:spcPct val="0"/>
              </a:spcAft>
            </a:pPr>
            <a:r>
              <a:rPr kumimoji="1" lang="zh-CN" altLang="en-US" sz="2800" b="1">
                <a:latin typeface="Times New Roman" pitchFamily="18" charset="0"/>
                <a:ea typeface="楷体_GB2312" pitchFamily="49" charset="-122"/>
              </a:rPr>
              <a:t>例</a:t>
            </a:r>
            <a:r>
              <a:rPr kumimoji="1" lang="en-US" altLang="zh-CN" sz="2800" b="1">
                <a:latin typeface="Times New Roman" pitchFamily="18" charset="0"/>
                <a:ea typeface="楷体_GB2312" pitchFamily="49" charset="-122"/>
              </a:rPr>
              <a:t>34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    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有一圆锥形容器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上口半径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R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=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７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cm,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高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H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=14cm.</a:t>
            </a:r>
          </a:p>
          <a:p>
            <a:pPr fontAlgn="base">
              <a:spcBef>
                <a:spcPct val="25000"/>
              </a:spcBef>
              <a:spcAft>
                <a:spcPct val="0"/>
              </a:spcAft>
            </a:pP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          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如果以每分钟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5cm</a:t>
            </a:r>
            <a:r>
              <a:rPr kumimoji="1" lang="en-US" altLang="zh-CN" sz="2800" baseline="30000">
                <a:latin typeface="Times New Roman" pitchFamily="18" charset="0"/>
                <a:ea typeface="楷体_GB2312" pitchFamily="49" charset="-122"/>
              </a:rPr>
              <a:t>3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的速度往容器里注入溶液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求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容器内液体的深度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h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关于时间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t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的函数关系</a:t>
            </a:r>
          </a:p>
        </p:txBody>
      </p:sp>
      <p:graphicFrame>
        <p:nvGraphicFramePr>
          <p:cNvPr id="214019" name="Object 3"/>
          <p:cNvGraphicFramePr>
            <a:graphicFrameLocks noChangeAspect="1"/>
          </p:cNvGraphicFramePr>
          <p:nvPr/>
        </p:nvGraphicFramePr>
        <p:xfrm>
          <a:off x="2987675" y="3429000"/>
          <a:ext cx="1938338" cy="881063"/>
        </p:xfrm>
        <a:graphic>
          <a:graphicData uri="http://schemas.openxmlformats.org/presentationml/2006/ole">
            <p:oleObj spid="_x0000_s214019" name="公式" r:id="rId3" imgW="736280" imgH="393529" progId="Equation.3">
              <p:embed/>
            </p:oleObj>
          </a:graphicData>
        </a:graphic>
      </p:graphicFrame>
      <p:graphicFrame>
        <p:nvGraphicFramePr>
          <p:cNvPr id="214020" name="Object 4"/>
          <p:cNvGraphicFramePr>
            <a:graphicFrameLocks noChangeAspect="1"/>
          </p:cNvGraphicFramePr>
          <p:nvPr/>
        </p:nvGraphicFramePr>
        <p:xfrm>
          <a:off x="2268538" y="4292600"/>
          <a:ext cx="3721100" cy="928688"/>
        </p:xfrm>
        <a:graphic>
          <a:graphicData uri="http://schemas.openxmlformats.org/presentationml/2006/ole">
            <p:oleObj spid="_x0000_s214020" name="公式" r:id="rId4" imgW="1586811" imgH="393529" progId="Equation.3">
              <p:embed/>
            </p:oleObj>
          </a:graphicData>
        </a:graphic>
      </p:graphicFrame>
      <p:pic>
        <p:nvPicPr>
          <p:cNvPr id="214021" name="Picture 5" descr="返回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02575" y="6376988"/>
            <a:ext cx="355600" cy="287337"/>
          </a:xfrm>
          <a:prstGeom prst="rect">
            <a:avLst/>
          </a:prstGeom>
          <a:noFill/>
        </p:spPr>
      </p:pic>
      <p:pic>
        <p:nvPicPr>
          <p:cNvPr id="214022" name="Picture 6" descr="机动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231A93"/>
              </a:clrFrom>
              <a:clrTo>
                <a:srgbClr val="231A9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5375" y="6376988"/>
            <a:ext cx="355600" cy="287337"/>
          </a:xfrm>
          <a:prstGeom prst="rect">
            <a:avLst/>
          </a:prstGeom>
          <a:noFill/>
        </p:spPr>
      </p:pic>
      <p:pic>
        <p:nvPicPr>
          <p:cNvPr id="214023" name="Picture 7" descr="上一页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38975" y="6376988"/>
            <a:ext cx="355600" cy="287337"/>
          </a:xfrm>
          <a:prstGeom prst="rect">
            <a:avLst/>
          </a:prstGeom>
          <a:noFill/>
        </p:spPr>
      </p:pic>
      <p:pic>
        <p:nvPicPr>
          <p:cNvPr id="214024" name="Picture 8" descr="退出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48663" y="6376988"/>
            <a:ext cx="355600" cy="287337"/>
          </a:xfrm>
          <a:prstGeom prst="rect">
            <a:avLst/>
          </a:prstGeom>
          <a:noFill/>
        </p:spPr>
      </p:pic>
      <p:pic>
        <p:nvPicPr>
          <p:cNvPr id="214025" name="Picture 9" descr="下一页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70775" y="6376988"/>
            <a:ext cx="355600" cy="287337"/>
          </a:xfrm>
          <a:prstGeom prst="rect">
            <a:avLst/>
          </a:prstGeom>
          <a:noFill/>
        </p:spPr>
      </p:pic>
      <p:sp>
        <p:nvSpPr>
          <p:cNvPr id="214026" name="Text Box 10"/>
          <p:cNvSpPr txBox="1">
            <a:spLocks noChangeArrowheads="1"/>
          </p:cNvSpPr>
          <p:nvPr/>
        </p:nvSpPr>
        <p:spPr bwMode="auto">
          <a:xfrm>
            <a:off x="6130925" y="6600825"/>
            <a:ext cx="272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000">
                <a:latin typeface="楷体_GB2312" pitchFamily="49" charset="-122"/>
                <a:ea typeface="楷体_GB2312" pitchFamily="49" charset="-122"/>
              </a:rPr>
              <a:t>机动   目录   上页   下页   返回   结束 </a:t>
            </a:r>
          </a:p>
        </p:txBody>
      </p:sp>
      <p:pic>
        <p:nvPicPr>
          <p:cNvPr id="214027" name="Picture 11" descr="目录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07175" y="6376988"/>
            <a:ext cx="355600" cy="287337"/>
          </a:xfrm>
          <a:prstGeom prst="rect">
            <a:avLst/>
          </a:prstGeom>
          <a:noFill/>
        </p:spPr>
      </p:pic>
      <p:graphicFrame>
        <p:nvGraphicFramePr>
          <p:cNvPr id="214028" name="Object 12"/>
          <p:cNvGraphicFramePr>
            <a:graphicFrameLocks noChangeAspect="1"/>
          </p:cNvGraphicFramePr>
          <p:nvPr/>
        </p:nvGraphicFramePr>
        <p:xfrm>
          <a:off x="1619250" y="5300663"/>
          <a:ext cx="5946775" cy="1030287"/>
        </p:xfrm>
        <a:graphic>
          <a:graphicData uri="http://schemas.openxmlformats.org/presentationml/2006/ole">
            <p:oleObj spid="_x0000_s214028" name="公式" r:id="rId12" imgW="2590800" imgH="469900" progId="Equation.3">
              <p:embed/>
            </p:oleObj>
          </a:graphicData>
        </a:graphic>
      </p:graphicFrame>
      <p:sp>
        <p:nvSpPr>
          <p:cNvPr id="214029" name="Text Box 13"/>
          <p:cNvSpPr txBox="1">
            <a:spLocks noChangeArrowheads="1"/>
          </p:cNvSpPr>
          <p:nvPr/>
        </p:nvSpPr>
        <p:spPr bwMode="auto">
          <a:xfrm>
            <a:off x="539750" y="1773238"/>
            <a:ext cx="53276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解    设液面的高度为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h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时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液面半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       径为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r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.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由圆锥形体积的计算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       公式可得溶液的体积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V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与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r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、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h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      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的关系为</a:t>
            </a:r>
          </a:p>
        </p:txBody>
      </p:sp>
      <p:sp>
        <p:nvSpPr>
          <p:cNvPr id="214030" name="Text Box 14"/>
          <p:cNvSpPr txBox="1">
            <a:spLocks noChangeArrowheads="1"/>
          </p:cNvSpPr>
          <p:nvPr/>
        </p:nvSpPr>
        <p:spPr bwMode="auto">
          <a:xfrm>
            <a:off x="1620838" y="7389813"/>
            <a:ext cx="9350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于是 </a:t>
            </a:r>
          </a:p>
        </p:txBody>
      </p:sp>
      <p:grpSp>
        <p:nvGrpSpPr>
          <p:cNvPr id="214033" name="Group 17"/>
          <p:cNvGrpSpPr>
            <a:grpSpLocks/>
          </p:cNvGrpSpPr>
          <p:nvPr/>
        </p:nvGrpSpPr>
        <p:grpSpPr bwMode="auto">
          <a:xfrm>
            <a:off x="6300788" y="1916113"/>
            <a:ext cx="2303462" cy="2016125"/>
            <a:chOff x="4150" y="2523"/>
            <a:chExt cx="1451" cy="1270"/>
          </a:xfrm>
        </p:grpSpPr>
        <p:sp>
          <p:nvSpPr>
            <p:cNvPr id="214034" name="Oval 18"/>
            <p:cNvSpPr>
              <a:spLocks noChangeArrowheads="1"/>
            </p:cNvSpPr>
            <p:nvPr/>
          </p:nvSpPr>
          <p:spPr bwMode="auto">
            <a:xfrm>
              <a:off x="4150" y="2568"/>
              <a:ext cx="907" cy="36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14035" name="Line 19"/>
            <p:cNvSpPr>
              <a:spLocks noChangeShapeType="1"/>
            </p:cNvSpPr>
            <p:nvPr/>
          </p:nvSpPr>
          <p:spPr bwMode="auto">
            <a:xfrm>
              <a:off x="4150" y="2795"/>
              <a:ext cx="454" cy="99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214036" name="Line 20"/>
            <p:cNvSpPr>
              <a:spLocks noChangeShapeType="1"/>
            </p:cNvSpPr>
            <p:nvPr/>
          </p:nvSpPr>
          <p:spPr bwMode="auto">
            <a:xfrm flipH="1">
              <a:off x="4604" y="2750"/>
              <a:ext cx="453" cy="104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214037" name="Oval 21"/>
            <p:cNvSpPr>
              <a:spLocks noChangeArrowheads="1"/>
            </p:cNvSpPr>
            <p:nvPr/>
          </p:nvSpPr>
          <p:spPr bwMode="auto">
            <a:xfrm>
              <a:off x="4332" y="3113"/>
              <a:ext cx="499" cy="181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14038" name="Line 22"/>
            <p:cNvSpPr>
              <a:spLocks noChangeShapeType="1"/>
            </p:cNvSpPr>
            <p:nvPr/>
          </p:nvSpPr>
          <p:spPr bwMode="auto">
            <a:xfrm>
              <a:off x="4604" y="2750"/>
              <a:ext cx="0" cy="104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214039" name="Line 23"/>
            <p:cNvSpPr>
              <a:spLocks noChangeShapeType="1"/>
            </p:cNvSpPr>
            <p:nvPr/>
          </p:nvSpPr>
          <p:spPr bwMode="auto">
            <a:xfrm>
              <a:off x="4604" y="2750"/>
              <a:ext cx="907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214040" name="Line 24"/>
            <p:cNvSpPr>
              <a:spLocks noChangeShapeType="1"/>
            </p:cNvSpPr>
            <p:nvPr/>
          </p:nvSpPr>
          <p:spPr bwMode="auto">
            <a:xfrm>
              <a:off x="4604" y="3203"/>
              <a:ext cx="589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214041" name="Line 25"/>
            <p:cNvSpPr>
              <a:spLocks noChangeShapeType="1"/>
            </p:cNvSpPr>
            <p:nvPr/>
          </p:nvSpPr>
          <p:spPr bwMode="auto">
            <a:xfrm>
              <a:off x="4649" y="3793"/>
              <a:ext cx="907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214042" name="Line 26"/>
            <p:cNvSpPr>
              <a:spLocks noChangeShapeType="1"/>
            </p:cNvSpPr>
            <p:nvPr/>
          </p:nvSpPr>
          <p:spPr bwMode="auto">
            <a:xfrm>
              <a:off x="5420" y="3385"/>
              <a:ext cx="0" cy="40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214043" name="Line 27"/>
            <p:cNvSpPr>
              <a:spLocks noChangeShapeType="1"/>
            </p:cNvSpPr>
            <p:nvPr/>
          </p:nvSpPr>
          <p:spPr bwMode="auto">
            <a:xfrm flipV="1">
              <a:off x="5420" y="2750"/>
              <a:ext cx="0" cy="40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214044" name="Text Box 28"/>
            <p:cNvSpPr txBox="1">
              <a:spLocks noChangeArrowheads="1"/>
            </p:cNvSpPr>
            <p:nvPr/>
          </p:nvSpPr>
          <p:spPr bwMode="auto">
            <a:xfrm>
              <a:off x="5284" y="3113"/>
              <a:ext cx="3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25000"/>
                </a:spcBef>
                <a:spcAft>
                  <a:spcPct val="0"/>
                </a:spcAft>
              </a:pPr>
              <a:r>
                <a:rPr kumimoji="1" lang="en-US" altLang="zh-CN" sz="2400" i="1">
                  <a:latin typeface="Times New Roman" pitchFamily="18" charset="0"/>
                  <a:ea typeface="楷体_GB2312" pitchFamily="49" charset="-122"/>
                </a:rPr>
                <a:t>H</a:t>
              </a:r>
            </a:p>
          </p:txBody>
        </p:sp>
        <p:sp>
          <p:nvSpPr>
            <p:cNvPr id="214045" name="Line 29"/>
            <p:cNvSpPr>
              <a:spLocks noChangeShapeType="1"/>
            </p:cNvSpPr>
            <p:nvPr/>
          </p:nvSpPr>
          <p:spPr bwMode="auto">
            <a:xfrm>
              <a:off x="5012" y="3566"/>
              <a:ext cx="0" cy="22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214046" name="Text Box 30"/>
            <p:cNvSpPr txBox="1">
              <a:spLocks noChangeArrowheads="1"/>
            </p:cNvSpPr>
            <p:nvPr/>
          </p:nvSpPr>
          <p:spPr bwMode="auto">
            <a:xfrm>
              <a:off x="4921" y="3339"/>
              <a:ext cx="3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25000"/>
                </a:spcBef>
                <a:spcAft>
                  <a:spcPct val="0"/>
                </a:spcAft>
              </a:pPr>
              <a:r>
                <a:rPr kumimoji="1" lang="en-US" altLang="zh-CN" sz="2400" i="1">
                  <a:latin typeface="Times New Roman" pitchFamily="18" charset="0"/>
                  <a:ea typeface="楷体_GB2312" pitchFamily="49" charset="-122"/>
                </a:rPr>
                <a:t>h</a:t>
              </a:r>
            </a:p>
          </p:txBody>
        </p:sp>
        <p:sp>
          <p:nvSpPr>
            <p:cNvPr id="214047" name="Line 31"/>
            <p:cNvSpPr>
              <a:spLocks noChangeShapeType="1"/>
            </p:cNvSpPr>
            <p:nvPr/>
          </p:nvSpPr>
          <p:spPr bwMode="auto">
            <a:xfrm flipV="1">
              <a:off x="5012" y="3203"/>
              <a:ext cx="0" cy="18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214048" name="Text Box 32"/>
            <p:cNvSpPr txBox="1">
              <a:spLocks noChangeArrowheads="1"/>
            </p:cNvSpPr>
            <p:nvPr/>
          </p:nvSpPr>
          <p:spPr bwMode="auto">
            <a:xfrm>
              <a:off x="4604" y="2523"/>
              <a:ext cx="3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25000"/>
                </a:spcBef>
                <a:spcAft>
                  <a:spcPct val="0"/>
                </a:spcAft>
              </a:pPr>
              <a:r>
                <a:rPr kumimoji="1" lang="en-US" altLang="zh-CN" sz="2400" i="1">
                  <a:latin typeface="Times New Roman" pitchFamily="18" charset="0"/>
                  <a:ea typeface="楷体_GB2312" pitchFamily="49" charset="-122"/>
                </a:rPr>
                <a:t>R</a:t>
              </a:r>
            </a:p>
          </p:txBody>
        </p:sp>
        <p:sp>
          <p:nvSpPr>
            <p:cNvPr id="214049" name="Text Box 33"/>
            <p:cNvSpPr txBox="1">
              <a:spLocks noChangeArrowheads="1"/>
            </p:cNvSpPr>
            <p:nvPr/>
          </p:nvSpPr>
          <p:spPr bwMode="auto">
            <a:xfrm>
              <a:off x="4558" y="3113"/>
              <a:ext cx="31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25000"/>
                </a:spcBef>
                <a:spcAft>
                  <a:spcPct val="0"/>
                </a:spcAft>
              </a:pPr>
              <a:r>
                <a:rPr kumimoji="1" lang="en-US" altLang="zh-CN" sz="2000" i="1">
                  <a:latin typeface="Times New Roman" pitchFamily="18" charset="0"/>
                  <a:ea typeface="楷体_GB2312" pitchFamily="49" charset="-122"/>
                </a:rPr>
                <a:t>r</a:t>
              </a: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4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4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4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4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29" grpId="0" autoUpdateAnimBg="0"/>
      <p:bldP spid="214030" grpId="0" build="p" autoUpdateAnimBg="0" advAuto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4" name="Picture 4" descr="返回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2575" y="6376988"/>
            <a:ext cx="355600" cy="287337"/>
          </a:xfrm>
          <a:prstGeom prst="rect">
            <a:avLst/>
          </a:prstGeom>
          <a:noFill/>
        </p:spPr>
      </p:pic>
      <p:pic>
        <p:nvPicPr>
          <p:cNvPr id="215045" name="Picture 5" descr="机动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231A93"/>
              </a:clrFrom>
              <a:clrTo>
                <a:srgbClr val="231A9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5375" y="6376988"/>
            <a:ext cx="355600" cy="287337"/>
          </a:xfrm>
          <a:prstGeom prst="rect">
            <a:avLst/>
          </a:prstGeom>
          <a:noFill/>
        </p:spPr>
      </p:pic>
      <p:pic>
        <p:nvPicPr>
          <p:cNvPr id="215046" name="Picture 6" descr="上一页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38975" y="6376988"/>
            <a:ext cx="355600" cy="287337"/>
          </a:xfrm>
          <a:prstGeom prst="rect">
            <a:avLst/>
          </a:prstGeom>
          <a:noFill/>
        </p:spPr>
      </p:pic>
      <p:pic>
        <p:nvPicPr>
          <p:cNvPr id="215047" name="Picture 7" descr="退出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48663" y="6376988"/>
            <a:ext cx="355600" cy="287337"/>
          </a:xfrm>
          <a:prstGeom prst="rect">
            <a:avLst/>
          </a:prstGeom>
          <a:noFill/>
        </p:spPr>
      </p:pic>
      <p:pic>
        <p:nvPicPr>
          <p:cNvPr id="215048" name="Picture 8" descr="下一页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70775" y="6376988"/>
            <a:ext cx="355600" cy="287337"/>
          </a:xfrm>
          <a:prstGeom prst="rect">
            <a:avLst/>
          </a:prstGeom>
          <a:noFill/>
        </p:spPr>
      </p:pic>
      <p:sp>
        <p:nvSpPr>
          <p:cNvPr id="215049" name="Text Box 9"/>
          <p:cNvSpPr txBox="1">
            <a:spLocks noChangeArrowheads="1"/>
          </p:cNvSpPr>
          <p:nvPr/>
        </p:nvSpPr>
        <p:spPr bwMode="auto">
          <a:xfrm>
            <a:off x="6130925" y="6600825"/>
            <a:ext cx="272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000">
                <a:latin typeface="楷体_GB2312" pitchFamily="49" charset="-122"/>
                <a:ea typeface="楷体_GB2312" pitchFamily="49" charset="-122"/>
              </a:rPr>
              <a:t>机动   目录   上页   下页   返回   结束 </a:t>
            </a:r>
          </a:p>
        </p:txBody>
      </p:sp>
      <p:pic>
        <p:nvPicPr>
          <p:cNvPr id="215050" name="Picture 10" descr="目录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07175" y="6376988"/>
            <a:ext cx="355600" cy="287337"/>
          </a:xfrm>
          <a:prstGeom prst="rect">
            <a:avLst/>
          </a:prstGeom>
          <a:noFill/>
        </p:spPr>
      </p:pic>
      <p:sp>
        <p:nvSpPr>
          <p:cNvPr id="215052" name="Text Box 12"/>
          <p:cNvSpPr txBox="1">
            <a:spLocks noChangeArrowheads="1"/>
          </p:cNvSpPr>
          <p:nvPr/>
        </p:nvSpPr>
        <p:spPr bwMode="auto">
          <a:xfrm>
            <a:off x="1620838" y="7389813"/>
            <a:ext cx="9350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于是 </a:t>
            </a:r>
          </a:p>
        </p:txBody>
      </p:sp>
      <p:sp>
        <p:nvSpPr>
          <p:cNvPr id="215053" name="Text Box 13"/>
          <p:cNvSpPr txBox="1">
            <a:spLocks noChangeArrowheads="1"/>
          </p:cNvSpPr>
          <p:nvPr/>
        </p:nvSpPr>
        <p:spPr bwMode="auto">
          <a:xfrm>
            <a:off x="827088" y="1557338"/>
            <a:ext cx="7921625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25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由已知条件知，注入液体从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t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分钟后，容器内溶液</a:t>
            </a:r>
          </a:p>
          <a:p>
            <a:pPr fontAlgn="base">
              <a:spcBef>
                <a:spcPct val="25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的体积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V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=5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t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</a:t>
            </a:r>
          </a:p>
        </p:txBody>
      </p:sp>
      <p:sp>
        <p:nvSpPr>
          <p:cNvPr id="215054" name="Text Box 14"/>
          <p:cNvSpPr txBox="1">
            <a:spLocks noChangeArrowheads="1"/>
          </p:cNvSpPr>
          <p:nvPr/>
        </p:nvSpPr>
        <p:spPr bwMode="auto">
          <a:xfrm>
            <a:off x="971550" y="2781300"/>
            <a:ext cx="4895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25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以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R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=7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，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H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=14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代入上式，得</a:t>
            </a:r>
          </a:p>
        </p:txBody>
      </p:sp>
      <p:graphicFrame>
        <p:nvGraphicFramePr>
          <p:cNvPr id="215074" name="Object 34"/>
          <p:cNvGraphicFramePr>
            <a:graphicFrameLocks noChangeAspect="1"/>
          </p:cNvGraphicFramePr>
          <p:nvPr>
            <p:ph sz="half" idx="1"/>
          </p:nvPr>
        </p:nvGraphicFramePr>
        <p:xfrm>
          <a:off x="1187450" y="404813"/>
          <a:ext cx="3024188" cy="1122362"/>
        </p:xfrm>
        <a:graphic>
          <a:graphicData uri="http://schemas.openxmlformats.org/presentationml/2006/ole">
            <p:oleObj spid="_x0000_s215074" name="公式" r:id="rId10" imgW="1231900" imgH="457200" progId="Equation.3">
              <p:embed/>
            </p:oleObj>
          </a:graphicData>
        </a:graphic>
      </p:graphicFrame>
      <p:graphicFrame>
        <p:nvGraphicFramePr>
          <p:cNvPr id="215076" name="Object 36"/>
          <p:cNvGraphicFramePr>
            <a:graphicFrameLocks noChangeAspect="1"/>
          </p:cNvGraphicFramePr>
          <p:nvPr>
            <p:ph sz="half" idx="2"/>
          </p:nvPr>
        </p:nvGraphicFramePr>
        <p:xfrm>
          <a:off x="2051050" y="3500438"/>
          <a:ext cx="4392613" cy="1030287"/>
        </p:xfrm>
        <a:graphic>
          <a:graphicData uri="http://schemas.openxmlformats.org/presentationml/2006/ole">
            <p:oleObj spid="_x0000_s215076" name="公式" r:id="rId11" imgW="1676400" imgH="457200" progId="Equation.3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150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150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150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215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215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215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5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3" grpId="0"/>
      <p:bldP spid="2150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5" name="Group 35"/>
          <p:cNvGrpSpPr>
            <a:grpSpLocks/>
          </p:cNvGrpSpPr>
          <p:nvPr/>
        </p:nvGrpSpPr>
        <p:grpSpPr bwMode="auto">
          <a:xfrm>
            <a:off x="5795963" y="2205038"/>
            <a:ext cx="2625725" cy="722312"/>
            <a:chOff x="1453" y="2670"/>
            <a:chExt cx="1654" cy="455"/>
          </a:xfrm>
        </p:grpSpPr>
        <p:graphicFrame>
          <p:nvGraphicFramePr>
            <p:cNvPr id="10271" name="Object 31"/>
            <p:cNvGraphicFramePr>
              <a:graphicFrameLocks noChangeAspect="1"/>
            </p:cNvGraphicFramePr>
            <p:nvPr/>
          </p:nvGraphicFramePr>
          <p:xfrm>
            <a:off x="1698" y="2670"/>
            <a:ext cx="1134" cy="306"/>
          </p:xfrm>
          <a:graphic>
            <a:graphicData uri="http://schemas.openxmlformats.org/presentationml/2006/ole">
              <p:oleObj spid="_x0000_s10271" name="公式" r:id="rId3" imgW="748975" imgH="203112" progId="Equation.3">
                <p:embed/>
              </p:oleObj>
            </a:graphicData>
          </a:graphic>
        </p:graphicFrame>
        <p:graphicFrame>
          <p:nvGraphicFramePr>
            <p:cNvPr id="10269" name="Object 29"/>
            <p:cNvGraphicFramePr>
              <a:graphicFrameLocks noChangeAspect="1"/>
            </p:cNvGraphicFramePr>
            <p:nvPr/>
          </p:nvGraphicFramePr>
          <p:xfrm>
            <a:off x="2496" y="2832"/>
            <a:ext cx="611" cy="293"/>
          </p:xfrm>
          <a:graphic>
            <a:graphicData uri="http://schemas.openxmlformats.org/presentationml/2006/ole">
              <p:oleObj spid="_x0000_s10269" name="公式" r:id="rId4" imgW="368140" imgH="177723" progId="Equation.3">
                <p:embed/>
              </p:oleObj>
            </a:graphicData>
          </a:graphic>
        </p:graphicFrame>
        <p:graphicFrame>
          <p:nvGraphicFramePr>
            <p:cNvPr id="10270" name="Object 30"/>
            <p:cNvGraphicFramePr>
              <a:graphicFrameLocks noChangeAspect="1"/>
            </p:cNvGraphicFramePr>
            <p:nvPr/>
          </p:nvGraphicFramePr>
          <p:xfrm>
            <a:off x="1453" y="2832"/>
            <a:ext cx="611" cy="293"/>
          </p:xfrm>
          <a:graphic>
            <a:graphicData uri="http://schemas.openxmlformats.org/presentationml/2006/ole">
              <p:oleObj spid="_x0000_s10270" name="公式" r:id="rId5" imgW="368140" imgH="177723" progId="Equation.3">
                <p:embed/>
              </p:oleObj>
            </a:graphicData>
          </a:graphic>
        </p:graphicFrame>
      </p:grpSp>
      <p:graphicFrame>
        <p:nvGraphicFramePr>
          <p:cNvPr id="10291" name="Object 51"/>
          <p:cNvGraphicFramePr>
            <a:graphicFrameLocks noChangeAspect="1"/>
          </p:cNvGraphicFramePr>
          <p:nvPr/>
        </p:nvGraphicFramePr>
        <p:xfrm>
          <a:off x="2997200" y="4419600"/>
          <a:ext cx="4545013" cy="711200"/>
        </p:xfrm>
        <a:graphic>
          <a:graphicData uri="http://schemas.openxmlformats.org/presentationml/2006/ole">
            <p:oleObj spid="_x0000_s10291" name="Equation" r:id="rId6" imgW="4546600" imgH="711200" progId="Equation.3">
              <p:embed/>
            </p:oleObj>
          </a:graphicData>
        </a:graphic>
      </p:graphicFrame>
      <p:sp>
        <p:nvSpPr>
          <p:cNvPr id="10266" name="Line 26"/>
          <p:cNvSpPr>
            <a:spLocks noChangeShapeType="1"/>
          </p:cNvSpPr>
          <p:nvPr/>
        </p:nvSpPr>
        <p:spPr bwMode="auto">
          <a:xfrm>
            <a:off x="5622925" y="2462213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AU"/>
          </a:p>
        </p:txBody>
      </p:sp>
      <p:graphicFrame>
        <p:nvGraphicFramePr>
          <p:cNvPr id="10252" name="Object 12"/>
          <p:cNvGraphicFramePr>
            <a:graphicFrameLocks noChangeAspect="1"/>
          </p:cNvGraphicFramePr>
          <p:nvPr/>
        </p:nvGraphicFramePr>
        <p:xfrm>
          <a:off x="1981200" y="355600"/>
          <a:ext cx="3363913" cy="469900"/>
        </p:xfrm>
        <a:graphic>
          <a:graphicData uri="http://schemas.openxmlformats.org/presentationml/2006/ole">
            <p:oleObj spid="_x0000_s10252" name="Equation" r:id="rId7" imgW="3365500" imgH="469900" progId="Equation.3">
              <p:embed/>
            </p:oleObj>
          </a:graphicData>
        </a:graphic>
      </p:graphicFrame>
      <p:graphicFrame>
        <p:nvGraphicFramePr>
          <p:cNvPr id="10253" name="Object 13"/>
          <p:cNvGraphicFramePr>
            <a:graphicFrameLocks noChangeAspect="1"/>
          </p:cNvGraphicFramePr>
          <p:nvPr/>
        </p:nvGraphicFramePr>
        <p:xfrm>
          <a:off x="3894138" y="406400"/>
          <a:ext cx="1409700" cy="406400"/>
        </p:xfrm>
        <a:graphic>
          <a:graphicData uri="http://schemas.openxmlformats.org/presentationml/2006/ole">
            <p:oleObj spid="_x0000_s10253" name="Equation" r:id="rId8" imgW="1409088" imgH="406224" progId="Equation.3">
              <p:embed/>
            </p:oleObj>
          </a:graphicData>
        </a:graphic>
      </p:graphicFrame>
      <p:graphicFrame>
        <p:nvGraphicFramePr>
          <p:cNvPr id="10255" name="Object 15"/>
          <p:cNvGraphicFramePr>
            <a:graphicFrameLocks noChangeAspect="1"/>
          </p:cNvGraphicFramePr>
          <p:nvPr/>
        </p:nvGraphicFramePr>
        <p:xfrm>
          <a:off x="1981200" y="901700"/>
          <a:ext cx="3376613" cy="469900"/>
        </p:xfrm>
        <a:graphic>
          <a:graphicData uri="http://schemas.openxmlformats.org/presentationml/2006/ole">
            <p:oleObj spid="_x0000_s10255" name="Equation" r:id="rId9" imgW="3378200" imgH="469900" progId="Equation.3">
              <p:embed/>
            </p:oleObj>
          </a:graphicData>
        </a:graphic>
      </p:graphicFrame>
      <p:graphicFrame>
        <p:nvGraphicFramePr>
          <p:cNvPr id="10256" name="Object 16"/>
          <p:cNvGraphicFramePr>
            <a:graphicFrameLocks noChangeAspect="1"/>
          </p:cNvGraphicFramePr>
          <p:nvPr/>
        </p:nvGraphicFramePr>
        <p:xfrm>
          <a:off x="3886200" y="952500"/>
          <a:ext cx="1409700" cy="406400"/>
        </p:xfrm>
        <a:graphic>
          <a:graphicData uri="http://schemas.openxmlformats.org/presentationml/2006/ole">
            <p:oleObj spid="_x0000_s10256" name="Equation" r:id="rId10" imgW="1409088" imgH="406224" progId="Equation.3">
              <p:embed/>
            </p:oleObj>
          </a:graphicData>
        </a:graphic>
      </p:graphicFrame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307975" y="1439863"/>
            <a:ext cx="1828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无限区间</a:t>
            </a:r>
          </a:p>
        </p:txBody>
      </p:sp>
      <p:graphicFrame>
        <p:nvGraphicFramePr>
          <p:cNvPr id="10258" name="Object 18"/>
          <p:cNvGraphicFramePr>
            <a:graphicFrameLocks noChangeAspect="1"/>
          </p:cNvGraphicFramePr>
          <p:nvPr/>
        </p:nvGraphicFramePr>
        <p:xfrm>
          <a:off x="1925638" y="1481138"/>
          <a:ext cx="3262312" cy="469900"/>
        </p:xfrm>
        <a:graphic>
          <a:graphicData uri="http://schemas.openxmlformats.org/presentationml/2006/ole">
            <p:oleObj spid="_x0000_s10258" name="Equation" r:id="rId11" imgW="3263900" imgH="469900" progId="Equation.3">
              <p:embed/>
            </p:oleObj>
          </a:graphicData>
        </a:graphic>
      </p:graphicFrame>
      <p:graphicFrame>
        <p:nvGraphicFramePr>
          <p:cNvPr id="10259" name="Object 19"/>
          <p:cNvGraphicFramePr>
            <a:graphicFrameLocks noChangeAspect="1"/>
          </p:cNvGraphicFramePr>
          <p:nvPr/>
        </p:nvGraphicFramePr>
        <p:xfrm>
          <a:off x="4211638" y="1557338"/>
          <a:ext cx="774700" cy="292100"/>
        </p:xfrm>
        <a:graphic>
          <a:graphicData uri="http://schemas.openxmlformats.org/presentationml/2006/ole">
            <p:oleObj spid="_x0000_s10259" name="Equation" r:id="rId12" imgW="774364" imgH="291973" progId="Equation.3">
              <p:embed/>
            </p:oleObj>
          </a:graphicData>
        </a:graphic>
      </p:graphicFrame>
      <p:graphicFrame>
        <p:nvGraphicFramePr>
          <p:cNvPr id="10260" name="Object 20"/>
          <p:cNvGraphicFramePr>
            <a:graphicFrameLocks noChangeAspect="1"/>
          </p:cNvGraphicFramePr>
          <p:nvPr/>
        </p:nvGraphicFramePr>
        <p:xfrm>
          <a:off x="5746750" y="1552575"/>
          <a:ext cx="3122613" cy="469900"/>
        </p:xfrm>
        <a:graphic>
          <a:graphicData uri="http://schemas.openxmlformats.org/presentationml/2006/ole">
            <p:oleObj spid="_x0000_s10260" name="Equation" r:id="rId13" imgW="3124200" imgH="469900" progId="Equation.3">
              <p:embed/>
            </p:oleObj>
          </a:graphicData>
        </a:graphic>
      </p:graphicFrame>
      <p:graphicFrame>
        <p:nvGraphicFramePr>
          <p:cNvPr id="10261" name="Object 21"/>
          <p:cNvGraphicFramePr>
            <a:graphicFrameLocks noChangeAspect="1"/>
          </p:cNvGraphicFramePr>
          <p:nvPr/>
        </p:nvGraphicFramePr>
        <p:xfrm>
          <a:off x="7956550" y="1628775"/>
          <a:ext cx="762000" cy="330200"/>
        </p:xfrm>
        <a:graphic>
          <a:graphicData uri="http://schemas.openxmlformats.org/presentationml/2006/ole">
            <p:oleObj spid="_x0000_s10261" name="Equation" r:id="rId14" imgW="761669" imgH="330057" progId="Equation.3">
              <p:embed/>
            </p:oleObj>
          </a:graphicData>
        </a:graphic>
      </p:graphicFrame>
      <p:graphicFrame>
        <p:nvGraphicFramePr>
          <p:cNvPr id="10262" name="Object 22"/>
          <p:cNvGraphicFramePr>
            <a:graphicFrameLocks noChangeAspect="1"/>
          </p:cNvGraphicFramePr>
          <p:nvPr/>
        </p:nvGraphicFramePr>
        <p:xfrm>
          <a:off x="1547813" y="2133600"/>
          <a:ext cx="3592512" cy="469900"/>
        </p:xfrm>
        <a:graphic>
          <a:graphicData uri="http://schemas.openxmlformats.org/presentationml/2006/ole">
            <p:oleObj spid="_x0000_s10262" name="Equation" r:id="rId15" imgW="3594100" imgH="469900" progId="Equation.3">
              <p:embed/>
            </p:oleObj>
          </a:graphicData>
        </a:graphic>
      </p:graphicFrame>
      <p:graphicFrame>
        <p:nvGraphicFramePr>
          <p:cNvPr id="10263" name="Object 23"/>
          <p:cNvGraphicFramePr>
            <a:graphicFrameLocks noChangeAspect="1"/>
          </p:cNvGraphicFramePr>
          <p:nvPr/>
        </p:nvGraphicFramePr>
        <p:xfrm>
          <a:off x="4062413" y="2197100"/>
          <a:ext cx="838200" cy="317500"/>
        </p:xfrm>
        <a:graphic>
          <a:graphicData uri="http://schemas.openxmlformats.org/presentationml/2006/ole">
            <p:oleObj spid="_x0000_s10263" name="Equation" r:id="rId16" imgW="837836" imgH="317362" progId="Equation.3">
              <p:embed/>
            </p:oleObj>
          </a:graphicData>
        </a:graphic>
      </p:graphicFrame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287338" y="3429000"/>
            <a:ext cx="205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点的 </a:t>
            </a:r>
            <a:r>
              <a:rPr kumimoji="1" lang="zh-CN" altLang="en-US" sz="2800" b="1" i="1">
                <a:latin typeface="Times New Roman" pitchFamily="18" charset="0"/>
                <a:ea typeface="楷体_GB2312" pitchFamily="49" charset="-122"/>
                <a:sym typeface="Symbol" pitchFamily="18" charset="2"/>
              </a:rPr>
              <a:t></a:t>
            </a:r>
            <a:r>
              <a:rPr kumimoji="1" lang="zh-CN" altLang="en-US" sz="2800" b="1">
                <a:latin typeface="Times New Roman" pitchFamily="18" charset="0"/>
                <a:ea typeface="楷体_GB2312" pitchFamily="49" charset="-122"/>
              </a:rPr>
              <a:t> 邻域</a:t>
            </a:r>
          </a:p>
        </p:txBody>
      </p:sp>
      <p:sp>
        <p:nvSpPr>
          <p:cNvPr id="10272" name="Line 32"/>
          <p:cNvSpPr>
            <a:spLocks noChangeShapeType="1"/>
          </p:cNvSpPr>
          <p:nvPr/>
        </p:nvSpPr>
        <p:spPr bwMode="auto">
          <a:xfrm>
            <a:off x="6253163" y="2470150"/>
            <a:ext cx="1676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grpSp>
        <p:nvGrpSpPr>
          <p:cNvPr id="10289" name="Group 49"/>
          <p:cNvGrpSpPr>
            <a:grpSpLocks/>
          </p:cNvGrpSpPr>
          <p:nvPr/>
        </p:nvGrpSpPr>
        <p:grpSpPr bwMode="auto">
          <a:xfrm>
            <a:off x="6918325" y="2400300"/>
            <a:ext cx="330200" cy="519113"/>
            <a:chOff x="4224" y="3316"/>
            <a:chExt cx="208" cy="327"/>
          </a:xfrm>
        </p:grpSpPr>
        <p:graphicFrame>
          <p:nvGraphicFramePr>
            <p:cNvPr id="10268" name="Object 28"/>
            <p:cNvGraphicFramePr>
              <a:graphicFrameLocks noChangeAspect="1"/>
            </p:cNvGraphicFramePr>
            <p:nvPr/>
          </p:nvGraphicFramePr>
          <p:xfrm>
            <a:off x="4224" y="3411"/>
            <a:ext cx="208" cy="232"/>
          </p:xfrm>
          <a:graphic>
            <a:graphicData uri="http://schemas.openxmlformats.org/presentationml/2006/ole">
              <p:oleObj spid="_x0000_s10268" name="公式" r:id="rId17" imgW="126835" imgH="139518" progId="Equation.3">
                <p:embed/>
              </p:oleObj>
            </a:graphicData>
          </a:graphic>
        </p:graphicFrame>
        <p:sp>
          <p:nvSpPr>
            <p:cNvPr id="10267" name="Oval 27"/>
            <p:cNvSpPr>
              <a:spLocks noChangeArrowheads="1"/>
            </p:cNvSpPr>
            <p:nvPr/>
          </p:nvSpPr>
          <p:spPr bwMode="auto">
            <a:xfrm>
              <a:off x="4289" y="3316"/>
              <a:ext cx="57" cy="57"/>
            </a:xfrm>
            <a:prstGeom prst="ellipse">
              <a:avLst/>
            </a:prstGeom>
            <a:solidFill>
              <a:schemeClr val="tx1"/>
            </a:solidFill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</p:grpSp>
      <p:graphicFrame>
        <p:nvGraphicFramePr>
          <p:cNvPr id="10276" name="Object 36"/>
          <p:cNvGraphicFramePr>
            <a:graphicFrameLocks noChangeAspect="1"/>
          </p:cNvGraphicFramePr>
          <p:nvPr/>
        </p:nvGraphicFramePr>
        <p:xfrm>
          <a:off x="2286000" y="3465513"/>
          <a:ext cx="5040313" cy="469900"/>
        </p:xfrm>
        <a:graphic>
          <a:graphicData uri="http://schemas.openxmlformats.org/presentationml/2006/ole">
            <p:oleObj spid="_x0000_s10276" name="Equation" r:id="rId18" imgW="5041900" imgH="469900" progId="Equation.3">
              <p:embed/>
            </p:oleObj>
          </a:graphicData>
        </a:graphic>
      </p:graphicFrame>
      <p:graphicFrame>
        <p:nvGraphicFramePr>
          <p:cNvPr id="10277" name="Object 37"/>
          <p:cNvGraphicFramePr>
            <a:graphicFrameLocks noChangeAspect="1"/>
          </p:cNvGraphicFramePr>
          <p:nvPr/>
        </p:nvGraphicFramePr>
        <p:xfrm>
          <a:off x="4660900" y="3505200"/>
          <a:ext cx="2425700" cy="317500"/>
        </p:xfrm>
        <a:graphic>
          <a:graphicData uri="http://schemas.openxmlformats.org/presentationml/2006/ole">
            <p:oleObj spid="_x0000_s10277" name="Equation" r:id="rId19" imgW="2425700" imgH="317500" progId="Equation.3">
              <p:embed/>
            </p:oleObj>
          </a:graphicData>
        </a:graphic>
      </p:graphicFrame>
      <p:graphicFrame>
        <p:nvGraphicFramePr>
          <p:cNvPr id="10278" name="Object 38"/>
          <p:cNvGraphicFramePr>
            <a:graphicFrameLocks noChangeAspect="1"/>
          </p:cNvGraphicFramePr>
          <p:nvPr/>
        </p:nvGraphicFramePr>
        <p:xfrm>
          <a:off x="3657600" y="4062413"/>
          <a:ext cx="2652713" cy="469900"/>
        </p:xfrm>
        <a:graphic>
          <a:graphicData uri="http://schemas.openxmlformats.org/presentationml/2006/ole">
            <p:oleObj spid="_x0000_s10278" name="Equation" r:id="rId20" imgW="2654300" imgH="469900" progId="Equation.3">
              <p:embed/>
            </p:oleObj>
          </a:graphicData>
        </a:graphic>
      </p:graphicFrame>
      <p:graphicFrame>
        <p:nvGraphicFramePr>
          <p:cNvPr id="10279" name="Object 39"/>
          <p:cNvGraphicFramePr>
            <a:graphicFrameLocks noChangeAspect="1"/>
          </p:cNvGraphicFramePr>
          <p:nvPr/>
        </p:nvGraphicFramePr>
        <p:xfrm>
          <a:off x="4648200" y="4062413"/>
          <a:ext cx="1524000" cy="469900"/>
        </p:xfrm>
        <a:graphic>
          <a:graphicData uri="http://schemas.openxmlformats.org/presentationml/2006/ole">
            <p:oleObj spid="_x0000_s10279" name="Equation" r:id="rId21" imgW="1524000" imgH="469900" progId="Equation.3">
              <p:embed/>
            </p:oleObj>
          </a:graphicData>
        </a:graphic>
      </p:graphicFrame>
      <p:graphicFrame>
        <p:nvGraphicFramePr>
          <p:cNvPr id="10292" name="Object 52"/>
          <p:cNvGraphicFramePr>
            <a:graphicFrameLocks noChangeAspect="1"/>
          </p:cNvGraphicFramePr>
          <p:nvPr/>
        </p:nvGraphicFramePr>
        <p:xfrm>
          <a:off x="5257800" y="4686300"/>
          <a:ext cx="2057400" cy="469900"/>
        </p:xfrm>
        <a:graphic>
          <a:graphicData uri="http://schemas.openxmlformats.org/presentationml/2006/ole">
            <p:oleObj spid="_x0000_s10292" name="Equation" r:id="rId22" imgW="2057400" imgH="469900" progId="Equation.3">
              <p:embed/>
            </p:oleObj>
          </a:graphicData>
        </a:graphic>
      </p:graphicFrame>
      <p:sp>
        <p:nvSpPr>
          <p:cNvPr id="10297" name="Text Box 57"/>
          <p:cNvSpPr txBox="1">
            <a:spLocks noChangeArrowheads="1"/>
          </p:cNvSpPr>
          <p:nvPr/>
        </p:nvSpPr>
        <p:spPr bwMode="auto">
          <a:xfrm>
            <a:off x="990600" y="5181600"/>
            <a:ext cx="685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其中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  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a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称为邻域中心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 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  <a:sym typeface="Symbol" pitchFamily="18" charset="2"/>
              </a:rPr>
              <a:t>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称为邻域半径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.</a:t>
            </a:r>
          </a:p>
        </p:txBody>
      </p:sp>
      <p:sp>
        <p:nvSpPr>
          <p:cNvPr id="10301" name="Rectangle 61"/>
          <p:cNvSpPr>
            <a:spLocks noGrp="1" noChangeArrowheads="1"/>
          </p:cNvSpPr>
          <p:nvPr>
            <p:ph type="title"/>
          </p:nvPr>
        </p:nvSpPr>
        <p:spPr>
          <a:xfrm>
            <a:off x="287338" y="292100"/>
            <a:ext cx="1828800" cy="609600"/>
          </a:xfrm>
        </p:spPr>
        <p:txBody>
          <a:bodyPr/>
          <a:lstStyle/>
          <a:p>
            <a:pPr algn="l"/>
            <a:r>
              <a:rPr lang="zh-CN" altLang="en-US" sz="2800">
                <a:solidFill>
                  <a:schemeClr val="tx1"/>
                </a:solidFill>
                <a:ea typeface="楷体_GB2312" pitchFamily="49" charset="-122"/>
              </a:rPr>
              <a:t>半开区间</a:t>
            </a:r>
          </a:p>
        </p:txBody>
      </p:sp>
      <p:sp>
        <p:nvSpPr>
          <p:cNvPr id="10305" name="Text Box 65"/>
          <p:cNvSpPr txBox="1">
            <a:spLocks noChangeArrowheads="1"/>
          </p:cNvSpPr>
          <p:nvPr/>
        </p:nvSpPr>
        <p:spPr bwMode="auto">
          <a:xfrm>
            <a:off x="990600" y="4552950"/>
            <a:ext cx="19637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去心</a:t>
            </a:r>
            <a:r>
              <a:rPr kumimoji="1" lang="zh-CN" altLang="en-US" sz="2800" i="1">
                <a:latin typeface="Times New Roman" pitchFamily="18" charset="0"/>
                <a:ea typeface="楷体_GB2312" pitchFamily="49" charset="-122"/>
              </a:rPr>
              <a:t> </a:t>
            </a:r>
            <a:r>
              <a:rPr kumimoji="1" lang="zh-CN" altLang="en-US" sz="2800" b="1" i="1">
                <a:latin typeface="Times New Roman" pitchFamily="18" charset="0"/>
                <a:ea typeface="楷体_GB2312" pitchFamily="49" charset="-122"/>
                <a:sym typeface="Symbol" pitchFamily="18" charset="2"/>
              </a:rPr>
              <a:t></a:t>
            </a:r>
            <a:r>
              <a:rPr kumimoji="1" lang="zh-CN" altLang="en-US" sz="2800" b="1">
                <a:latin typeface="Times New Roman" pitchFamily="18" charset="0"/>
                <a:ea typeface="楷体_GB2312" pitchFamily="49" charset="-122"/>
              </a:rPr>
              <a:t> 邻域</a:t>
            </a:r>
          </a:p>
        </p:txBody>
      </p:sp>
      <p:sp>
        <p:nvSpPr>
          <p:cNvPr id="10306" name="Text Box 66"/>
          <p:cNvSpPr txBox="1">
            <a:spLocks noChangeArrowheads="1"/>
          </p:cNvSpPr>
          <p:nvPr/>
        </p:nvSpPr>
        <p:spPr bwMode="auto">
          <a:xfrm>
            <a:off x="990600" y="5802313"/>
            <a:ext cx="1817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>
                <a:latin typeface="Times New Roman" pitchFamily="18" charset="0"/>
                <a:ea typeface="楷体_GB2312" pitchFamily="49" charset="-122"/>
              </a:rPr>
              <a:t>左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 </a:t>
            </a:r>
            <a:r>
              <a:rPr kumimoji="1" lang="zh-CN" altLang="en-US" sz="2800" b="1" i="1">
                <a:latin typeface="Times New Roman" pitchFamily="18" charset="0"/>
                <a:ea typeface="楷体_GB2312" pitchFamily="49" charset="-122"/>
                <a:sym typeface="Symbol" pitchFamily="18" charset="2"/>
              </a:rPr>
              <a:t></a:t>
            </a:r>
            <a:r>
              <a:rPr kumimoji="1" lang="zh-CN" altLang="en-US" sz="2800" b="1">
                <a:latin typeface="Times New Roman" pitchFamily="18" charset="0"/>
                <a:ea typeface="楷体_GB2312" pitchFamily="49" charset="-122"/>
              </a:rPr>
              <a:t> 邻域</a:t>
            </a:r>
            <a:r>
              <a:rPr kumimoji="1" lang="zh-CN" altLang="en-US" sz="2800" b="1">
                <a:solidFill>
                  <a:srgbClr val="FFFF00"/>
                </a:solidFill>
                <a:latin typeface="Times New Roman" pitchFamily="18" charset="0"/>
                <a:ea typeface="楷体_GB2312" pitchFamily="49" charset="-122"/>
              </a:rPr>
              <a:t> </a:t>
            </a:r>
            <a:r>
              <a:rPr kumimoji="1" lang="en-US" altLang="zh-CN" sz="2800" b="1">
                <a:solidFill>
                  <a:srgbClr val="FFFF00"/>
                </a:solidFill>
                <a:latin typeface="Times New Roman" pitchFamily="18" charset="0"/>
                <a:ea typeface="楷体_GB2312" pitchFamily="49" charset="-122"/>
              </a:rPr>
              <a:t>:</a:t>
            </a:r>
          </a:p>
        </p:txBody>
      </p:sp>
      <p:graphicFrame>
        <p:nvGraphicFramePr>
          <p:cNvPr id="10307" name="Object 67"/>
          <p:cNvGraphicFramePr>
            <a:graphicFrameLocks noChangeAspect="1"/>
          </p:cNvGraphicFramePr>
          <p:nvPr/>
        </p:nvGraphicFramePr>
        <p:xfrm>
          <a:off x="2844800" y="5918200"/>
          <a:ext cx="1574800" cy="406400"/>
        </p:xfrm>
        <a:graphic>
          <a:graphicData uri="http://schemas.openxmlformats.org/presentationml/2006/ole">
            <p:oleObj spid="_x0000_s10307" name="Equation" r:id="rId23" imgW="1574117" imgH="406224" progId="Equation.3">
              <p:embed/>
            </p:oleObj>
          </a:graphicData>
        </a:graphic>
      </p:graphicFrame>
      <p:sp>
        <p:nvSpPr>
          <p:cNvPr id="10308" name="Text Box 68"/>
          <p:cNvSpPr txBox="1">
            <a:spLocks noChangeArrowheads="1"/>
          </p:cNvSpPr>
          <p:nvPr/>
        </p:nvSpPr>
        <p:spPr bwMode="auto">
          <a:xfrm>
            <a:off x="4697413" y="5789613"/>
            <a:ext cx="18176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>
                <a:latin typeface="Times New Roman" pitchFamily="18" charset="0"/>
                <a:ea typeface="楷体_GB2312" pitchFamily="49" charset="-122"/>
              </a:rPr>
              <a:t>右</a:t>
            </a:r>
            <a:r>
              <a:rPr kumimoji="1" lang="zh-CN" altLang="en-US" sz="2800" i="1">
                <a:latin typeface="Times New Roman" pitchFamily="18" charset="0"/>
                <a:ea typeface="楷体_GB2312" pitchFamily="49" charset="-122"/>
              </a:rPr>
              <a:t> </a:t>
            </a:r>
            <a:r>
              <a:rPr kumimoji="1" lang="zh-CN" altLang="en-US" sz="2800" b="1" i="1">
                <a:latin typeface="Times New Roman" pitchFamily="18" charset="0"/>
                <a:ea typeface="楷体_GB2312" pitchFamily="49" charset="-122"/>
                <a:sym typeface="Symbol" pitchFamily="18" charset="2"/>
              </a:rPr>
              <a:t></a:t>
            </a:r>
            <a:r>
              <a:rPr kumimoji="1" lang="zh-CN" altLang="en-US" sz="2800" b="1">
                <a:latin typeface="Times New Roman" pitchFamily="18" charset="0"/>
                <a:ea typeface="楷体_GB2312" pitchFamily="49" charset="-122"/>
              </a:rPr>
              <a:t> 邻域</a:t>
            </a:r>
            <a:r>
              <a:rPr kumimoji="1" lang="zh-CN" altLang="en-US" sz="2800" b="1">
                <a:solidFill>
                  <a:srgbClr val="FFFF00"/>
                </a:solidFill>
                <a:latin typeface="Times New Roman" pitchFamily="18" charset="0"/>
                <a:ea typeface="楷体_GB2312" pitchFamily="49" charset="-122"/>
              </a:rPr>
              <a:t> </a:t>
            </a:r>
            <a:r>
              <a:rPr kumimoji="1" lang="en-US" altLang="zh-CN" sz="2800" b="1">
                <a:solidFill>
                  <a:srgbClr val="FFFF00"/>
                </a:solidFill>
                <a:latin typeface="Times New Roman" pitchFamily="18" charset="0"/>
                <a:ea typeface="楷体_GB2312" pitchFamily="49" charset="-122"/>
              </a:rPr>
              <a:t>:</a:t>
            </a:r>
          </a:p>
        </p:txBody>
      </p:sp>
      <p:graphicFrame>
        <p:nvGraphicFramePr>
          <p:cNvPr id="10309" name="Object 69"/>
          <p:cNvGraphicFramePr>
            <a:graphicFrameLocks noChangeAspect="1"/>
          </p:cNvGraphicFramePr>
          <p:nvPr/>
        </p:nvGraphicFramePr>
        <p:xfrm>
          <a:off x="6515100" y="5867400"/>
          <a:ext cx="1562100" cy="406400"/>
        </p:xfrm>
        <a:graphic>
          <a:graphicData uri="http://schemas.openxmlformats.org/presentationml/2006/ole">
            <p:oleObj spid="_x0000_s10309" name="Equation" r:id="rId24" imgW="1562100" imgH="406400" progId="Equation.3">
              <p:embed/>
            </p:oleObj>
          </a:graphicData>
        </a:graphic>
      </p:graphicFrame>
      <p:pic>
        <p:nvPicPr>
          <p:cNvPr id="10316" name="Picture 76" descr="返回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902575" y="6376988"/>
            <a:ext cx="355600" cy="287337"/>
          </a:xfrm>
          <a:prstGeom prst="rect">
            <a:avLst/>
          </a:prstGeom>
          <a:noFill/>
        </p:spPr>
      </p:pic>
      <p:pic>
        <p:nvPicPr>
          <p:cNvPr id="10317" name="Picture 77" descr="机动"/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231A93"/>
              </a:clrFrom>
              <a:clrTo>
                <a:srgbClr val="231A9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5375" y="6376988"/>
            <a:ext cx="355600" cy="287337"/>
          </a:xfrm>
          <a:prstGeom prst="rect">
            <a:avLst/>
          </a:prstGeom>
          <a:noFill/>
        </p:spPr>
      </p:pic>
      <p:pic>
        <p:nvPicPr>
          <p:cNvPr id="10319" name="Picture 79" descr="上一页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7038975" y="6376988"/>
            <a:ext cx="355600" cy="287337"/>
          </a:xfrm>
          <a:prstGeom prst="rect">
            <a:avLst/>
          </a:prstGeom>
          <a:noFill/>
        </p:spPr>
      </p:pic>
      <p:pic>
        <p:nvPicPr>
          <p:cNvPr id="10320" name="Picture 80" descr="退出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8348663" y="6376988"/>
            <a:ext cx="355600" cy="287337"/>
          </a:xfrm>
          <a:prstGeom prst="rect">
            <a:avLst/>
          </a:prstGeom>
          <a:noFill/>
        </p:spPr>
      </p:pic>
      <p:pic>
        <p:nvPicPr>
          <p:cNvPr id="10321" name="Picture 81" descr="下一页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7470775" y="6376988"/>
            <a:ext cx="355600" cy="287337"/>
          </a:xfrm>
          <a:prstGeom prst="rect">
            <a:avLst/>
          </a:prstGeom>
          <a:noFill/>
        </p:spPr>
      </p:pic>
      <p:sp>
        <p:nvSpPr>
          <p:cNvPr id="10322" name="Text Box 82"/>
          <p:cNvSpPr txBox="1">
            <a:spLocks noChangeArrowheads="1"/>
          </p:cNvSpPr>
          <p:nvPr/>
        </p:nvSpPr>
        <p:spPr bwMode="auto">
          <a:xfrm>
            <a:off x="6130925" y="6600825"/>
            <a:ext cx="272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000">
                <a:latin typeface="楷体_GB2312" pitchFamily="49" charset="-122"/>
                <a:ea typeface="楷体_GB2312" pitchFamily="49" charset="-122"/>
              </a:rPr>
              <a:t>机动   目录   上页   下页   返回   结束 </a:t>
            </a:r>
          </a:p>
        </p:txBody>
      </p:sp>
      <p:pic>
        <p:nvPicPr>
          <p:cNvPr id="10323" name="Picture 83" descr="目录">
            <a:hlinkClick r:id="rId30" action="ppaction://hlinksldjump"/>
          </p:cNvPr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6607175" y="6376988"/>
            <a:ext cx="355600" cy="287337"/>
          </a:xfrm>
          <a:prstGeom prst="rect">
            <a:avLst/>
          </a:prstGeom>
          <a:noFill/>
        </p:spPr>
      </p:pic>
      <p:sp>
        <p:nvSpPr>
          <p:cNvPr id="10324" name="Text Box 84"/>
          <p:cNvSpPr txBox="1">
            <a:spLocks noChangeArrowheads="1"/>
          </p:cNvSpPr>
          <p:nvPr/>
        </p:nvSpPr>
        <p:spPr bwMode="auto">
          <a:xfrm>
            <a:off x="179388" y="2852738"/>
            <a:ext cx="59769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>
                <a:latin typeface="Times New Roman" pitchFamily="18" charset="0"/>
                <a:ea typeface="楷体_GB2312" pitchFamily="49" charset="-122"/>
              </a:rPr>
              <a:t>定义</a:t>
            </a:r>
            <a:r>
              <a:rPr kumimoji="1" lang="en-US" altLang="zh-CN" sz="2800" b="1">
                <a:latin typeface="Times New Roman" pitchFamily="18" charset="0"/>
                <a:ea typeface="楷体_GB2312" pitchFamily="49" charset="-122"/>
              </a:rPr>
              <a:t>3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   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设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a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和</a:t>
            </a:r>
            <a:r>
              <a:rPr kumimoji="1" lang="zh-CN" altLang="en-US" sz="2800" b="1" i="1">
                <a:latin typeface="Times New Roman" pitchFamily="18" charset="0"/>
                <a:ea typeface="楷体_GB2312" pitchFamily="49" charset="-122"/>
                <a:sym typeface="Symbol" pitchFamily="18" charset="2"/>
              </a:rPr>
              <a:t></a:t>
            </a:r>
            <a:r>
              <a:rPr kumimoji="1" lang="zh-CN" altLang="en-US" sz="2800" b="1">
                <a:latin typeface="Times New Roman" pitchFamily="18" charset="0"/>
                <a:ea typeface="楷体_GB2312" pitchFamily="49" charset="-122"/>
              </a:rPr>
              <a:t> 是两个实数，且</a:t>
            </a:r>
            <a:r>
              <a:rPr kumimoji="1" lang="zh-CN" altLang="en-US" sz="2800" b="1" i="1">
                <a:latin typeface="Times New Roman" pitchFamily="18" charset="0"/>
                <a:ea typeface="楷体_GB2312" pitchFamily="49" charset="-122"/>
                <a:sym typeface="Symbol" pitchFamily="18" charset="2"/>
              </a:rPr>
              <a:t></a:t>
            </a:r>
            <a:r>
              <a:rPr kumimoji="1" lang="zh-CN" altLang="en-US" sz="2800" b="1" i="1">
                <a:latin typeface="Times New Roman" pitchFamily="18" charset="0"/>
                <a:ea typeface="楷体_GB2312" pitchFamily="49" charset="-122"/>
              </a:rPr>
              <a:t> </a:t>
            </a:r>
            <a:r>
              <a:rPr kumimoji="1" lang="en-US" altLang="zh-CN" sz="2800" b="1">
                <a:latin typeface="Times New Roman" pitchFamily="18" charset="0"/>
                <a:ea typeface="楷体_GB2312" pitchFamily="49" charset="-122"/>
              </a:rPr>
              <a:t>&gt;0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0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0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0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0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10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10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6" grpId="0" animBg="1"/>
      <p:bldP spid="10257" grpId="0" autoUpdateAnimBg="0"/>
      <p:bldP spid="10264" grpId="0" autoUpdateAnimBg="0"/>
      <p:bldP spid="10272" grpId="0" animBg="1"/>
      <p:bldP spid="10297" grpId="0" build="p" autoUpdateAnimBg="0"/>
      <p:bldP spid="10305" grpId="0" build="p" autoUpdateAnimBg="0"/>
      <p:bldP spid="10306" grpId="0" build="p" autoUpdateAnimBg="0"/>
      <p:bldP spid="10308" grpId="0" build="p" autoUpdateAnimBg="0"/>
      <p:bldP spid="10324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2057400" cy="685800"/>
          </a:xfrm>
          <a:ln>
            <a:solidFill>
              <a:schemeClr val="accent2"/>
            </a:solidFill>
          </a:ln>
        </p:spPr>
        <p:txBody>
          <a:bodyPr/>
          <a:lstStyle/>
          <a:p>
            <a:r>
              <a:rPr lang="zh-CN" altLang="en-US" sz="3200" b="1">
                <a:ea typeface="楷体_GB2312" pitchFamily="49" charset="-122"/>
              </a:rPr>
              <a:t>内容小结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533400" y="1295400"/>
            <a:ext cx="365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1.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集合及映射的概念</a:t>
            </a:r>
          </a:p>
        </p:txBody>
      </p:sp>
      <p:sp>
        <p:nvSpPr>
          <p:cNvPr id="37893" name="AutoShape 5"/>
          <p:cNvSpPr>
            <a:spLocks/>
          </p:cNvSpPr>
          <p:nvPr/>
        </p:nvSpPr>
        <p:spPr bwMode="auto">
          <a:xfrm>
            <a:off x="5334000" y="1855788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5562600" y="1644650"/>
            <a:ext cx="19812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定义域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对应规律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533400" y="2879725"/>
            <a:ext cx="342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3.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函数的特性</a:t>
            </a:r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>
            <a:off x="2971800" y="3124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3733800" y="2854325"/>
            <a:ext cx="365760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有界性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单调性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</a:t>
            </a:r>
          </a:p>
          <a:p>
            <a:pPr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奇偶性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周期性</a:t>
            </a: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533400" y="3733800"/>
            <a:ext cx="327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4.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初等函数的结构</a:t>
            </a:r>
          </a:p>
        </p:txBody>
      </p:sp>
      <p:sp>
        <p:nvSpPr>
          <p:cNvPr id="37906" name="Text Box 18"/>
          <p:cNvSpPr txBox="1">
            <a:spLocks noChangeArrowheads="1"/>
          </p:cNvSpPr>
          <p:nvPr/>
        </p:nvSpPr>
        <p:spPr bwMode="auto">
          <a:xfrm>
            <a:off x="533400" y="2008188"/>
            <a:ext cx="5181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2.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函数的定义及函数的二要素</a:t>
            </a:r>
          </a:p>
        </p:txBody>
      </p:sp>
      <p:pic>
        <p:nvPicPr>
          <p:cNvPr id="37914" name="Picture 26" descr="返回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2575" y="6376988"/>
            <a:ext cx="355600" cy="287337"/>
          </a:xfrm>
          <a:prstGeom prst="rect">
            <a:avLst/>
          </a:prstGeom>
          <a:noFill/>
        </p:spPr>
      </p:pic>
      <p:pic>
        <p:nvPicPr>
          <p:cNvPr id="37915" name="Picture 27" descr="机动">
            <a:hlinkClick r:id="rId3" action="ppaction://hlinkpres?slideindex=1&amp;slidetitle=第二节    数列的极限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231A93"/>
              </a:clrFrom>
              <a:clrTo>
                <a:srgbClr val="231A9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5375" y="6376988"/>
            <a:ext cx="355600" cy="287337"/>
          </a:xfrm>
          <a:prstGeom prst="rect">
            <a:avLst/>
          </a:prstGeom>
          <a:noFill/>
        </p:spPr>
      </p:pic>
      <p:pic>
        <p:nvPicPr>
          <p:cNvPr id="37916" name="Picture 28" descr="目录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07175" y="6376988"/>
            <a:ext cx="355600" cy="287337"/>
          </a:xfrm>
          <a:prstGeom prst="rect">
            <a:avLst/>
          </a:prstGeom>
          <a:noFill/>
        </p:spPr>
      </p:pic>
      <p:pic>
        <p:nvPicPr>
          <p:cNvPr id="37917" name="Picture 29" descr="上一页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38975" y="6376988"/>
            <a:ext cx="355600" cy="287337"/>
          </a:xfrm>
          <a:prstGeom prst="rect">
            <a:avLst/>
          </a:prstGeom>
          <a:noFill/>
        </p:spPr>
      </p:pic>
      <p:pic>
        <p:nvPicPr>
          <p:cNvPr id="37918" name="Picture 30" descr="退出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48663" y="6376988"/>
            <a:ext cx="355600" cy="287337"/>
          </a:xfrm>
          <a:prstGeom prst="rect">
            <a:avLst/>
          </a:prstGeom>
          <a:noFill/>
        </p:spPr>
      </p:pic>
      <p:pic>
        <p:nvPicPr>
          <p:cNvPr id="37919" name="Picture 31" descr="下一页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70775" y="6376988"/>
            <a:ext cx="355600" cy="287337"/>
          </a:xfrm>
          <a:prstGeom prst="rect">
            <a:avLst/>
          </a:prstGeom>
          <a:noFill/>
        </p:spPr>
      </p:pic>
      <p:sp>
        <p:nvSpPr>
          <p:cNvPr id="37920" name="Text Box 32"/>
          <p:cNvSpPr txBox="1">
            <a:spLocks noChangeArrowheads="1"/>
          </p:cNvSpPr>
          <p:nvPr/>
        </p:nvSpPr>
        <p:spPr bwMode="auto">
          <a:xfrm>
            <a:off x="6019800" y="6600825"/>
            <a:ext cx="2787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000">
                <a:latin typeface="楷体_GB2312" pitchFamily="49" charset="-122"/>
                <a:ea typeface="楷体_GB2312" pitchFamily="49" charset="-122"/>
              </a:rPr>
              <a:t>第二节  目录   上页   下页   返回   结束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7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7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78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utoUpdateAnimBg="0"/>
      <p:bldP spid="37893" grpId="0" animBg="1"/>
      <p:bldP spid="37894" grpId="0" build="p" autoUpdateAnimBg="0" advAuto="0"/>
      <p:bldP spid="37895" grpId="0" autoUpdateAnimBg="0"/>
      <p:bldP spid="37896" grpId="0" animBg="1"/>
      <p:bldP spid="37897" grpId="0" build="p" autoUpdateAnimBg="0" advAuto="0"/>
      <p:bldP spid="37898" grpId="0" autoUpdateAnimBg="0"/>
      <p:bldP spid="3790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3683000" cy="609600"/>
          </a:xfrm>
        </p:spPr>
        <p:txBody>
          <a:bodyPr/>
          <a:lstStyle/>
          <a:p>
            <a:pPr marL="1117600" indent="-1117600" algn="l"/>
            <a:r>
              <a:rPr lang="zh-CN" altLang="en-US" sz="3200" b="1">
                <a:ea typeface="楷体_GB2312" pitchFamily="49" charset="-122"/>
              </a:rPr>
              <a:t>二、 映射与函数</a:t>
            </a:r>
          </a:p>
        </p:txBody>
      </p:sp>
      <p:sp>
        <p:nvSpPr>
          <p:cNvPr id="167939" name="Text Box 3"/>
          <p:cNvSpPr txBox="1">
            <a:spLocks noChangeArrowheads="1"/>
          </p:cNvSpPr>
          <p:nvPr/>
        </p:nvSpPr>
        <p:spPr bwMode="auto">
          <a:xfrm>
            <a:off x="457200" y="992188"/>
            <a:ext cx="25114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b="1">
                <a:latin typeface="Times New Roman" pitchFamily="18" charset="0"/>
                <a:ea typeface="楷体_GB2312" pitchFamily="49" charset="-122"/>
              </a:rPr>
              <a:t>1. </a:t>
            </a:r>
            <a:r>
              <a:rPr kumimoji="1" lang="zh-CN" altLang="en-US" sz="2800" b="1">
                <a:latin typeface="Times New Roman" pitchFamily="18" charset="0"/>
                <a:ea typeface="楷体_GB2312" pitchFamily="49" charset="-122"/>
              </a:rPr>
              <a:t>映射的概念 </a:t>
            </a:r>
          </a:p>
        </p:txBody>
      </p:sp>
      <p:sp>
        <p:nvSpPr>
          <p:cNvPr id="167940" name="Oval 4"/>
          <p:cNvSpPr>
            <a:spLocks noChangeArrowheads="1"/>
          </p:cNvSpPr>
          <p:nvPr/>
        </p:nvSpPr>
        <p:spPr bwMode="auto">
          <a:xfrm>
            <a:off x="685800" y="2209800"/>
            <a:ext cx="2819400" cy="16764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67941" name="Text Box 5"/>
          <p:cNvSpPr txBox="1">
            <a:spLocks noChangeArrowheads="1"/>
          </p:cNvSpPr>
          <p:nvPr/>
        </p:nvSpPr>
        <p:spPr bwMode="auto">
          <a:xfrm>
            <a:off x="762000" y="2743200"/>
            <a:ext cx="2695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>
                <a:latin typeface="Times New Roman" pitchFamily="18" charset="0"/>
                <a:ea typeface="楷体_GB2312" pitchFamily="49" charset="-122"/>
              </a:rPr>
              <a:t>某校学生的集合</a:t>
            </a:r>
          </a:p>
        </p:txBody>
      </p:sp>
      <p:sp>
        <p:nvSpPr>
          <p:cNvPr id="167942" name="Oval 6"/>
          <p:cNvSpPr>
            <a:spLocks noChangeArrowheads="1"/>
          </p:cNvSpPr>
          <p:nvPr/>
        </p:nvSpPr>
        <p:spPr bwMode="auto">
          <a:xfrm>
            <a:off x="6248400" y="2286000"/>
            <a:ext cx="2133600" cy="14478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67943" name="Text Box 7"/>
          <p:cNvSpPr txBox="1">
            <a:spLocks noChangeArrowheads="1"/>
          </p:cNvSpPr>
          <p:nvPr/>
        </p:nvSpPr>
        <p:spPr bwMode="auto">
          <a:xfrm>
            <a:off x="6324600" y="2667000"/>
            <a:ext cx="19780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>
                <a:latin typeface="Times New Roman" pitchFamily="18" charset="0"/>
                <a:ea typeface="楷体_GB2312" pitchFamily="49" charset="-122"/>
              </a:rPr>
              <a:t>学号的集合</a:t>
            </a:r>
          </a:p>
        </p:txBody>
      </p:sp>
      <p:sp>
        <p:nvSpPr>
          <p:cNvPr id="167944" name="Oval 8"/>
          <p:cNvSpPr>
            <a:spLocks noChangeArrowheads="1"/>
          </p:cNvSpPr>
          <p:nvPr/>
        </p:nvSpPr>
        <p:spPr bwMode="auto">
          <a:xfrm>
            <a:off x="2581275" y="3321050"/>
            <a:ext cx="65088" cy="65088"/>
          </a:xfrm>
          <a:prstGeom prst="ellipse">
            <a:avLst/>
          </a:prstGeom>
          <a:solidFill>
            <a:schemeClr val="hlink">
              <a:alpha val="95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grpSp>
        <p:nvGrpSpPr>
          <p:cNvPr id="167945" name="Group 9"/>
          <p:cNvGrpSpPr>
            <a:grpSpLocks/>
          </p:cNvGrpSpPr>
          <p:nvPr/>
        </p:nvGrpSpPr>
        <p:grpSpPr bwMode="auto">
          <a:xfrm>
            <a:off x="2700338" y="2971800"/>
            <a:ext cx="4081462" cy="609600"/>
            <a:chOff x="1701" y="1440"/>
            <a:chExt cx="2571" cy="384"/>
          </a:xfrm>
        </p:grpSpPr>
        <p:sp>
          <p:nvSpPr>
            <p:cNvPr id="167946" name="Oval 10"/>
            <p:cNvSpPr>
              <a:spLocks noChangeArrowheads="1"/>
            </p:cNvSpPr>
            <p:nvPr/>
          </p:nvSpPr>
          <p:spPr bwMode="auto">
            <a:xfrm>
              <a:off x="4231" y="1680"/>
              <a:ext cx="41" cy="41"/>
            </a:xfrm>
            <a:prstGeom prst="ellipse">
              <a:avLst/>
            </a:prstGeom>
            <a:solidFill>
              <a:srgbClr val="6600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67947" name="Freeform 11"/>
            <p:cNvSpPr>
              <a:spLocks/>
            </p:cNvSpPr>
            <p:nvPr/>
          </p:nvSpPr>
          <p:spPr bwMode="auto">
            <a:xfrm>
              <a:off x="1701" y="1440"/>
              <a:ext cx="2523" cy="24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960" y="0"/>
                </a:cxn>
                <a:cxn ang="0">
                  <a:pos x="1920" y="192"/>
                </a:cxn>
              </a:cxnLst>
              <a:rect l="0" t="0" r="r" b="b"/>
              <a:pathLst>
                <a:path w="1920" h="192">
                  <a:moveTo>
                    <a:pt x="0" y="192"/>
                  </a:moveTo>
                  <a:cubicBezTo>
                    <a:pt x="320" y="96"/>
                    <a:pt x="640" y="0"/>
                    <a:pt x="960" y="0"/>
                  </a:cubicBezTo>
                  <a:cubicBezTo>
                    <a:pt x="1280" y="0"/>
                    <a:pt x="1600" y="96"/>
                    <a:pt x="1920" y="19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167948" name="Text Box 12"/>
            <p:cNvSpPr txBox="1">
              <a:spLocks noChangeArrowheads="1"/>
            </p:cNvSpPr>
            <p:nvPr/>
          </p:nvSpPr>
          <p:spPr bwMode="auto">
            <a:xfrm>
              <a:off x="2208" y="1497"/>
              <a:ext cx="1684" cy="32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zh-CN" altLang="en-US" sz="2800">
                  <a:latin typeface="Times New Roman" pitchFamily="18" charset="0"/>
                  <a:ea typeface="楷体_GB2312" pitchFamily="49" charset="-122"/>
                </a:rPr>
                <a:t>按一定规则查号</a:t>
              </a:r>
            </a:p>
          </p:txBody>
        </p:sp>
      </p:grpSp>
      <p:sp>
        <p:nvSpPr>
          <p:cNvPr id="167949" name="Oval 13"/>
          <p:cNvSpPr>
            <a:spLocks noChangeArrowheads="1"/>
          </p:cNvSpPr>
          <p:nvPr/>
        </p:nvSpPr>
        <p:spPr bwMode="auto">
          <a:xfrm>
            <a:off x="685800" y="4267200"/>
            <a:ext cx="2819400" cy="1676400"/>
          </a:xfrm>
          <a:prstGeom prst="ellipse">
            <a:avLst/>
          </a:prstGeom>
          <a:solidFill>
            <a:srgbClr val="6600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67950" name="Text Box 14"/>
          <p:cNvSpPr txBox="1">
            <a:spLocks noChangeArrowheads="1"/>
          </p:cNvSpPr>
          <p:nvPr/>
        </p:nvSpPr>
        <p:spPr bwMode="auto">
          <a:xfrm>
            <a:off x="762000" y="4800600"/>
            <a:ext cx="2695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>
                <a:latin typeface="Times New Roman" pitchFamily="18" charset="0"/>
                <a:ea typeface="楷体_GB2312" pitchFamily="49" charset="-122"/>
              </a:rPr>
              <a:t>某班学生的集合</a:t>
            </a:r>
          </a:p>
        </p:txBody>
      </p:sp>
      <p:sp>
        <p:nvSpPr>
          <p:cNvPr id="167951" name="Oval 15"/>
          <p:cNvSpPr>
            <a:spLocks noChangeArrowheads="1"/>
          </p:cNvSpPr>
          <p:nvPr/>
        </p:nvSpPr>
        <p:spPr bwMode="auto">
          <a:xfrm>
            <a:off x="6248400" y="4038600"/>
            <a:ext cx="2209800" cy="21336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67952" name="Text Box 16"/>
          <p:cNvSpPr txBox="1">
            <a:spLocks noChangeArrowheads="1"/>
          </p:cNvSpPr>
          <p:nvPr/>
        </p:nvSpPr>
        <p:spPr bwMode="auto">
          <a:xfrm>
            <a:off x="6403975" y="4419600"/>
            <a:ext cx="19780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>
                <a:latin typeface="Times New Roman" pitchFamily="18" charset="0"/>
                <a:ea typeface="楷体_GB2312" pitchFamily="49" charset="-122"/>
              </a:rPr>
              <a:t>某教室座位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>
                <a:latin typeface="Times New Roman" pitchFamily="18" charset="0"/>
                <a:ea typeface="楷体_GB2312" pitchFamily="49" charset="-122"/>
              </a:rPr>
              <a:t>的集合</a:t>
            </a:r>
          </a:p>
        </p:txBody>
      </p:sp>
      <p:sp>
        <p:nvSpPr>
          <p:cNvPr id="167953" name="Oval 17"/>
          <p:cNvSpPr>
            <a:spLocks noChangeArrowheads="1"/>
          </p:cNvSpPr>
          <p:nvPr/>
        </p:nvSpPr>
        <p:spPr bwMode="auto">
          <a:xfrm>
            <a:off x="2581275" y="5378450"/>
            <a:ext cx="65088" cy="6508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grpSp>
        <p:nvGrpSpPr>
          <p:cNvPr id="167954" name="Group 18"/>
          <p:cNvGrpSpPr>
            <a:grpSpLocks/>
          </p:cNvGrpSpPr>
          <p:nvPr/>
        </p:nvGrpSpPr>
        <p:grpSpPr bwMode="auto">
          <a:xfrm>
            <a:off x="2700338" y="5029200"/>
            <a:ext cx="4081462" cy="671513"/>
            <a:chOff x="1701" y="2928"/>
            <a:chExt cx="2571" cy="423"/>
          </a:xfrm>
        </p:grpSpPr>
        <p:sp>
          <p:nvSpPr>
            <p:cNvPr id="167955" name="Oval 19"/>
            <p:cNvSpPr>
              <a:spLocks noChangeArrowheads="1"/>
            </p:cNvSpPr>
            <p:nvPr/>
          </p:nvSpPr>
          <p:spPr bwMode="auto">
            <a:xfrm>
              <a:off x="4231" y="3168"/>
              <a:ext cx="41" cy="41"/>
            </a:xfrm>
            <a:prstGeom prst="ellipse">
              <a:avLst/>
            </a:prstGeom>
            <a:solidFill>
              <a:srgbClr val="660033"/>
            </a:solidFill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67956" name="Freeform 20"/>
            <p:cNvSpPr>
              <a:spLocks/>
            </p:cNvSpPr>
            <p:nvPr/>
          </p:nvSpPr>
          <p:spPr bwMode="auto">
            <a:xfrm>
              <a:off x="1701" y="2928"/>
              <a:ext cx="2523" cy="24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960" y="0"/>
                </a:cxn>
                <a:cxn ang="0">
                  <a:pos x="1920" y="192"/>
                </a:cxn>
              </a:cxnLst>
              <a:rect l="0" t="0" r="r" b="b"/>
              <a:pathLst>
                <a:path w="1920" h="192">
                  <a:moveTo>
                    <a:pt x="0" y="192"/>
                  </a:moveTo>
                  <a:cubicBezTo>
                    <a:pt x="320" y="96"/>
                    <a:pt x="640" y="0"/>
                    <a:pt x="960" y="0"/>
                  </a:cubicBezTo>
                  <a:cubicBezTo>
                    <a:pt x="1280" y="0"/>
                    <a:pt x="1600" y="96"/>
                    <a:pt x="1920" y="192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167957" name="Text Box 21"/>
            <p:cNvSpPr txBox="1">
              <a:spLocks noChangeArrowheads="1"/>
            </p:cNvSpPr>
            <p:nvPr/>
          </p:nvSpPr>
          <p:spPr bwMode="auto">
            <a:xfrm>
              <a:off x="2208" y="3024"/>
              <a:ext cx="1684" cy="327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zh-CN" altLang="en-US" sz="2800">
                  <a:latin typeface="Times New Roman" pitchFamily="18" charset="0"/>
                  <a:ea typeface="楷体_GB2312" pitchFamily="49" charset="-122"/>
                </a:rPr>
                <a:t>按一定规则入座</a:t>
              </a:r>
            </a:p>
          </p:txBody>
        </p:sp>
      </p:grpSp>
      <p:pic>
        <p:nvPicPr>
          <p:cNvPr id="167958" name="Picture 22" descr="返回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2575" y="6376988"/>
            <a:ext cx="355600" cy="287337"/>
          </a:xfrm>
          <a:prstGeom prst="rect">
            <a:avLst/>
          </a:prstGeom>
          <a:noFill/>
        </p:spPr>
      </p:pic>
      <p:pic>
        <p:nvPicPr>
          <p:cNvPr id="167959" name="Picture 23" descr="机动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31A93"/>
              </a:clrFrom>
              <a:clrTo>
                <a:srgbClr val="231A9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5375" y="6376988"/>
            <a:ext cx="355600" cy="287337"/>
          </a:xfrm>
          <a:prstGeom prst="rect">
            <a:avLst/>
          </a:prstGeom>
          <a:noFill/>
        </p:spPr>
      </p:pic>
      <p:pic>
        <p:nvPicPr>
          <p:cNvPr id="167960" name="Picture 24" descr="上一页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8975" y="6376988"/>
            <a:ext cx="355600" cy="287337"/>
          </a:xfrm>
          <a:prstGeom prst="rect">
            <a:avLst/>
          </a:prstGeom>
          <a:noFill/>
        </p:spPr>
      </p:pic>
      <p:pic>
        <p:nvPicPr>
          <p:cNvPr id="167961" name="Picture 25" descr="退出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48663" y="6376988"/>
            <a:ext cx="355600" cy="287337"/>
          </a:xfrm>
          <a:prstGeom prst="rect">
            <a:avLst/>
          </a:prstGeom>
          <a:noFill/>
        </p:spPr>
      </p:pic>
      <p:pic>
        <p:nvPicPr>
          <p:cNvPr id="167962" name="Picture 26" descr="下一页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70775" y="6376988"/>
            <a:ext cx="355600" cy="287337"/>
          </a:xfrm>
          <a:prstGeom prst="rect">
            <a:avLst/>
          </a:prstGeom>
          <a:noFill/>
        </p:spPr>
      </p:pic>
      <p:sp>
        <p:nvSpPr>
          <p:cNvPr id="167963" name="Text Box 27"/>
          <p:cNvSpPr txBox="1">
            <a:spLocks noChangeArrowheads="1"/>
          </p:cNvSpPr>
          <p:nvPr/>
        </p:nvSpPr>
        <p:spPr bwMode="auto">
          <a:xfrm>
            <a:off x="6130925" y="6600825"/>
            <a:ext cx="272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000">
                <a:latin typeface="楷体_GB2312" pitchFamily="49" charset="-122"/>
                <a:ea typeface="楷体_GB2312" pitchFamily="49" charset="-122"/>
              </a:rPr>
              <a:t>机动   目录   上页   下页   返回   结束 </a:t>
            </a:r>
          </a:p>
        </p:txBody>
      </p:sp>
      <p:pic>
        <p:nvPicPr>
          <p:cNvPr id="167964" name="Picture 28" descr="目录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07175" y="6376988"/>
            <a:ext cx="355600" cy="287337"/>
          </a:xfrm>
          <a:prstGeom prst="rect">
            <a:avLst/>
          </a:prstGeom>
          <a:noFill/>
        </p:spPr>
      </p:pic>
      <p:sp>
        <p:nvSpPr>
          <p:cNvPr id="167965" name="Text Box 29"/>
          <p:cNvSpPr txBox="1">
            <a:spLocks noChangeArrowheads="1"/>
          </p:cNvSpPr>
          <p:nvPr/>
        </p:nvSpPr>
        <p:spPr bwMode="auto">
          <a:xfrm>
            <a:off x="876300" y="1538288"/>
            <a:ext cx="1257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引例</a:t>
            </a:r>
            <a:r>
              <a:rPr kumimoji="1" lang="en-US" altLang="zh-CN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1. </a:t>
            </a:r>
            <a:endParaRPr kumimoji="1" lang="en-US" altLang="zh-CN" sz="2800">
              <a:latin typeface="Times New Roman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7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7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7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7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7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7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7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7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7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67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79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7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67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9" grpId="0" build="p" autoUpdateAnimBg="0"/>
      <p:bldP spid="167940" grpId="0" animBg="1"/>
      <p:bldP spid="167941" grpId="0" build="p" autoUpdateAnimBg="0" advAuto="0"/>
      <p:bldP spid="167942" grpId="0" animBg="1"/>
      <p:bldP spid="167943" grpId="0" build="p" autoUpdateAnimBg="0" advAuto="0"/>
      <p:bldP spid="167944" grpId="0" animBg="1"/>
      <p:bldP spid="167949" grpId="0" animBg="1"/>
      <p:bldP spid="167950" grpId="0" build="p" autoUpdateAnimBg="0" advAuto="0"/>
      <p:bldP spid="167951" grpId="0" animBg="1"/>
      <p:bldP spid="167952" grpId="0" build="p" autoUpdateAnimBg="0" advAuto="0"/>
      <p:bldP spid="167953" grpId="0" animBg="1"/>
      <p:bldP spid="167965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8325"/>
            <a:ext cx="1295400" cy="533400"/>
          </a:xfrm>
        </p:spPr>
        <p:txBody>
          <a:bodyPr/>
          <a:lstStyle/>
          <a:p>
            <a:pPr marL="1117600" indent="-1117600" algn="l"/>
            <a:r>
              <a:rPr lang="zh-CN" altLang="en-US" sz="2800" b="1">
                <a:ea typeface="楷体_GB2312" pitchFamily="49" charset="-122"/>
              </a:rPr>
              <a:t>引例</a:t>
            </a:r>
            <a:r>
              <a:rPr lang="en-US" altLang="zh-CN" sz="2800" b="1">
                <a:ea typeface="楷体_GB2312" pitchFamily="49" charset="-122"/>
              </a:rPr>
              <a:t>2.</a:t>
            </a:r>
          </a:p>
        </p:txBody>
      </p:sp>
      <p:graphicFrame>
        <p:nvGraphicFramePr>
          <p:cNvPr id="168963" name="Object 3"/>
          <p:cNvGraphicFramePr>
            <a:graphicFrameLocks noChangeAspect="1"/>
          </p:cNvGraphicFramePr>
          <p:nvPr/>
        </p:nvGraphicFramePr>
        <p:xfrm>
          <a:off x="3048000" y="460375"/>
          <a:ext cx="1816100" cy="403225"/>
        </p:xfrm>
        <a:graphic>
          <a:graphicData uri="http://schemas.openxmlformats.org/presentationml/2006/ole">
            <p:oleObj spid="_x0000_s168963" name="Equation" r:id="rId3" imgW="1815312" imgH="406224" progId="Equation.3">
              <p:embed/>
            </p:oleObj>
          </a:graphicData>
        </a:graphic>
      </p:graphicFrame>
      <p:graphicFrame>
        <p:nvGraphicFramePr>
          <p:cNvPr id="168964" name="Object 4"/>
          <p:cNvGraphicFramePr>
            <a:graphicFrameLocks noChangeAspect="1"/>
          </p:cNvGraphicFramePr>
          <p:nvPr/>
        </p:nvGraphicFramePr>
        <p:xfrm>
          <a:off x="1752600" y="695325"/>
          <a:ext cx="1104900" cy="390525"/>
        </p:xfrm>
        <a:graphic>
          <a:graphicData uri="http://schemas.openxmlformats.org/presentationml/2006/ole">
            <p:oleObj spid="_x0000_s168964" name="Equation" r:id="rId4" imgW="1104900" imgH="393700" progId="Equation.3">
              <p:embed/>
            </p:oleObj>
          </a:graphicData>
        </a:graphic>
      </p:graphicFrame>
      <p:graphicFrame>
        <p:nvGraphicFramePr>
          <p:cNvPr id="168965" name="Object 5"/>
          <p:cNvGraphicFramePr>
            <a:graphicFrameLocks noChangeAspect="1"/>
          </p:cNvGraphicFramePr>
          <p:nvPr/>
        </p:nvGraphicFramePr>
        <p:xfrm>
          <a:off x="5067300" y="676275"/>
          <a:ext cx="876300" cy="390525"/>
        </p:xfrm>
        <a:graphic>
          <a:graphicData uri="http://schemas.openxmlformats.org/presentationml/2006/ole">
            <p:oleObj spid="_x0000_s168965" name="Equation" r:id="rId5" imgW="875920" imgH="393529" progId="Equation.3">
              <p:embed/>
            </p:oleObj>
          </a:graphicData>
        </a:graphic>
      </p:graphicFrame>
      <p:sp>
        <p:nvSpPr>
          <p:cNvPr id="168966" name="Text Box 6"/>
          <p:cNvSpPr txBox="1">
            <a:spLocks noChangeArrowheads="1"/>
          </p:cNvSpPr>
          <p:nvPr/>
        </p:nvSpPr>
        <p:spPr bwMode="auto">
          <a:xfrm>
            <a:off x="503238" y="4164013"/>
            <a:ext cx="13255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引例</a:t>
            </a:r>
            <a:r>
              <a:rPr kumimoji="1" lang="en-US" altLang="zh-CN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3.</a:t>
            </a:r>
          </a:p>
        </p:txBody>
      </p:sp>
      <p:sp>
        <p:nvSpPr>
          <p:cNvPr id="168967" name="Line 7"/>
          <p:cNvSpPr>
            <a:spLocks noChangeShapeType="1"/>
          </p:cNvSpPr>
          <p:nvPr/>
        </p:nvSpPr>
        <p:spPr bwMode="auto">
          <a:xfrm>
            <a:off x="2895600" y="866775"/>
            <a:ext cx="215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grpSp>
        <p:nvGrpSpPr>
          <p:cNvPr id="168968" name="Group 8"/>
          <p:cNvGrpSpPr>
            <a:grpSpLocks/>
          </p:cNvGrpSpPr>
          <p:nvPr/>
        </p:nvGrpSpPr>
        <p:grpSpPr bwMode="auto">
          <a:xfrm>
            <a:off x="7077075" y="4127500"/>
            <a:ext cx="1990725" cy="1892300"/>
            <a:chOff x="4176" y="1461"/>
            <a:chExt cx="1392" cy="1323"/>
          </a:xfrm>
        </p:grpSpPr>
        <p:sp>
          <p:nvSpPr>
            <p:cNvPr id="168969" name="Oval 9"/>
            <p:cNvSpPr>
              <a:spLocks noChangeArrowheads="1"/>
            </p:cNvSpPr>
            <p:nvPr/>
          </p:nvSpPr>
          <p:spPr bwMode="auto">
            <a:xfrm>
              <a:off x="4320" y="1776"/>
              <a:ext cx="857" cy="857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68970" name="Line 10"/>
            <p:cNvSpPr>
              <a:spLocks noChangeShapeType="1"/>
            </p:cNvSpPr>
            <p:nvPr/>
          </p:nvSpPr>
          <p:spPr bwMode="auto">
            <a:xfrm>
              <a:off x="4176" y="2208"/>
              <a:ext cx="13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168971" name="Line 11"/>
            <p:cNvSpPr>
              <a:spLocks noChangeShapeType="1"/>
            </p:cNvSpPr>
            <p:nvPr/>
          </p:nvSpPr>
          <p:spPr bwMode="auto">
            <a:xfrm flipH="1" flipV="1">
              <a:off x="4752" y="1488"/>
              <a:ext cx="0" cy="12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AU"/>
            </a:p>
          </p:txBody>
        </p:sp>
        <p:graphicFrame>
          <p:nvGraphicFramePr>
            <p:cNvPr id="168972" name="Object 12"/>
            <p:cNvGraphicFramePr>
              <a:graphicFrameLocks noChangeAspect="1"/>
            </p:cNvGraphicFramePr>
            <p:nvPr/>
          </p:nvGraphicFramePr>
          <p:xfrm>
            <a:off x="4560" y="2208"/>
            <a:ext cx="204" cy="226"/>
          </p:xfrm>
          <a:graphic>
            <a:graphicData uri="http://schemas.openxmlformats.org/presentationml/2006/ole">
              <p:oleObj spid="_x0000_s168972" name="Equation" r:id="rId6" imgW="126835" imgH="139518" progId="Equation.3">
                <p:embed/>
              </p:oleObj>
            </a:graphicData>
          </a:graphic>
        </p:graphicFrame>
        <p:graphicFrame>
          <p:nvGraphicFramePr>
            <p:cNvPr id="168973" name="Object 13"/>
            <p:cNvGraphicFramePr>
              <a:graphicFrameLocks noChangeAspect="1"/>
            </p:cNvGraphicFramePr>
            <p:nvPr/>
          </p:nvGraphicFramePr>
          <p:xfrm>
            <a:off x="5364" y="2208"/>
            <a:ext cx="204" cy="226"/>
          </p:xfrm>
          <a:graphic>
            <a:graphicData uri="http://schemas.openxmlformats.org/presentationml/2006/ole">
              <p:oleObj spid="_x0000_s168973" name="Equation" r:id="rId7" imgW="126835" imgH="139518" progId="Equation.3">
                <p:embed/>
              </p:oleObj>
            </a:graphicData>
          </a:graphic>
        </p:graphicFrame>
        <p:graphicFrame>
          <p:nvGraphicFramePr>
            <p:cNvPr id="168974" name="Object 14"/>
            <p:cNvGraphicFramePr>
              <a:graphicFrameLocks noChangeAspect="1"/>
            </p:cNvGraphicFramePr>
            <p:nvPr/>
          </p:nvGraphicFramePr>
          <p:xfrm>
            <a:off x="4512" y="1461"/>
            <a:ext cx="224" cy="267"/>
          </p:xfrm>
          <a:graphic>
            <a:graphicData uri="http://schemas.openxmlformats.org/presentationml/2006/ole">
              <p:oleObj spid="_x0000_s168974" name="Equation" r:id="rId8" imgW="139579" imgH="164957" progId="Equation.3">
                <p:embed/>
              </p:oleObj>
            </a:graphicData>
          </a:graphic>
        </p:graphicFrame>
        <p:graphicFrame>
          <p:nvGraphicFramePr>
            <p:cNvPr id="168975" name="Object 15"/>
            <p:cNvGraphicFramePr>
              <a:graphicFrameLocks noChangeAspect="1"/>
            </p:cNvGraphicFramePr>
            <p:nvPr/>
          </p:nvGraphicFramePr>
          <p:xfrm>
            <a:off x="5202" y="2187"/>
            <a:ext cx="143" cy="268"/>
          </p:xfrm>
          <a:graphic>
            <a:graphicData uri="http://schemas.openxmlformats.org/presentationml/2006/ole">
              <p:oleObj spid="_x0000_s168975" name="Equation" r:id="rId9" imgW="88707" imgH="164742" progId="Equation.3">
                <p:embed/>
              </p:oleObj>
            </a:graphicData>
          </a:graphic>
        </p:graphicFrame>
      </p:grpSp>
      <p:grpSp>
        <p:nvGrpSpPr>
          <p:cNvPr id="168976" name="Group 16"/>
          <p:cNvGrpSpPr>
            <a:grpSpLocks/>
          </p:cNvGrpSpPr>
          <p:nvPr/>
        </p:nvGrpSpPr>
        <p:grpSpPr bwMode="auto">
          <a:xfrm>
            <a:off x="7550150" y="4535488"/>
            <a:ext cx="831850" cy="468312"/>
            <a:chOff x="4507" y="1746"/>
            <a:chExt cx="581" cy="328"/>
          </a:xfrm>
        </p:grpSpPr>
        <p:graphicFrame>
          <p:nvGraphicFramePr>
            <p:cNvPr id="168977" name="Object 17"/>
            <p:cNvGraphicFramePr>
              <a:graphicFrameLocks noChangeAspect="1"/>
            </p:cNvGraphicFramePr>
            <p:nvPr/>
          </p:nvGraphicFramePr>
          <p:xfrm>
            <a:off x="4507" y="1746"/>
            <a:ext cx="245" cy="328"/>
          </p:xfrm>
          <a:graphic>
            <a:graphicData uri="http://schemas.openxmlformats.org/presentationml/2006/ole">
              <p:oleObj spid="_x0000_s168977" name="Equation" r:id="rId10" imgW="152268" imgH="203024" progId="Equation.3">
                <p:embed/>
              </p:oleObj>
            </a:graphicData>
          </a:graphic>
        </p:graphicFrame>
        <p:grpSp>
          <p:nvGrpSpPr>
            <p:cNvPr id="168978" name="Group 18"/>
            <p:cNvGrpSpPr>
              <a:grpSpLocks/>
            </p:cNvGrpSpPr>
            <p:nvPr/>
          </p:nvGrpSpPr>
          <p:grpSpPr bwMode="auto">
            <a:xfrm>
              <a:off x="4738" y="1892"/>
              <a:ext cx="350" cy="41"/>
              <a:chOff x="4738" y="1892"/>
              <a:chExt cx="350" cy="41"/>
            </a:xfrm>
          </p:grpSpPr>
          <p:sp>
            <p:nvSpPr>
              <p:cNvPr id="168979" name="Line 19"/>
              <p:cNvSpPr>
                <a:spLocks noChangeShapeType="1"/>
              </p:cNvSpPr>
              <p:nvPr/>
            </p:nvSpPr>
            <p:spPr bwMode="auto">
              <a:xfrm flipH="1">
                <a:off x="4752" y="1920"/>
                <a:ext cx="3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68980" name="Oval 20"/>
              <p:cNvSpPr>
                <a:spLocks noChangeArrowheads="1"/>
              </p:cNvSpPr>
              <p:nvPr/>
            </p:nvSpPr>
            <p:spPr bwMode="auto">
              <a:xfrm>
                <a:off x="4738" y="1892"/>
                <a:ext cx="41" cy="41"/>
              </a:xfrm>
              <a:prstGeom prst="ellipse">
                <a:avLst/>
              </a:prstGeom>
              <a:solidFill>
                <a:schemeClr val="hlink">
                  <a:alpha val="88000"/>
                </a:schemeClr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AU"/>
              </a:p>
            </p:txBody>
          </p:sp>
        </p:grpSp>
      </p:grpSp>
      <p:grpSp>
        <p:nvGrpSpPr>
          <p:cNvPr id="168981" name="Group 21"/>
          <p:cNvGrpSpPr>
            <a:grpSpLocks/>
          </p:cNvGrpSpPr>
          <p:nvPr/>
        </p:nvGrpSpPr>
        <p:grpSpPr bwMode="auto">
          <a:xfrm>
            <a:off x="8323263" y="4578350"/>
            <a:ext cx="431800" cy="381000"/>
            <a:chOff x="5047" y="1756"/>
            <a:chExt cx="302" cy="267"/>
          </a:xfrm>
        </p:grpSpPr>
        <p:graphicFrame>
          <p:nvGraphicFramePr>
            <p:cNvPr id="168982" name="Object 22"/>
            <p:cNvGraphicFramePr>
              <a:graphicFrameLocks noChangeAspect="1"/>
            </p:cNvGraphicFramePr>
            <p:nvPr/>
          </p:nvGraphicFramePr>
          <p:xfrm>
            <a:off x="5104" y="1756"/>
            <a:ext cx="245" cy="267"/>
          </p:xfrm>
          <a:graphic>
            <a:graphicData uri="http://schemas.openxmlformats.org/presentationml/2006/ole">
              <p:oleObj spid="_x0000_s168982" name="Equation" r:id="rId11" imgW="152268" imgH="164957" progId="Equation.3">
                <p:embed/>
              </p:oleObj>
            </a:graphicData>
          </a:graphic>
        </p:graphicFrame>
        <p:sp>
          <p:nvSpPr>
            <p:cNvPr id="168983" name="Oval 23"/>
            <p:cNvSpPr>
              <a:spLocks noChangeArrowheads="1"/>
            </p:cNvSpPr>
            <p:nvPr/>
          </p:nvSpPr>
          <p:spPr bwMode="auto">
            <a:xfrm>
              <a:off x="5047" y="1872"/>
              <a:ext cx="41" cy="41"/>
            </a:xfrm>
            <a:prstGeom prst="ellipse">
              <a:avLst/>
            </a:prstGeom>
            <a:solidFill>
              <a:schemeClr val="accent1">
                <a:alpha val="87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</p:grpSp>
      <p:graphicFrame>
        <p:nvGraphicFramePr>
          <p:cNvPr id="168984" name="Object 24"/>
          <p:cNvGraphicFramePr>
            <a:graphicFrameLocks noChangeAspect="1"/>
          </p:cNvGraphicFramePr>
          <p:nvPr/>
        </p:nvGraphicFramePr>
        <p:xfrm>
          <a:off x="1881188" y="4203700"/>
          <a:ext cx="3556000" cy="533400"/>
        </p:xfrm>
        <a:graphic>
          <a:graphicData uri="http://schemas.openxmlformats.org/presentationml/2006/ole">
            <p:oleObj spid="_x0000_s168984" name="Equation" r:id="rId12" imgW="3556000" imgH="533400" progId="Equation.3">
              <p:embed/>
            </p:oleObj>
          </a:graphicData>
        </a:graphic>
      </p:graphicFrame>
      <p:graphicFrame>
        <p:nvGraphicFramePr>
          <p:cNvPr id="168985" name="Object 25"/>
          <p:cNvGraphicFramePr>
            <a:graphicFrameLocks noChangeAspect="1"/>
          </p:cNvGraphicFramePr>
          <p:nvPr/>
        </p:nvGraphicFramePr>
        <p:xfrm>
          <a:off x="1981200" y="4972050"/>
          <a:ext cx="3429000" cy="469900"/>
        </p:xfrm>
        <a:graphic>
          <a:graphicData uri="http://schemas.openxmlformats.org/presentationml/2006/ole">
            <p:oleObj spid="_x0000_s168985" name="Equation" r:id="rId13" imgW="3429000" imgH="469900" progId="Equation.3">
              <p:embed/>
            </p:oleObj>
          </a:graphicData>
        </a:graphic>
      </p:graphicFrame>
      <p:sp>
        <p:nvSpPr>
          <p:cNvPr id="168986" name="Text Box 26"/>
          <p:cNvSpPr txBox="1">
            <a:spLocks noChangeArrowheads="1"/>
          </p:cNvSpPr>
          <p:nvPr/>
        </p:nvSpPr>
        <p:spPr bwMode="auto">
          <a:xfrm>
            <a:off x="5638800" y="4164013"/>
            <a:ext cx="11334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(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点集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)</a:t>
            </a:r>
          </a:p>
        </p:txBody>
      </p:sp>
      <p:sp>
        <p:nvSpPr>
          <p:cNvPr id="168987" name="Text Box 27"/>
          <p:cNvSpPr txBox="1">
            <a:spLocks noChangeArrowheads="1"/>
          </p:cNvSpPr>
          <p:nvPr/>
        </p:nvSpPr>
        <p:spPr bwMode="auto">
          <a:xfrm>
            <a:off x="5724525" y="4864100"/>
            <a:ext cx="1133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(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点集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)</a:t>
            </a:r>
          </a:p>
        </p:txBody>
      </p:sp>
      <p:graphicFrame>
        <p:nvGraphicFramePr>
          <p:cNvPr id="168988" name="Object 28"/>
          <p:cNvGraphicFramePr>
            <a:graphicFrameLocks noChangeAspect="1"/>
          </p:cNvGraphicFramePr>
          <p:nvPr/>
        </p:nvGraphicFramePr>
        <p:xfrm>
          <a:off x="1066800" y="5486400"/>
          <a:ext cx="1722438" cy="552450"/>
        </p:xfrm>
        <a:graphic>
          <a:graphicData uri="http://schemas.openxmlformats.org/presentationml/2006/ole">
            <p:oleObj spid="_x0000_s168988" name="Equation" r:id="rId14" imgW="672808" imgH="215806" progId="Equation.3">
              <p:embed/>
            </p:oleObj>
          </a:graphicData>
        </a:graphic>
      </p:graphicFrame>
      <p:sp>
        <p:nvSpPr>
          <p:cNvPr id="168989" name="Line 29"/>
          <p:cNvSpPr>
            <a:spLocks noChangeShapeType="1"/>
          </p:cNvSpPr>
          <p:nvPr/>
        </p:nvSpPr>
        <p:spPr bwMode="auto">
          <a:xfrm>
            <a:off x="2865438" y="5756275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68990" name="Text Box 30"/>
          <p:cNvSpPr txBox="1">
            <a:spLocks noChangeArrowheads="1"/>
          </p:cNvSpPr>
          <p:nvPr/>
        </p:nvSpPr>
        <p:spPr bwMode="auto">
          <a:xfrm>
            <a:off x="2905125" y="5715000"/>
            <a:ext cx="19415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向 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y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轴投影</a:t>
            </a:r>
          </a:p>
        </p:txBody>
      </p:sp>
      <p:graphicFrame>
        <p:nvGraphicFramePr>
          <p:cNvPr id="168991" name="Object 31"/>
          <p:cNvGraphicFramePr>
            <a:graphicFrameLocks noChangeAspect="1"/>
          </p:cNvGraphicFramePr>
          <p:nvPr/>
        </p:nvGraphicFramePr>
        <p:xfrm>
          <a:off x="5087938" y="5527675"/>
          <a:ext cx="2273300" cy="552450"/>
        </p:xfrm>
        <a:graphic>
          <a:graphicData uri="http://schemas.openxmlformats.org/presentationml/2006/ole">
            <p:oleObj spid="_x0000_s168991" name="Equation" r:id="rId15" imgW="888614" imgH="215806" progId="Equation.3">
              <p:embed/>
            </p:oleObj>
          </a:graphicData>
        </a:graphic>
      </p:graphicFrame>
      <p:graphicFrame>
        <p:nvGraphicFramePr>
          <p:cNvPr id="168992" name="Object 32"/>
          <p:cNvGraphicFramePr>
            <a:graphicFrameLocks noChangeAspect="1"/>
          </p:cNvGraphicFramePr>
          <p:nvPr/>
        </p:nvGraphicFramePr>
        <p:xfrm>
          <a:off x="2214563" y="1920875"/>
          <a:ext cx="1155700" cy="365125"/>
        </p:xfrm>
        <a:graphic>
          <a:graphicData uri="http://schemas.openxmlformats.org/presentationml/2006/ole">
            <p:oleObj spid="_x0000_s168992" name="Equation" r:id="rId16" imgW="1282700" imgH="406400" progId="Equation.3">
              <p:embed/>
            </p:oleObj>
          </a:graphicData>
        </a:graphic>
      </p:graphicFrame>
      <p:graphicFrame>
        <p:nvGraphicFramePr>
          <p:cNvPr id="168993" name="Object 33"/>
          <p:cNvGraphicFramePr>
            <a:graphicFrameLocks noChangeAspect="1"/>
          </p:cNvGraphicFramePr>
          <p:nvPr/>
        </p:nvGraphicFramePr>
        <p:xfrm>
          <a:off x="6172200" y="1066800"/>
          <a:ext cx="731838" cy="284163"/>
        </p:xfrm>
        <a:graphic>
          <a:graphicData uri="http://schemas.openxmlformats.org/presentationml/2006/ole">
            <p:oleObj spid="_x0000_s168993" name="Equation" r:id="rId17" imgW="812447" imgH="317362" progId="Equation.3">
              <p:embed/>
            </p:oleObj>
          </a:graphicData>
        </a:graphic>
      </p:graphicFrame>
      <p:grpSp>
        <p:nvGrpSpPr>
          <p:cNvPr id="168994" name="Group 34"/>
          <p:cNvGrpSpPr>
            <a:grpSpLocks/>
          </p:cNvGrpSpPr>
          <p:nvPr/>
        </p:nvGrpSpPr>
        <p:grpSpPr bwMode="auto">
          <a:xfrm>
            <a:off x="2409825" y="1143000"/>
            <a:ext cx="4219575" cy="2879725"/>
            <a:chOff x="1518" y="720"/>
            <a:chExt cx="2658" cy="1814"/>
          </a:xfrm>
        </p:grpSpPr>
        <p:graphicFrame>
          <p:nvGraphicFramePr>
            <p:cNvPr id="168995" name="Object 35"/>
            <p:cNvGraphicFramePr>
              <a:graphicFrameLocks noChangeAspect="1"/>
            </p:cNvGraphicFramePr>
            <p:nvPr/>
          </p:nvGraphicFramePr>
          <p:xfrm>
            <a:off x="2687" y="1620"/>
            <a:ext cx="123" cy="137"/>
          </p:xfrm>
          <a:graphic>
            <a:graphicData uri="http://schemas.openxmlformats.org/presentationml/2006/ole">
              <p:oleObj spid="_x0000_s168995" name="Equation" r:id="rId18" imgW="215713" imgH="241091" progId="Equation.3">
                <p:embed/>
              </p:oleObj>
            </a:graphicData>
          </a:graphic>
        </p:graphicFrame>
        <p:graphicFrame>
          <p:nvGraphicFramePr>
            <p:cNvPr id="168996" name="Object 36"/>
            <p:cNvGraphicFramePr>
              <a:graphicFrameLocks noChangeAspect="1"/>
            </p:cNvGraphicFramePr>
            <p:nvPr/>
          </p:nvGraphicFramePr>
          <p:xfrm>
            <a:off x="4046" y="1559"/>
            <a:ext cx="130" cy="137"/>
          </p:xfrm>
          <a:graphic>
            <a:graphicData uri="http://schemas.openxmlformats.org/presentationml/2006/ole">
              <p:oleObj spid="_x0000_s168996" name="Equation" r:id="rId19" imgW="228600" imgH="241300" progId="Equation.3">
                <p:embed/>
              </p:oleObj>
            </a:graphicData>
          </a:graphic>
        </p:graphicFrame>
        <p:graphicFrame>
          <p:nvGraphicFramePr>
            <p:cNvPr id="168997" name="Object 37"/>
            <p:cNvGraphicFramePr>
              <a:graphicFrameLocks noChangeAspect="1"/>
            </p:cNvGraphicFramePr>
            <p:nvPr/>
          </p:nvGraphicFramePr>
          <p:xfrm>
            <a:off x="2496" y="734"/>
            <a:ext cx="137" cy="178"/>
          </p:xfrm>
          <a:graphic>
            <a:graphicData uri="http://schemas.openxmlformats.org/presentationml/2006/ole">
              <p:oleObj spid="_x0000_s168997" name="Equation" r:id="rId20" imgW="241091" imgH="317225" progId="Equation.3">
                <p:embed/>
              </p:oleObj>
            </a:graphicData>
          </a:graphic>
        </p:graphicFrame>
        <p:sp>
          <p:nvSpPr>
            <p:cNvPr id="168998" name="Line 38"/>
            <p:cNvSpPr>
              <a:spLocks noChangeShapeType="1"/>
            </p:cNvSpPr>
            <p:nvPr/>
          </p:nvSpPr>
          <p:spPr bwMode="auto">
            <a:xfrm>
              <a:off x="1518" y="1619"/>
              <a:ext cx="2494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8999" name="Line 39"/>
            <p:cNvSpPr>
              <a:spLocks noChangeShapeType="1"/>
            </p:cNvSpPr>
            <p:nvPr/>
          </p:nvSpPr>
          <p:spPr bwMode="auto">
            <a:xfrm>
              <a:off x="2676" y="720"/>
              <a:ext cx="1" cy="181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169000" name="Freeform 40"/>
          <p:cNvSpPr>
            <a:spLocks/>
          </p:cNvSpPr>
          <p:nvPr/>
        </p:nvSpPr>
        <p:spPr bwMode="auto">
          <a:xfrm>
            <a:off x="2409825" y="2293938"/>
            <a:ext cx="942975" cy="447675"/>
          </a:xfrm>
          <a:custGeom>
            <a:avLst/>
            <a:gdLst/>
            <a:ahLst/>
            <a:cxnLst>
              <a:cxn ang="0">
                <a:pos x="12" y="6"/>
              </a:cxn>
              <a:cxn ang="0">
                <a:pos x="18" y="6"/>
              </a:cxn>
              <a:cxn ang="0">
                <a:pos x="30" y="6"/>
              </a:cxn>
              <a:cxn ang="0">
                <a:pos x="42" y="0"/>
              </a:cxn>
              <a:cxn ang="0">
                <a:pos x="54" y="0"/>
              </a:cxn>
              <a:cxn ang="0">
                <a:pos x="66" y="0"/>
              </a:cxn>
              <a:cxn ang="0">
                <a:pos x="78" y="0"/>
              </a:cxn>
              <a:cxn ang="0">
                <a:pos x="90" y="0"/>
              </a:cxn>
              <a:cxn ang="0">
                <a:pos x="102" y="6"/>
              </a:cxn>
              <a:cxn ang="0">
                <a:pos x="114" y="6"/>
              </a:cxn>
              <a:cxn ang="0">
                <a:pos x="126" y="6"/>
              </a:cxn>
              <a:cxn ang="0">
                <a:pos x="138" y="12"/>
              </a:cxn>
              <a:cxn ang="0">
                <a:pos x="150" y="12"/>
              </a:cxn>
              <a:cxn ang="0">
                <a:pos x="162" y="18"/>
              </a:cxn>
              <a:cxn ang="0">
                <a:pos x="174" y="18"/>
              </a:cxn>
              <a:cxn ang="0">
                <a:pos x="186" y="24"/>
              </a:cxn>
              <a:cxn ang="0">
                <a:pos x="198" y="30"/>
              </a:cxn>
              <a:cxn ang="0">
                <a:pos x="204" y="30"/>
              </a:cxn>
              <a:cxn ang="0">
                <a:pos x="216" y="36"/>
              </a:cxn>
              <a:cxn ang="0">
                <a:pos x="228" y="42"/>
              </a:cxn>
              <a:cxn ang="0">
                <a:pos x="240" y="48"/>
              </a:cxn>
              <a:cxn ang="0">
                <a:pos x="252" y="54"/>
              </a:cxn>
              <a:cxn ang="0">
                <a:pos x="264" y="60"/>
              </a:cxn>
              <a:cxn ang="0">
                <a:pos x="276" y="66"/>
              </a:cxn>
              <a:cxn ang="0">
                <a:pos x="288" y="72"/>
              </a:cxn>
              <a:cxn ang="0">
                <a:pos x="300" y="84"/>
              </a:cxn>
              <a:cxn ang="0">
                <a:pos x="312" y="90"/>
              </a:cxn>
              <a:cxn ang="0">
                <a:pos x="324" y="96"/>
              </a:cxn>
              <a:cxn ang="0">
                <a:pos x="336" y="102"/>
              </a:cxn>
              <a:cxn ang="0">
                <a:pos x="348" y="114"/>
              </a:cxn>
              <a:cxn ang="0">
                <a:pos x="360" y="120"/>
              </a:cxn>
              <a:cxn ang="0">
                <a:pos x="372" y="126"/>
              </a:cxn>
              <a:cxn ang="0">
                <a:pos x="378" y="138"/>
              </a:cxn>
              <a:cxn ang="0">
                <a:pos x="390" y="144"/>
              </a:cxn>
              <a:cxn ang="0">
                <a:pos x="402" y="156"/>
              </a:cxn>
              <a:cxn ang="0">
                <a:pos x="414" y="162"/>
              </a:cxn>
              <a:cxn ang="0">
                <a:pos x="426" y="168"/>
              </a:cxn>
              <a:cxn ang="0">
                <a:pos x="438" y="180"/>
              </a:cxn>
              <a:cxn ang="0">
                <a:pos x="450" y="186"/>
              </a:cxn>
              <a:cxn ang="0">
                <a:pos x="462" y="198"/>
              </a:cxn>
              <a:cxn ang="0">
                <a:pos x="474" y="204"/>
              </a:cxn>
              <a:cxn ang="0">
                <a:pos x="486" y="216"/>
              </a:cxn>
              <a:cxn ang="0">
                <a:pos x="498" y="222"/>
              </a:cxn>
              <a:cxn ang="0">
                <a:pos x="510" y="228"/>
              </a:cxn>
              <a:cxn ang="0">
                <a:pos x="522" y="240"/>
              </a:cxn>
              <a:cxn ang="0">
                <a:pos x="534" y="246"/>
              </a:cxn>
              <a:cxn ang="0">
                <a:pos x="546" y="252"/>
              </a:cxn>
              <a:cxn ang="0">
                <a:pos x="552" y="264"/>
              </a:cxn>
              <a:cxn ang="0">
                <a:pos x="564" y="270"/>
              </a:cxn>
              <a:cxn ang="0">
                <a:pos x="576" y="276"/>
              </a:cxn>
              <a:cxn ang="0">
                <a:pos x="588" y="282"/>
              </a:cxn>
            </a:cxnLst>
            <a:rect l="0" t="0" r="r" b="b"/>
            <a:pathLst>
              <a:path w="594" h="282">
                <a:moveTo>
                  <a:pt x="0" y="12"/>
                </a:moveTo>
                <a:lnTo>
                  <a:pt x="0" y="6"/>
                </a:lnTo>
                <a:lnTo>
                  <a:pt x="6" y="6"/>
                </a:lnTo>
                <a:lnTo>
                  <a:pt x="12" y="6"/>
                </a:lnTo>
                <a:lnTo>
                  <a:pt x="18" y="6"/>
                </a:lnTo>
                <a:lnTo>
                  <a:pt x="24" y="6"/>
                </a:lnTo>
                <a:lnTo>
                  <a:pt x="30" y="6"/>
                </a:lnTo>
                <a:lnTo>
                  <a:pt x="36" y="6"/>
                </a:lnTo>
                <a:lnTo>
                  <a:pt x="42" y="6"/>
                </a:lnTo>
                <a:lnTo>
                  <a:pt x="42" y="0"/>
                </a:lnTo>
                <a:lnTo>
                  <a:pt x="48" y="0"/>
                </a:lnTo>
                <a:lnTo>
                  <a:pt x="54" y="0"/>
                </a:lnTo>
                <a:lnTo>
                  <a:pt x="60" y="0"/>
                </a:lnTo>
                <a:lnTo>
                  <a:pt x="66" y="0"/>
                </a:lnTo>
                <a:lnTo>
                  <a:pt x="72" y="0"/>
                </a:lnTo>
                <a:lnTo>
                  <a:pt x="78" y="0"/>
                </a:lnTo>
                <a:lnTo>
                  <a:pt x="84" y="0"/>
                </a:lnTo>
                <a:lnTo>
                  <a:pt x="90" y="0"/>
                </a:lnTo>
                <a:lnTo>
                  <a:pt x="90" y="6"/>
                </a:lnTo>
                <a:lnTo>
                  <a:pt x="96" y="6"/>
                </a:lnTo>
                <a:lnTo>
                  <a:pt x="102" y="6"/>
                </a:lnTo>
                <a:lnTo>
                  <a:pt x="108" y="6"/>
                </a:lnTo>
                <a:lnTo>
                  <a:pt x="114" y="6"/>
                </a:lnTo>
                <a:lnTo>
                  <a:pt x="120" y="6"/>
                </a:lnTo>
                <a:lnTo>
                  <a:pt x="126" y="6"/>
                </a:lnTo>
                <a:lnTo>
                  <a:pt x="132" y="6"/>
                </a:lnTo>
                <a:lnTo>
                  <a:pt x="132" y="12"/>
                </a:lnTo>
                <a:lnTo>
                  <a:pt x="138" y="12"/>
                </a:lnTo>
                <a:lnTo>
                  <a:pt x="144" y="12"/>
                </a:lnTo>
                <a:lnTo>
                  <a:pt x="150" y="12"/>
                </a:lnTo>
                <a:lnTo>
                  <a:pt x="156" y="12"/>
                </a:lnTo>
                <a:lnTo>
                  <a:pt x="156" y="18"/>
                </a:lnTo>
                <a:lnTo>
                  <a:pt x="162" y="18"/>
                </a:lnTo>
                <a:lnTo>
                  <a:pt x="168" y="18"/>
                </a:lnTo>
                <a:lnTo>
                  <a:pt x="174" y="18"/>
                </a:lnTo>
                <a:lnTo>
                  <a:pt x="180" y="24"/>
                </a:lnTo>
                <a:lnTo>
                  <a:pt x="186" y="24"/>
                </a:lnTo>
                <a:lnTo>
                  <a:pt x="192" y="24"/>
                </a:lnTo>
                <a:lnTo>
                  <a:pt x="198" y="30"/>
                </a:lnTo>
                <a:lnTo>
                  <a:pt x="204" y="30"/>
                </a:lnTo>
                <a:lnTo>
                  <a:pt x="210" y="36"/>
                </a:lnTo>
                <a:lnTo>
                  <a:pt x="216" y="36"/>
                </a:lnTo>
                <a:lnTo>
                  <a:pt x="222" y="36"/>
                </a:lnTo>
                <a:lnTo>
                  <a:pt x="222" y="42"/>
                </a:lnTo>
                <a:lnTo>
                  <a:pt x="228" y="42"/>
                </a:lnTo>
                <a:lnTo>
                  <a:pt x="234" y="42"/>
                </a:lnTo>
                <a:lnTo>
                  <a:pt x="234" y="48"/>
                </a:lnTo>
                <a:lnTo>
                  <a:pt x="240" y="48"/>
                </a:lnTo>
                <a:lnTo>
                  <a:pt x="246" y="48"/>
                </a:lnTo>
                <a:lnTo>
                  <a:pt x="246" y="54"/>
                </a:lnTo>
                <a:lnTo>
                  <a:pt x="252" y="54"/>
                </a:lnTo>
                <a:lnTo>
                  <a:pt x="258" y="54"/>
                </a:lnTo>
                <a:lnTo>
                  <a:pt x="258" y="60"/>
                </a:lnTo>
                <a:lnTo>
                  <a:pt x="264" y="60"/>
                </a:lnTo>
                <a:lnTo>
                  <a:pt x="270" y="60"/>
                </a:lnTo>
                <a:lnTo>
                  <a:pt x="270" y="66"/>
                </a:lnTo>
                <a:lnTo>
                  <a:pt x="276" y="66"/>
                </a:lnTo>
                <a:lnTo>
                  <a:pt x="282" y="72"/>
                </a:lnTo>
                <a:lnTo>
                  <a:pt x="288" y="72"/>
                </a:lnTo>
                <a:lnTo>
                  <a:pt x="288" y="78"/>
                </a:lnTo>
                <a:lnTo>
                  <a:pt x="294" y="78"/>
                </a:lnTo>
                <a:lnTo>
                  <a:pt x="300" y="78"/>
                </a:lnTo>
                <a:lnTo>
                  <a:pt x="300" y="84"/>
                </a:lnTo>
                <a:lnTo>
                  <a:pt x="306" y="84"/>
                </a:lnTo>
                <a:lnTo>
                  <a:pt x="306" y="90"/>
                </a:lnTo>
                <a:lnTo>
                  <a:pt x="312" y="90"/>
                </a:lnTo>
                <a:lnTo>
                  <a:pt x="318" y="90"/>
                </a:lnTo>
                <a:lnTo>
                  <a:pt x="318" y="96"/>
                </a:lnTo>
                <a:lnTo>
                  <a:pt x="324" y="96"/>
                </a:lnTo>
                <a:lnTo>
                  <a:pt x="330" y="102"/>
                </a:lnTo>
                <a:lnTo>
                  <a:pt x="336" y="102"/>
                </a:lnTo>
                <a:lnTo>
                  <a:pt x="336" y="108"/>
                </a:lnTo>
                <a:lnTo>
                  <a:pt x="342" y="108"/>
                </a:lnTo>
                <a:lnTo>
                  <a:pt x="348" y="114"/>
                </a:lnTo>
                <a:lnTo>
                  <a:pt x="354" y="114"/>
                </a:lnTo>
                <a:lnTo>
                  <a:pt x="354" y="120"/>
                </a:lnTo>
                <a:lnTo>
                  <a:pt x="360" y="120"/>
                </a:lnTo>
                <a:lnTo>
                  <a:pt x="360" y="126"/>
                </a:lnTo>
                <a:lnTo>
                  <a:pt x="366" y="126"/>
                </a:lnTo>
                <a:lnTo>
                  <a:pt x="372" y="126"/>
                </a:lnTo>
                <a:lnTo>
                  <a:pt x="372" y="132"/>
                </a:lnTo>
                <a:lnTo>
                  <a:pt x="378" y="132"/>
                </a:lnTo>
                <a:lnTo>
                  <a:pt x="378" y="138"/>
                </a:lnTo>
                <a:lnTo>
                  <a:pt x="384" y="138"/>
                </a:lnTo>
                <a:lnTo>
                  <a:pt x="390" y="144"/>
                </a:lnTo>
                <a:lnTo>
                  <a:pt x="396" y="144"/>
                </a:lnTo>
                <a:lnTo>
                  <a:pt x="396" y="150"/>
                </a:lnTo>
                <a:lnTo>
                  <a:pt x="402" y="150"/>
                </a:lnTo>
                <a:lnTo>
                  <a:pt x="402" y="156"/>
                </a:lnTo>
                <a:lnTo>
                  <a:pt x="408" y="156"/>
                </a:lnTo>
                <a:lnTo>
                  <a:pt x="414" y="162"/>
                </a:lnTo>
                <a:lnTo>
                  <a:pt x="420" y="162"/>
                </a:lnTo>
                <a:lnTo>
                  <a:pt x="420" y="168"/>
                </a:lnTo>
                <a:lnTo>
                  <a:pt x="426" y="168"/>
                </a:lnTo>
                <a:lnTo>
                  <a:pt x="432" y="174"/>
                </a:lnTo>
                <a:lnTo>
                  <a:pt x="438" y="180"/>
                </a:lnTo>
                <a:lnTo>
                  <a:pt x="444" y="180"/>
                </a:lnTo>
                <a:lnTo>
                  <a:pt x="444" y="186"/>
                </a:lnTo>
                <a:lnTo>
                  <a:pt x="450" y="186"/>
                </a:lnTo>
                <a:lnTo>
                  <a:pt x="450" y="192"/>
                </a:lnTo>
                <a:lnTo>
                  <a:pt x="456" y="192"/>
                </a:lnTo>
                <a:lnTo>
                  <a:pt x="462" y="192"/>
                </a:lnTo>
                <a:lnTo>
                  <a:pt x="462" y="198"/>
                </a:lnTo>
                <a:lnTo>
                  <a:pt x="468" y="198"/>
                </a:lnTo>
                <a:lnTo>
                  <a:pt x="468" y="204"/>
                </a:lnTo>
                <a:lnTo>
                  <a:pt x="474" y="204"/>
                </a:lnTo>
                <a:lnTo>
                  <a:pt x="480" y="210"/>
                </a:lnTo>
                <a:lnTo>
                  <a:pt x="486" y="216"/>
                </a:lnTo>
                <a:lnTo>
                  <a:pt x="492" y="216"/>
                </a:lnTo>
                <a:lnTo>
                  <a:pt x="492" y="222"/>
                </a:lnTo>
                <a:lnTo>
                  <a:pt x="498" y="222"/>
                </a:lnTo>
                <a:lnTo>
                  <a:pt x="504" y="228"/>
                </a:lnTo>
                <a:lnTo>
                  <a:pt x="510" y="228"/>
                </a:lnTo>
                <a:lnTo>
                  <a:pt x="510" y="234"/>
                </a:lnTo>
                <a:lnTo>
                  <a:pt x="516" y="234"/>
                </a:lnTo>
                <a:lnTo>
                  <a:pt x="522" y="240"/>
                </a:lnTo>
                <a:lnTo>
                  <a:pt x="528" y="240"/>
                </a:lnTo>
                <a:lnTo>
                  <a:pt x="528" y="246"/>
                </a:lnTo>
                <a:lnTo>
                  <a:pt x="534" y="246"/>
                </a:lnTo>
                <a:lnTo>
                  <a:pt x="534" y="252"/>
                </a:lnTo>
                <a:lnTo>
                  <a:pt x="540" y="252"/>
                </a:lnTo>
                <a:lnTo>
                  <a:pt x="546" y="252"/>
                </a:lnTo>
                <a:lnTo>
                  <a:pt x="546" y="258"/>
                </a:lnTo>
                <a:lnTo>
                  <a:pt x="552" y="258"/>
                </a:lnTo>
                <a:lnTo>
                  <a:pt x="552" y="264"/>
                </a:lnTo>
                <a:lnTo>
                  <a:pt x="558" y="264"/>
                </a:lnTo>
                <a:lnTo>
                  <a:pt x="564" y="264"/>
                </a:lnTo>
                <a:lnTo>
                  <a:pt x="564" y="270"/>
                </a:lnTo>
                <a:lnTo>
                  <a:pt x="570" y="270"/>
                </a:lnTo>
                <a:lnTo>
                  <a:pt x="576" y="270"/>
                </a:lnTo>
                <a:lnTo>
                  <a:pt x="576" y="276"/>
                </a:lnTo>
                <a:lnTo>
                  <a:pt x="582" y="276"/>
                </a:lnTo>
                <a:lnTo>
                  <a:pt x="588" y="282"/>
                </a:lnTo>
                <a:lnTo>
                  <a:pt x="594" y="282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69001" name="Freeform 41"/>
          <p:cNvSpPr>
            <a:spLocks/>
          </p:cNvSpPr>
          <p:nvPr/>
        </p:nvSpPr>
        <p:spPr bwMode="auto">
          <a:xfrm>
            <a:off x="3352800" y="2541588"/>
            <a:ext cx="933450" cy="304800"/>
          </a:xfrm>
          <a:custGeom>
            <a:avLst/>
            <a:gdLst/>
            <a:ahLst/>
            <a:cxnLst>
              <a:cxn ang="0">
                <a:pos x="6" y="132"/>
              </a:cxn>
              <a:cxn ang="0">
                <a:pos x="18" y="138"/>
              </a:cxn>
              <a:cxn ang="0">
                <a:pos x="30" y="144"/>
              </a:cxn>
              <a:cxn ang="0">
                <a:pos x="42" y="150"/>
              </a:cxn>
              <a:cxn ang="0">
                <a:pos x="54" y="156"/>
              </a:cxn>
              <a:cxn ang="0">
                <a:pos x="66" y="162"/>
              </a:cxn>
              <a:cxn ang="0">
                <a:pos x="78" y="168"/>
              </a:cxn>
              <a:cxn ang="0">
                <a:pos x="90" y="168"/>
              </a:cxn>
              <a:cxn ang="0">
                <a:pos x="102" y="174"/>
              </a:cxn>
              <a:cxn ang="0">
                <a:pos x="114" y="180"/>
              </a:cxn>
              <a:cxn ang="0">
                <a:pos x="126" y="180"/>
              </a:cxn>
              <a:cxn ang="0">
                <a:pos x="138" y="180"/>
              </a:cxn>
              <a:cxn ang="0">
                <a:pos x="144" y="186"/>
              </a:cxn>
              <a:cxn ang="0">
                <a:pos x="156" y="186"/>
              </a:cxn>
              <a:cxn ang="0">
                <a:pos x="168" y="186"/>
              </a:cxn>
              <a:cxn ang="0">
                <a:pos x="180" y="192"/>
              </a:cxn>
              <a:cxn ang="0">
                <a:pos x="192" y="192"/>
              </a:cxn>
              <a:cxn ang="0">
                <a:pos x="204" y="192"/>
              </a:cxn>
              <a:cxn ang="0">
                <a:pos x="216" y="192"/>
              </a:cxn>
              <a:cxn ang="0">
                <a:pos x="228" y="186"/>
              </a:cxn>
              <a:cxn ang="0">
                <a:pos x="240" y="186"/>
              </a:cxn>
              <a:cxn ang="0">
                <a:pos x="252" y="186"/>
              </a:cxn>
              <a:cxn ang="0">
                <a:pos x="264" y="186"/>
              </a:cxn>
              <a:cxn ang="0">
                <a:pos x="276" y="180"/>
              </a:cxn>
              <a:cxn ang="0">
                <a:pos x="288" y="180"/>
              </a:cxn>
              <a:cxn ang="0">
                <a:pos x="300" y="174"/>
              </a:cxn>
              <a:cxn ang="0">
                <a:pos x="312" y="174"/>
              </a:cxn>
              <a:cxn ang="0">
                <a:pos x="318" y="168"/>
              </a:cxn>
              <a:cxn ang="0">
                <a:pos x="330" y="162"/>
              </a:cxn>
              <a:cxn ang="0">
                <a:pos x="342" y="156"/>
              </a:cxn>
              <a:cxn ang="0">
                <a:pos x="354" y="156"/>
              </a:cxn>
              <a:cxn ang="0">
                <a:pos x="366" y="150"/>
              </a:cxn>
              <a:cxn ang="0">
                <a:pos x="378" y="144"/>
              </a:cxn>
              <a:cxn ang="0">
                <a:pos x="390" y="138"/>
              </a:cxn>
              <a:cxn ang="0">
                <a:pos x="402" y="132"/>
              </a:cxn>
              <a:cxn ang="0">
                <a:pos x="414" y="126"/>
              </a:cxn>
              <a:cxn ang="0">
                <a:pos x="426" y="114"/>
              </a:cxn>
              <a:cxn ang="0">
                <a:pos x="438" y="108"/>
              </a:cxn>
              <a:cxn ang="0">
                <a:pos x="450" y="102"/>
              </a:cxn>
              <a:cxn ang="0">
                <a:pos x="462" y="96"/>
              </a:cxn>
              <a:cxn ang="0">
                <a:pos x="474" y="84"/>
              </a:cxn>
              <a:cxn ang="0">
                <a:pos x="486" y="78"/>
              </a:cxn>
              <a:cxn ang="0">
                <a:pos x="498" y="72"/>
              </a:cxn>
              <a:cxn ang="0">
                <a:pos x="504" y="60"/>
              </a:cxn>
              <a:cxn ang="0">
                <a:pos x="516" y="54"/>
              </a:cxn>
              <a:cxn ang="0">
                <a:pos x="528" y="48"/>
              </a:cxn>
              <a:cxn ang="0">
                <a:pos x="540" y="36"/>
              </a:cxn>
              <a:cxn ang="0">
                <a:pos x="552" y="30"/>
              </a:cxn>
              <a:cxn ang="0">
                <a:pos x="564" y="18"/>
              </a:cxn>
              <a:cxn ang="0">
                <a:pos x="576" y="12"/>
              </a:cxn>
              <a:cxn ang="0">
                <a:pos x="588" y="0"/>
              </a:cxn>
            </a:cxnLst>
            <a:rect l="0" t="0" r="r" b="b"/>
            <a:pathLst>
              <a:path w="588" h="192">
                <a:moveTo>
                  <a:pt x="0" y="126"/>
                </a:moveTo>
                <a:lnTo>
                  <a:pt x="0" y="132"/>
                </a:lnTo>
                <a:lnTo>
                  <a:pt x="6" y="132"/>
                </a:lnTo>
                <a:lnTo>
                  <a:pt x="12" y="132"/>
                </a:lnTo>
                <a:lnTo>
                  <a:pt x="12" y="138"/>
                </a:lnTo>
                <a:lnTo>
                  <a:pt x="18" y="138"/>
                </a:lnTo>
                <a:lnTo>
                  <a:pt x="24" y="138"/>
                </a:lnTo>
                <a:lnTo>
                  <a:pt x="24" y="144"/>
                </a:lnTo>
                <a:lnTo>
                  <a:pt x="30" y="144"/>
                </a:lnTo>
                <a:lnTo>
                  <a:pt x="36" y="150"/>
                </a:lnTo>
                <a:lnTo>
                  <a:pt x="42" y="150"/>
                </a:lnTo>
                <a:lnTo>
                  <a:pt x="48" y="150"/>
                </a:lnTo>
                <a:lnTo>
                  <a:pt x="48" y="156"/>
                </a:lnTo>
                <a:lnTo>
                  <a:pt x="54" y="156"/>
                </a:lnTo>
                <a:lnTo>
                  <a:pt x="60" y="156"/>
                </a:lnTo>
                <a:lnTo>
                  <a:pt x="60" y="162"/>
                </a:lnTo>
                <a:lnTo>
                  <a:pt x="66" y="162"/>
                </a:lnTo>
                <a:lnTo>
                  <a:pt x="72" y="162"/>
                </a:lnTo>
                <a:lnTo>
                  <a:pt x="78" y="168"/>
                </a:lnTo>
                <a:lnTo>
                  <a:pt x="84" y="168"/>
                </a:lnTo>
                <a:lnTo>
                  <a:pt x="90" y="168"/>
                </a:lnTo>
                <a:lnTo>
                  <a:pt x="96" y="174"/>
                </a:lnTo>
                <a:lnTo>
                  <a:pt x="102" y="174"/>
                </a:lnTo>
                <a:lnTo>
                  <a:pt x="108" y="174"/>
                </a:lnTo>
                <a:lnTo>
                  <a:pt x="114" y="180"/>
                </a:lnTo>
                <a:lnTo>
                  <a:pt x="120" y="180"/>
                </a:lnTo>
                <a:lnTo>
                  <a:pt x="126" y="180"/>
                </a:lnTo>
                <a:lnTo>
                  <a:pt x="132" y="180"/>
                </a:lnTo>
                <a:lnTo>
                  <a:pt x="138" y="180"/>
                </a:lnTo>
                <a:lnTo>
                  <a:pt x="138" y="186"/>
                </a:lnTo>
                <a:lnTo>
                  <a:pt x="144" y="186"/>
                </a:lnTo>
                <a:lnTo>
                  <a:pt x="150" y="186"/>
                </a:lnTo>
                <a:lnTo>
                  <a:pt x="156" y="186"/>
                </a:lnTo>
                <a:lnTo>
                  <a:pt x="162" y="186"/>
                </a:lnTo>
                <a:lnTo>
                  <a:pt x="168" y="186"/>
                </a:lnTo>
                <a:lnTo>
                  <a:pt x="174" y="186"/>
                </a:lnTo>
                <a:lnTo>
                  <a:pt x="180" y="192"/>
                </a:lnTo>
                <a:lnTo>
                  <a:pt x="186" y="192"/>
                </a:lnTo>
                <a:lnTo>
                  <a:pt x="192" y="192"/>
                </a:lnTo>
                <a:lnTo>
                  <a:pt x="198" y="192"/>
                </a:lnTo>
                <a:lnTo>
                  <a:pt x="204" y="192"/>
                </a:lnTo>
                <a:lnTo>
                  <a:pt x="210" y="192"/>
                </a:lnTo>
                <a:lnTo>
                  <a:pt x="216" y="192"/>
                </a:lnTo>
                <a:lnTo>
                  <a:pt x="222" y="192"/>
                </a:lnTo>
                <a:lnTo>
                  <a:pt x="228" y="192"/>
                </a:lnTo>
                <a:lnTo>
                  <a:pt x="228" y="186"/>
                </a:lnTo>
                <a:lnTo>
                  <a:pt x="234" y="186"/>
                </a:lnTo>
                <a:lnTo>
                  <a:pt x="240" y="186"/>
                </a:lnTo>
                <a:lnTo>
                  <a:pt x="246" y="186"/>
                </a:lnTo>
                <a:lnTo>
                  <a:pt x="252" y="186"/>
                </a:lnTo>
                <a:lnTo>
                  <a:pt x="258" y="186"/>
                </a:lnTo>
                <a:lnTo>
                  <a:pt x="264" y="186"/>
                </a:lnTo>
                <a:lnTo>
                  <a:pt x="270" y="186"/>
                </a:lnTo>
                <a:lnTo>
                  <a:pt x="270" y="180"/>
                </a:lnTo>
                <a:lnTo>
                  <a:pt x="276" y="180"/>
                </a:lnTo>
                <a:lnTo>
                  <a:pt x="282" y="180"/>
                </a:lnTo>
                <a:lnTo>
                  <a:pt x="288" y="180"/>
                </a:lnTo>
                <a:lnTo>
                  <a:pt x="294" y="180"/>
                </a:lnTo>
                <a:lnTo>
                  <a:pt x="294" y="174"/>
                </a:lnTo>
                <a:lnTo>
                  <a:pt x="300" y="174"/>
                </a:lnTo>
                <a:lnTo>
                  <a:pt x="306" y="174"/>
                </a:lnTo>
                <a:lnTo>
                  <a:pt x="312" y="174"/>
                </a:lnTo>
                <a:lnTo>
                  <a:pt x="312" y="168"/>
                </a:lnTo>
                <a:lnTo>
                  <a:pt x="318" y="168"/>
                </a:lnTo>
                <a:lnTo>
                  <a:pt x="324" y="168"/>
                </a:lnTo>
                <a:lnTo>
                  <a:pt x="330" y="168"/>
                </a:lnTo>
                <a:lnTo>
                  <a:pt x="330" y="162"/>
                </a:lnTo>
                <a:lnTo>
                  <a:pt x="336" y="162"/>
                </a:lnTo>
                <a:lnTo>
                  <a:pt x="342" y="162"/>
                </a:lnTo>
                <a:lnTo>
                  <a:pt x="342" y="156"/>
                </a:lnTo>
                <a:lnTo>
                  <a:pt x="348" y="156"/>
                </a:lnTo>
                <a:lnTo>
                  <a:pt x="354" y="156"/>
                </a:lnTo>
                <a:lnTo>
                  <a:pt x="360" y="150"/>
                </a:lnTo>
                <a:lnTo>
                  <a:pt x="366" y="150"/>
                </a:lnTo>
                <a:lnTo>
                  <a:pt x="372" y="150"/>
                </a:lnTo>
                <a:lnTo>
                  <a:pt x="372" y="144"/>
                </a:lnTo>
                <a:lnTo>
                  <a:pt x="378" y="144"/>
                </a:lnTo>
                <a:lnTo>
                  <a:pt x="384" y="144"/>
                </a:lnTo>
                <a:lnTo>
                  <a:pt x="384" y="138"/>
                </a:lnTo>
                <a:lnTo>
                  <a:pt x="390" y="138"/>
                </a:lnTo>
                <a:lnTo>
                  <a:pt x="396" y="132"/>
                </a:lnTo>
                <a:lnTo>
                  <a:pt x="402" y="132"/>
                </a:lnTo>
                <a:lnTo>
                  <a:pt x="402" y="126"/>
                </a:lnTo>
                <a:lnTo>
                  <a:pt x="408" y="126"/>
                </a:lnTo>
                <a:lnTo>
                  <a:pt x="414" y="126"/>
                </a:lnTo>
                <a:lnTo>
                  <a:pt x="414" y="120"/>
                </a:lnTo>
                <a:lnTo>
                  <a:pt x="420" y="120"/>
                </a:lnTo>
                <a:lnTo>
                  <a:pt x="426" y="120"/>
                </a:lnTo>
                <a:lnTo>
                  <a:pt x="426" y="114"/>
                </a:lnTo>
                <a:lnTo>
                  <a:pt x="432" y="114"/>
                </a:lnTo>
                <a:lnTo>
                  <a:pt x="432" y="108"/>
                </a:lnTo>
                <a:lnTo>
                  <a:pt x="438" y="108"/>
                </a:lnTo>
                <a:lnTo>
                  <a:pt x="444" y="108"/>
                </a:lnTo>
                <a:lnTo>
                  <a:pt x="444" y="102"/>
                </a:lnTo>
                <a:lnTo>
                  <a:pt x="450" y="102"/>
                </a:lnTo>
                <a:lnTo>
                  <a:pt x="456" y="96"/>
                </a:lnTo>
                <a:lnTo>
                  <a:pt x="462" y="96"/>
                </a:lnTo>
                <a:lnTo>
                  <a:pt x="462" y="90"/>
                </a:lnTo>
                <a:lnTo>
                  <a:pt x="468" y="90"/>
                </a:lnTo>
                <a:lnTo>
                  <a:pt x="474" y="84"/>
                </a:lnTo>
                <a:lnTo>
                  <a:pt x="480" y="84"/>
                </a:lnTo>
                <a:lnTo>
                  <a:pt x="480" y="78"/>
                </a:lnTo>
                <a:lnTo>
                  <a:pt x="486" y="78"/>
                </a:lnTo>
                <a:lnTo>
                  <a:pt x="492" y="72"/>
                </a:lnTo>
                <a:lnTo>
                  <a:pt x="498" y="72"/>
                </a:lnTo>
                <a:lnTo>
                  <a:pt x="498" y="66"/>
                </a:lnTo>
                <a:lnTo>
                  <a:pt x="504" y="66"/>
                </a:lnTo>
                <a:lnTo>
                  <a:pt x="504" y="60"/>
                </a:lnTo>
                <a:lnTo>
                  <a:pt x="510" y="60"/>
                </a:lnTo>
                <a:lnTo>
                  <a:pt x="516" y="60"/>
                </a:lnTo>
                <a:lnTo>
                  <a:pt x="516" y="54"/>
                </a:lnTo>
                <a:lnTo>
                  <a:pt x="522" y="54"/>
                </a:lnTo>
                <a:lnTo>
                  <a:pt x="522" y="48"/>
                </a:lnTo>
                <a:lnTo>
                  <a:pt x="528" y="48"/>
                </a:lnTo>
                <a:lnTo>
                  <a:pt x="534" y="42"/>
                </a:lnTo>
                <a:lnTo>
                  <a:pt x="540" y="36"/>
                </a:lnTo>
                <a:lnTo>
                  <a:pt x="546" y="36"/>
                </a:lnTo>
                <a:lnTo>
                  <a:pt x="546" y="30"/>
                </a:lnTo>
                <a:lnTo>
                  <a:pt x="552" y="30"/>
                </a:lnTo>
                <a:lnTo>
                  <a:pt x="558" y="24"/>
                </a:lnTo>
                <a:lnTo>
                  <a:pt x="564" y="24"/>
                </a:lnTo>
                <a:lnTo>
                  <a:pt x="564" y="18"/>
                </a:lnTo>
                <a:lnTo>
                  <a:pt x="570" y="18"/>
                </a:lnTo>
                <a:lnTo>
                  <a:pt x="570" y="12"/>
                </a:lnTo>
                <a:lnTo>
                  <a:pt x="576" y="12"/>
                </a:lnTo>
                <a:lnTo>
                  <a:pt x="582" y="6"/>
                </a:lnTo>
                <a:lnTo>
                  <a:pt x="588" y="6"/>
                </a:lnTo>
                <a:lnTo>
                  <a:pt x="588" y="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69002" name="Freeform 42"/>
          <p:cNvSpPr>
            <a:spLocks/>
          </p:cNvSpPr>
          <p:nvPr/>
        </p:nvSpPr>
        <p:spPr bwMode="auto">
          <a:xfrm>
            <a:off x="4286250" y="2293938"/>
            <a:ext cx="942975" cy="247650"/>
          </a:xfrm>
          <a:custGeom>
            <a:avLst/>
            <a:gdLst/>
            <a:ahLst/>
            <a:cxnLst>
              <a:cxn ang="0">
                <a:pos x="12" y="150"/>
              </a:cxn>
              <a:cxn ang="0">
                <a:pos x="24" y="144"/>
              </a:cxn>
              <a:cxn ang="0">
                <a:pos x="36" y="132"/>
              </a:cxn>
              <a:cxn ang="0">
                <a:pos x="48" y="126"/>
              </a:cxn>
              <a:cxn ang="0">
                <a:pos x="60" y="114"/>
              </a:cxn>
              <a:cxn ang="0">
                <a:pos x="72" y="108"/>
              </a:cxn>
              <a:cxn ang="0">
                <a:pos x="84" y="102"/>
              </a:cxn>
              <a:cxn ang="0">
                <a:pos x="90" y="96"/>
              </a:cxn>
              <a:cxn ang="0">
                <a:pos x="102" y="84"/>
              </a:cxn>
              <a:cxn ang="0">
                <a:pos x="114" y="78"/>
              </a:cxn>
              <a:cxn ang="0">
                <a:pos x="126" y="72"/>
              </a:cxn>
              <a:cxn ang="0">
                <a:pos x="138" y="66"/>
              </a:cxn>
              <a:cxn ang="0">
                <a:pos x="150" y="60"/>
              </a:cxn>
              <a:cxn ang="0">
                <a:pos x="162" y="54"/>
              </a:cxn>
              <a:cxn ang="0">
                <a:pos x="174" y="48"/>
              </a:cxn>
              <a:cxn ang="0">
                <a:pos x="186" y="42"/>
              </a:cxn>
              <a:cxn ang="0">
                <a:pos x="198" y="36"/>
              </a:cxn>
              <a:cxn ang="0">
                <a:pos x="210" y="30"/>
              </a:cxn>
              <a:cxn ang="0">
                <a:pos x="222" y="24"/>
              </a:cxn>
              <a:cxn ang="0">
                <a:pos x="234" y="24"/>
              </a:cxn>
              <a:cxn ang="0">
                <a:pos x="246" y="18"/>
              </a:cxn>
              <a:cxn ang="0">
                <a:pos x="258" y="12"/>
              </a:cxn>
              <a:cxn ang="0">
                <a:pos x="264" y="12"/>
              </a:cxn>
              <a:cxn ang="0">
                <a:pos x="276" y="6"/>
              </a:cxn>
              <a:cxn ang="0">
                <a:pos x="288" y="6"/>
              </a:cxn>
              <a:cxn ang="0">
                <a:pos x="300" y="6"/>
              </a:cxn>
              <a:cxn ang="0">
                <a:pos x="312" y="6"/>
              </a:cxn>
              <a:cxn ang="0">
                <a:pos x="324" y="0"/>
              </a:cxn>
              <a:cxn ang="0">
                <a:pos x="336" y="0"/>
              </a:cxn>
              <a:cxn ang="0">
                <a:pos x="348" y="0"/>
              </a:cxn>
              <a:cxn ang="0">
                <a:pos x="360" y="0"/>
              </a:cxn>
              <a:cxn ang="0">
                <a:pos x="372" y="6"/>
              </a:cxn>
              <a:cxn ang="0">
                <a:pos x="384" y="6"/>
              </a:cxn>
              <a:cxn ang="0">
                <a:pos x="396" y="6"/>
              </a:cxn>
              <a:cxn ang="0">
                <a:pos x="408" y="6"/>
              </a:cxn>
              <a:cxn ang="0">
                <a:pos x="420" y="12"/>
              </a:cxn>
              <a:cxn ang="0">
                <a:pos x="432" y="12"/>
              </a:cxn>
              <a:cxn ang="0">
                <a:pos x="444" y="18"/>
              </a:cxn>
              <a:cxn ang="0">
                <a:pos x="450" y="18"/>
              </a:cxn>
              <a:cxn ang="0">
                <a:pos x="462" y="24"/>
              </a:cxn>
              <a:cxn ang="0">
                <a:pos x="474" y="30"/>
              </a:cxn>
              <a:cxn ang="0">
                <a:pos x="486" y="36"/>
              </a:cxn>
              <a:cxn ang="0">
                <a:pos x="498" y="42"/>
              </a:cxn>
              <a:cxn ang="0">
                <a:pos x="510" y="42"/>
              </a:cxn>
              <a:cxn ang="0">
                <a:pos x="522" y="48"/>
              </a:cxn>
              <a:cxn ang="0">
                <a:pos x="534" y="54"/>
              </a:cxn>
              <a:cxn ang="0">
                <a:pos x="546" y="60"/>
              </a:cxn>
              <a:cxn ang="0">
                <a:pos x="558" y="72"/>
              </a:cxn>
              <a:cxn ang="0">
                <a:pos x="570" y="78"/>
              </a:cxn>
              <a:cxn ang="0">
                <a:pos x="582" y="84"/>
              </a:cxn>
              <a:cxn ang="0">
                <a:pos x="594" y="90"/>
              </a:cxn>
            </a:cxnLst>
            <a:rect l="0" t="0" r="r" b="b"/>
            <a:pathLst>
              <a:path w="594" h="156">
                <a:moveTo>
                  <a:pt x="0" y="156"/>
                </a:moveTo>
                <a:lnTo>
                  <a:pt x="6" y="156"/>
                </a:lnTo>
                <a:lnTo>
                  <a:pt x="12" y="150"/>
                </a:lnTo>
                <a:lnTo>
                  <a:pt x="18" y="144"/>
                </a:lnTo>
                <a:lnTo>
                  <a:pt x="24" y="144"/>
                </a:lnTo>
                <a:lnTo>
                  <a:pt x="24" y="138"/>
                </a:lnTo>
                <a:lnTo>
                  <a:pt x="30" y="138"/>
                </a:lnTo>
                <a:lnTo>
                  <a:pt x="30" y="132"/>
                </a:lnTo>
                <a:lnTo>
                  <a:pt x="36" y="132"/>
                </a:lnTo>
                <a:lnTo>
                  <a:pt x="42" y="132"/>
                </a:lnTo>
                <a:lnTo>
                  <a:pt x="42" y="126"/>
                </a:lnTo>
                <a:lnTo>
                  <a:pt x="48" y="126"/>
                </a:lnTo>
                <a:lnTo>
                  <a:pt x="48" y="120"/>
                </a:lnTo>
                <a:lnTo>
                  <a:pt x="54" y="120"/>
                </a:lnTo>
                <a:lnTo>
                  <a:pt x="60" y="114"/>
                </a:lnTo>
                <a:lnTo>
                  <a:pt x="66" y="114"/>
                </a:lnTo>
                <a:lnTo>
                  <a:pt x="66" y="108"/>
                </a:lnTo>
                <a:lnTo>
                  <a:pt x="72" y="108"/>
                </a:lnTo>
                <a:lnTo>
                  <a:pt x="78" y="102"/>
                </a:lnTo>
                <a:lnTo>
                  <a:pt x="84" y="102"/>
                </a:lnTo>
                <a:lnTo>
                  <a:pt x="84" y="96"/>
                </a:lnTo>
                <a:lnTo>
                  <a:pt x="90" y="96"/>
                </a:lnTo>
                <a:lnTo>
                  <a:pt x="96" y="90"/>
                </a:lnTo>
                <a:lnTo>
                  <a:pt x="102" y="90"/>
                </a:lnTo>
                <a:lnTo>
                  <a:pt x="102" y="84"/>
                </a:lnTo>
                <a:lnTo>
                  <a:pt x="108" y="84"/>
                </a:lnTo>
                <a:lnTo>
                  <a:pt x="114" y="84"/>
                </a:lnTo>
                <a:lnTo>
                  <a:pt x="114" y="78"/>
                </a:lnTo>
                <a:lnTo>
                  <a:pt x="120" y="78"/>
                </a:lnTo>
                <a:lnTo>
                  <a:pt x="120" y="72"/>
                </a:lnTo>
                <a:lnTo>
                  <a:pt x="126" y="72"/>
                </a:lnTo>
                <a:lnTo>
                  <a:pt x="132" y="72"/>
                </a:lnTo>
                <a:lnTo>
                  <a:pt x="132" y="66"/>
                </a:lnTo>
                <a:lnTo>
                  <a:pt x="138" y="66"/>
                </a:lnTo>
                <a:lnTo>
                  <a:pt x="144" y="66"/>
                </a:lnTo>
                <a:lnTo>
                  <a:pt x="144" y="60"/>
                </a:lnTo>
                <a:lnTo>
                  <a:pt x="150" y="60"/>
                </a:lnTo>
                <a:lnTo>
                  <a:pt x="156" y="54"/>
                </a:lnTo>
                <a:lnTo>
                  <a:pt x="162" y="54"/>
                </a:lnTo>
                <a:lnTo>
                  <a:pt x="162" y="48"/>
                </a:lnTo>
                <a:lnTo>
                  <a:pt x="168" y="48"/>
                </a:lnTo>
                <a:lnTo>
                  <a:pt x="174" y="48"/>
                </a:lnTo>
                <a:lnTo>
                  <a:pt x="174" y="42"/>
                </a:lnTo>
                <a:lnTo>
                  <a:pt x="180" y="42"/>
                </a:lnTo>
                <a:lnTo>
                  <a:pt x="186" y="42"/>
                </a:lnTo>
                <a:lnTo>
                  <a:pt x="192" y="36"/>
                </a:lnTo>
                <a:lnTo>
                  <a:pt x="198" y="36"/>
                </a:lnTo>
                <a:lnTo>
                  <a:pt x="204" y="36"/>
                </a:lnTo>
                <a:lnTo>
                  <a:pt x="204" y="30"/>
                </a:lnTo>
                <a:lnTo>
                  <a:pt x="210" y="30"/>
                </a:lnTo>
                <a:lnTo>
                  <a:pt x="216" y="30"/>
                </a:lnTo>
                <a:lnTo>
                  <a:pt x="216" y="24"/>
                </a:lnTo>
                <a:lnTo>
                  <a:pt x="222" y="24"/>
                </a:lnTo>
                <a:lnTo>
                  <a:pt x="228" y="24"/>
                </a:lnTo>
                <a:lnTo>
                  <a:pt x="234" y="24"/>
                </a:lnTo>
                <a:lnTo>
                  <a:pt x="234" y="18"/>
                </a:lnTo>
                <a:lnTo>
                  <a:pt x="240" y="18"/>
                </a:lnTo>
                <a:lnTo>
                  <a:pt x="246" y="18"/>
                </a:lnTo>
                <a:lnTo>
                  <a:pt x="252" y="18"/>
                </a:lnTo>
                <a:lnTo>
                  <a:pt x="252" y="12"/>
                </a:lnTo>
                <a:lnTo>
                  <a:pt x="258" y="12"/>
                </a:lnTo>
                <a:lnTo>
                  <a:pt x="264" y="12"/>
                </a:lnTo>
                <a:lnTo>
                  <a:pt x="270" y="12"/>
                </a:lnTo>
                <a:lnTo>
                  <a:pt x="276" y="12"/>
                </a:lnTo>
                <a:lnTo>
                  <a:pt x="276" y="6"/>
                </a:lnTo>
                <a:lnTo>
                  <a:pt x="282" y="6"/>
                </a:lnTo>
                <a:lnTo>
                  <a:pt x="288" y="6"/>
                </a:lnTo>
                <a:lnTo>
                  <a:pt x="294" y="6"/>
                </a:lnTo>
                <a:lnTo>
                  <a:pt x="300" y="6"/>
                </a:lnTo>
                <a:lnTo>
                  <a:pt x="306" y="6"/>
                </a:lnTo>
                <a:lnTo>
                  <a:pt x="312" y="6"/>
                </a:lnTo>
                <a:lnTo>
                  <a:pt x="318" y="6"/>
                </a:lnTo>
                <a:lnTo>
                  <a:pt x="318" y="0"/>
                </a:lnTo>
                <a:lnTo>
                  <a:pt x="324" y="0"/>
                </a:lnTo>
                <a:lnTo>
                  <a:pt x="330" y="0"/>
                </a:lnTo>
                <a:lnTo>
                  <a:pt x="336" y="0"/>
                </a:lnTo>
                <a:lnTo>
                  <a:pt x="342" y="0"/>
                </a:lnTo>
                <a:lnTo>
                  <a:pt x="348" y="0"/>
                </a:lnTo>
                <a:lnTo>
                  <a:pt x="354" y="0"/>
                </a:lnTo>
                <a:lnTo>
                  <a:pt x="360" y="0"/>
                </a:lnTo>
                <a:lnTo>
                  <a:pt x="366" y="0"/>
                </a:lnTo>
                <a:lnTo>
                  <a:pt x="372" y="6"/>
                </a:lnTo>
                <a:lnTo>
                  <a:pt x="378" y="6"/>
                </a:lnTo>
                <a:lnTo>
                  <a:pt x="384" y="6"/>
                </a:lnTo>
                <a:lnTo>
                  <a:pt x="390" y="6"/>
                </a:lnTo>
                <a:lnTo>
                  <a:pt x="396" y="6"/>
                </a:lnTo>
                <a:lnTo>
                  <a:pt x="402" y="6"/>
                </a:lnTo>
                <a:lnTo>
                  <a:pt x="408" y="6"/>
                </a:lnTo>
                <a:lnTo>
                  <a:pt x="408" y="12"/>
                </a:lnTo>
                <a:lnTo>
                  <a:pt x="414" y="12"/>
                </a:lnTo>
                <a:lnTo>
                  <a:pt x="420" y="12"/>
                </a:lnTo>
                <a:lnTo>
                  <a:pt x="426" y="12"/>
                </a:lnTo>
                <a:lnTo>
                  <a:pt x="432" y="12"/>
                </a:lnTo>
                <a:lnTo>
                  <a:pt x="438" y="18"/>
                </a:lnTo>
                <a:lnTo>
                  <a:pt x="444" y="18"/>
                </a:lnTo>
                <a:lnTo>
                  <a:pt x="450" y="18"/>
                </a:lnTo>
                <a:lnTo>
                  <a:pt x="456" y="24"/>
                </a:lnTo>
                <a:lnTo>
                  <a:pt x="462" y="24"/>
                </a:lnTo>
                <a:lnTo>
                  <a:pt x="468" y="24"/>
                </a:lnTo>
                <a:lnTo>
                  <a:pt x="474" y="30"/>
                </a:lnTo>
                <a:lnTo>
                  <a:pt x="480" y="30"/>
                </a:lnTo>
                <a:lnTo>
                  <a:pt x="486" y="30"/>
                </a:lnTo>
                <a:lnTo>
                  <a:pt x="486" y="36"/>
                </a:lnTo>
                <a:lnTo>
                  <a:pt x="492" y="36"/>
                </a:lnTo>
                <a:lnTo>
                  <a:pt x="498" y="36"/>
                </a:lnTo>
                <a:lnTo>
                  <a:pt x="498" y="42"/>
                </a:lnTo>
                <a:lnTo>
                  <a:pt x="504" y="42"/>
                </a:lnTo>
                <a:lnTo>
                  <a:pt x="510" y="42"/>
                </a:lnTo>
                <a:lnTo>
                  <a:pt x="516" y="48"/>
                </a:lnTo>
                <a:lnTo>
                  <a:pt x="522" y="48"/>
                </a:lnTo>
                <a:lnTo>
                  <a:pt x="522" y="54"/>
                </a:lnTo>
                <a:lnTo>
                  <a:pt x="528" y="54"/>
                </a:lnTo>
                <a:lnTo>
                  <a:pt x="534" y="54"/>
                </a:lnTo>
                <a:lnTo>
                  <a:pt x="534" y="60"/>
                </a:lnTo>
                <a:lnTo>
                  <a:pt x="540" y="60"/>
                </a:lnTo>
                <a:lnTo>
                  <a:pt x="546" y="60"/>
                </a:lnTo>
                <a:lnTo>
                  <a:pt x="546" y="66"/>
                </a:lnTo>
                <a:lnTo>
                  <a:pt x="552" y="66"/>
                </a:lnTo>
                <a:lnTo>
                  <a:pt x="558" y="72"/>
                </a:lnTo>
                <a:lnTo>
                  <a:pt x="564" y="72"/>
                </a:lnTo>
                <a:lnTo>
                  <a:pt x="564" y="78"/>
                </a:lnTo>
                <a:lnTo>
                  <a:pt x="570" y="78"/>
                </a:lnTo>
                <a:lnTo>
                  <a:pt x="576" y="78"/>
                </a:lnTo>
                <a:lnTo>
                  <a:pt x="576" y="84"/>
                </a:lnTo>
                <a:lnTo>
                  <a:pt x="582" y="84"/>
                </a:lnTo>
                <a:lnTo>
                  <a:pt x="588" y="84"/>
                </a:lnTo>
                <a:lnTo>
                  <a:pt x="588" y="90"/>
                </a:lnTo>
                <a:lnTo>
                  <a:pt x="594" y="9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69003" name="Freeform 43"/>
          <p:cNvSpPr>
            <a:spLocks/>
          </p:cNvSpPr>
          <p:nvPr/>
        </p:nvSpPr>
        <p:spPr bwMode="auto">
          <a:xfrm>
            <a:off x="5229225" y="2436813"/>
            <a:ext cx="866775" cy="409575"/>
          </a:xfrm>
          <a:custGeom>
            <a:avLst/>
            <a:gdLst/>
            <a:ahLst/>
            <a:cxnLst>
              <a:cxn ang="0">
                <a:pos x="6" y="6"/>
              </a:cxn>
              <a:cxn ang="0">
                <a:pos x="18" y="12"/>
              </a:cxn>
              <a:cxn ang="0">
                <a:pos x="24" y="18"/>
              </a:cxn>
              <a:cxn ang="0">
                <a:pos x="36" y="24"/>
              </a:cxn>
              <a:cxn ang="0">
                <a:pos x="42" y="30"/>
              </a:cxn>
              <a:cxn ang="0">
                <a:pos x="54" y="42"/>
              </a:cxn>
              <a:cxn ang="0">
                <a:pos x="66" y="48"/>
              </a:cxn>
              <a:cxn ang="0">
                <a:pos x="72" y="54"/>
              </a:cxn>
              <a:cxn ang="0">
                <a:pos x="84" y="60"/>
              </a:cxn>
              <a:cxn ang="0">
                <a:pos x="90" y="66"/>
              </a:cxn>
              <a:cxn ang="0">
                <a:pos x="102" y="72"/>
              </a:cxn>
              <a:cxn ang="0">
                <a:pos x="108" y="78"/>
              </a:cxn>
              <a:cxn ang="0">
                <a:pos x="120" y="90"/>
              </a:cxn>
              <a:cxn ang="0">
                <a:pos x="126" y="96"/>
              </a:cxn>
              <a:cxn ang="0">
                <a:pos x="138" y="102"/>
              </a:cxn>
              <a:cxn ang="0">
                <a:pos x="144" y="108"/>
              </a:cxn>
              <a:cxn ang="0">
                <a:pos x="156" y="114"/>
              </a:cxn>
              <a:cxn ang="0">
                <a:pos x="168" y="120"/>
              </a:cxn>
              <a:cxn ang="0">
                <a:pos x="174" y="126"/>
              </a:cxn>
              <a:cxn ang="0">
                <a:pos x="186" y="132"/>
              </a:cxn>
              <a:cxn ang="0">
                <a:pos x="192" y="144"/>
              </a:cxn>
              <a:cxn ang="0">
                <a:pos x="204" y="150"/>
              </a:cxn>
              <a:cxn ang="0">
                <a:pos x="210" y="156"/>
              </a:cxn>
              <a:cxn ang="0">
                <a:pos x="222" y="162"/>
              </a:cxn>
              <a:cxn ang="0">
                <a:pos x="228" y="168"/>
              </a:cxn>
              <a:cxn ang="0">
                <a:pos x="240" y="174"/>
              </a:cxn>
              <a:cxn ang="0">
                <a:pos x="246" y="180"/>
              </a:cxn>
              <a:cxn ang="0">
                <a:pos x="258" y="186"/>
              </a:cxn>
              <a:cxn ang="0">
                <a:pos x="270" y="192"/>
              </a:cxn>
              <a:cxn ang="0">
                <a:pos x="276" y="192"/>
              </a:cxn>
              <a:cxn ang="0">
                <a:pos x="288" y="198"/>
              </a:cxn>
              <a:cxn ang="0">
                <a:pos x="294" y="204"/>
              </a:cxn>
              <a:cxn ang="0">
                <a:pos x="306" y="210"/>
              </a:cxn>
              <a:cxn ang="0">
                <a:pos x="312" y="216"/>
              </a:cxn>
              <a:cxn ang="0">
                <a:pos x="324" y="216"/>
              </a:cxn>
              <a:cxn ang="0">
                <a:pos x="330" y="222"/>
              </a:cxn>
              <a:cxn ang="0">
                <a:pos x="342" y="228"/>
              </a:cxn>
              <a:cxn ang="0">
                <a:pos x="348" y="228"/>
              </a:cxn>
              <a:cxn ang="0">
                <a:pos x="360" y="234"/>
              </a:cxn>
              <a:cxn ang="0">
                <a:pos x="372" y="240"/>
              </a:cxn>
              <a:cxn ang="0">
                <a:pos x="378" y="240"/>
              </a:cxn>
              <a:cxn ang="0">
                <a:pos x="390" y="240"/>
              </a:cxn>
              <a:cxn ang="0">
                <a:pos x="396" y="246"/>
              </a:cxn>
              <a:cxn ang="0">
                <a:pos x="408" y="246"/>
              </a:cxn>
              <a:cxn ang="0">
                <a:pos x="414" y="252"/>
              </a:cxn>
              <a:cxn ang="0">
                <a:pos x="426" y="252"/>
              </a:cxn>
              <a:cxn ang="0">
                <a:pos x="432" y="252"/>
              </a:cxn>
              <a:cxn ang="0">
                <a:pos x="444" y="252"/>
              </a:cxn>
              <a:cxn ang="0">
                <a:pos x="456" y="252"/>
              </a:cxn>
              <a:cxn ang="0">
                <a:pos x="462" y="258"/>
              </a:cxn>
              <a:cxn ang="0">
                <a:pos x="474" y="258"/>
              </a:cxn>
              <a:cxn ang="0">
                <a:pos x="480" y="258"/>
              </a:cxn>
              <a:cxn ang="0">
                <a:pos x="492" y="258"/>
              </a:cxn>
              <a:cxn ang="0">
                <a:pos x="498" y="258"/>
              </a:cxn>
              <a:cxn ang="0">
                <a:pos x="510" y="252"/>
              </a:cxn>
              <a:cxn ang="0">
                <a:pos x="516" y="252"/>
              </a:cxn>
              <a:cxn ang="0">
                <a:pos x="528" y="252"/>
              </a:cxn>
              <a:cxn ang="0">
                <a:pos x="534" y="252"/>
              </a:cxn>
              <a:cxn ang="0">
                <a:pos x="546" y="246"/>
              </a:cxn>
            </a:cxnLst>
            <a:rect l="0" t="0" r="r" b="b"/>
            <a:pathLst>
              <a:path w="546" h="258">
                <a:moveTo>
                  <a:pt x="0" y="0"/>
                </a:moveTo>
                <a:lnTo>
                  <a:pt x="0" y="6"/>
                </a:lnTo>
                <a:lnTo>
                  <a:pt x="6" y="6"/>
                </a:lnTo>
                <a:lnTo>
                  <a:pt x="12" y="6"/>
                </a:lnTo>
                <a:lnTo>
                  <a:pt x="12" y="12"/>
                </a:lnTo>
                <a:lnTo>
                  <a:pt x="18" y="12"/>
                </a:lnTo>
                <a:lnTo>
                  <a:pt x="18" y="18"/>
                </a:lnTo>
                <a:lnTo>
                  <a:pt x="24" y="18"/>
                </a:lnTo>
                <a:lnTo>
                  <a:pt x="30" y="24"/>
                </a:lnTo>
                <a:lnTo>
                  <a:pt x="36" y="24"/>
                </a:lnTo>
                <a:lnTo>
                  <a:pt x="36" y="30"/>
                </a:lnTo>
                <a:lnTo>
                  <a:pt x="42" y="30"/>
                </a:lnTo>
                <a:lnTo>
                  <a:pt x="48" y="36"/>
                </a:lnTo>
                <a:lnTo>
                  <a:pt x="54" y="36"/>
                </a:lnTo>
                <a:lnTo>
                  <a:pt x="54" y="42"/>
                </a:lnTo>
                <a:lnTo>
                  <a:pt x="60" y="42"/>
                </a:lnTo>
                <a:lnTo>
                  <a:pt x="66" y="48"/>
                </a:lnTo>
                <a:lnTo>
                  <a:pt x="72" y="54"/>
                </a:lnTo>
                <a:lnTo>
                  <a:pt x="78" y="54"/>
                </a:lnTo>
                <a:lnTo>
                  <a:pt x="78" y="60"/>
                </a:lnTo>
                <a:lnTo>
                  <a:pt x="84" y="60"/>
                </a:lnTo>
                <a:lnTo>
                  <a:pt x="84" y="66"/>
                </a:lnTo>
                <a:lnTo>
                  <a:pt x="90" y="66"/>
                </a:lnTo>
                <a:lnTo>
                  <a:pt x="96" y="66"/>
                </a:lnTo>
                <a:lnTo>
                  <a:pt x="96" y="72"/>
                </a:lnTo>
                <a:lnTo>
                  <a:pt x="102" y="72"/>
                </a:lnTo>
                <a:lnTo>
                  <a:pt x="102" y="78"/>
                </a:lnTo>
                <a:lnTo>
                  <a:pt x="108" y="78"/>
                </a:lnTo>
                <a:lnTo>
                  <a:pt x="114" y="84"/>
                </a:lnTo>
                <a:lnTo>
                  <a:pt x="120" y="90"/>
                </a:lnTo>
                <a:lnTo>
                  <a:pt x="126" y="90"/>
                </a:lnTo>
                <a:lnTo>
                  <a:pt x="126" y="96"/>
                </a:lnTo>
                <a:lnTo>
                  <a:pt x="132" y="96"/>
                </a:lnTo>
                <a:lnTo>
                  <a:pt x="138" y="102"/>
                </a:lnTo>
                <a:lnTo>
                  <a:pt x="144" y="102"/>
                </a:lnTo>
                <a:lnTo>
                  <a:pt x="144" y="108"/>
                </a:lnTo>
                <a:lnTo>
                  <a:pt x="150" y="108"/>
                </a:lnTo>
                <a:lnTo>
                  <a:pt x="150" y="114"/>
                </a:lnTo>
                <a:lnTo>
                  <a:pt x="156" y="114"/>
                </a:lnTo>
                <a:lnTo>
                  <a:pt x="162" y="120"/>
                </a:lnTo>
                <a:lnTo>
                  <a:pt x="168" y="120"/>
                </a:lnTo>
                <a:lnTo>
                  <a:pt x="168" y="126"/>
                </a:lnTo>
                <a:lnTo>
                  <a:pt x="174" y="126"/>
                </a:lnTo>
                <a:lnTo>
                  <a:pt x="174" y="132"/>
                </a:lnTo>
                <a:lnTo>
                  <a:pt x="180" y="132"/>
                </a:lnTo>
                <a:lnTo>
                  <a:pt x="186" y="132"/>
                </a:lnTo>
                <a:lnTo>
                  <a:pt x="186" y="138"/>
                </a:lnTo>
                <a:lnTo>
                  <a:pt x="192" y="138"/>
                </a:lnTo>
                <a:lnTo>
                  <a:pt x="192" y="144"/>
                </a:lnTo>
                <a:lnTo>
                  <a:pt x="198" y="144"/>
                </a:lnTo>
                <a:lnTo>
                  <a:pt x="204" y="150"/>
                </a:lnTo>
                <a:lnTo>
                  <a:pt x="210" y="150"/>
                </a:lnTo>
                <a:lnTo>
                  <a:pt x="210" y="156"/>
                </a:lnTo>
                <a:lnTo>
                  <a:pt x="216" y="156"/>
                </a:lnTo>
                <a:lnTo>
                  <a:pt x="222" y="162"/>
                </a:lnTo>
                <a:lnTo>
                  <a:pt x="228" y="162"/>
                </a:lnTo>
                <a:lnTo>
                  <a:pt x="228" y="168"/>
                </a:lnTo>
                <a:lnTo>
                  <a:pt x="234" y="168"/>
                </a:lnTo>
                <a:lnTo>
                  <a:pt x="240" y="168"/>
                </a:lnTo>
                <a:lnTo>
                  <a:pt x="240" y="174"/>
                </a:lnTo>
                <a:lnTo>
                  <a:pt x="246" y="174"/>
                </a:lnTo>
                <a:lnTo>
                  <a:pt x="246" y="180"/>
                </a:lnTo>
                <a:lnTo>
                  <a:pt x="252" y="180"/>
                </a:lnTo>
                <a:lnTo>
                  <a:pt x="258" y="180"/>
                </a:lnTo>
                <a:lnTo>
                  <a:pt x="258" y="186"/>
                </a:lnTo>
                <a:lnTo>
                  <a:pt x="264" y="186"/>
                </a:lnTo>
                <a:lnTo>
                  <a:pt x="270" y="192"/>
                </a:lnTo>
                <a:lnTo>
                  <a:pt x="276" y="192"/>
                </a:lnTo>
                <a:lnTo>
                  <a:pt x="276" y="198"/>
                </a:lnTo>
                <a:lnTo>
                  <a:pt x="282" y="198"/>
                </a:lnTo>
                <a:lnTo>
                  <a:pt x="288" y="198"/>
                </a:lnTo>
                <a:lnTo>
                  <a:pt x="288" y="204"/>
                </a:lnTo>
                <a:lnTo>
                  <a:pt x="294" y="204"/>
                </a:lnTo>
                <a:lnTo>
                  <a:pt x="300" y="204"/>
                </a:lnTo>
                <a:lnTo>
                  <a:pt x="300" y="210"/>
                </a:lnTo>
                <a:lnTo>
                  <a:pt x="306" y="210"/>
                </a:lnTo>
                <a:lnTo>
                  <a:pt x="312" y="210"/>
                </a:lnTo>
                <a:lnTo>
                  <a:pt x="312" y="216"/>
                </a:lnTo>
                <a:lnTo>
                  <a:pt x="318" y="216"/>
                </a:lnTo>
                <a:lnTo>
                  <a:pt x="324" y="216"/>
                </a:lnTo>
                <a:lnTo>
                  <a:pt x="324" y="222"/>
                </a:lnTo>
                <a:lnTo>
                  <a:pt x="330" y="222"/>
                </a:lnTo>
                <a:lnTo>
                  <a:pt x="336" y="222"/>
                </a:lnTo>
                <a:lnTo>
                  <a:pt x="342" y="228"/>
                </a:lnTo>
                <a:lnTo>
                  <a:pt x="348" y="228"/>
                </a:lnTo>
                <a:lnTo>
                  <a:pt x="354" y="234"/>
                </a:lnTo>
                <a:lnTo>
                  <a:pt x="360" y="234"/>
                </a:lnTo>
                <a:lnTo>
                  <a:pt x="366" y="234"/>
                </a:lnTo>
                <a:lnTo>
                  <a:pt x="372" y="240"/>
                </a:lnTo>
                <a:lnTo>
                  <a:pt x="378" y="240"/>
                </a:lnTo>
                <a:lnTo>
                  <a:pt x="384" y="240"/>
                </a:lnTo>
                <a:lnTo>
                  <a:pt x="390" y="240"/>
                </a:lnTo>
                <a:lnTo>
                  <a:pt x="390" y="246"/>
                </a:lnTo>
                <a:lnTo>
                  <a:pt x="396" y="246"/>
                </a:lnTo>
                <a:lnTo>
                  <a:pt x="402" y="246"/>
                </a:lnTo>
                <a:lnTo>
                  <a:pt x="408" y="246"/>
                </a:lnTo>
                <a:lnTo>
                  <a:pt x="414" y="246"/>
                </a:lnTo>
                <a:lnTo>
                  <a:pt x="414" y="252"/>
                </a:lnTo>
                <a:lnTo>
                  <a:pt x="420" y="252"/>
                </a:lnTo>
                <a:lnTo>
                  <a:pt x="426" y="252"/>
                </a:lnTo>
                <a:lnTo>
                  <a:pt x="432" y="252"/>
                </a:lnTo>
                <a:lnTo>
                  <a:pt x="438" y="252"/>
                </a:lnTo>
                <a:lnTo>
                  <a:pt x="444" y="252"/>
                </a:lnTo>
                <a:lnTo>
                  <a:pt x="450" y="252"/>
                </a:lnTo>
                <a:lnTo>
                  <a:pt x="456" y="252"/>
                </a:lnTo>
                <a:lnTo>
                  <a:pt x="456" y="258"/>
                </a:lnTo>
                <a:lnTo>
                  <a:pt x="462" y="258"/>
                </a:lnTo>
                <a:lnTo>
                  <a:pt x="468" y="258"/>
                </a:lnTo>
                <a:lnTo>
                  <a:pt x="474" y="258"/>
                </a:lnTo>
                <a:lnTo>
                  <a:pt x="480" y="258"/>
                </a:lnTo>
                <a:lnTo>
                  <a:pt x="486" y="258"/>
                </a:lnTo>
                <a:lnTo>
                  <a:pt x="492" y="258"/>
                </a:lnTo>
                <a:lnTo>
                  <a:pt x="498" y="258"/>
                </a:lnTo>
                <a:lnTo>
                  <a:pt x="504" y="258"/>
                </a:lnTo>
                <a:lnTo>
                  <a:pt x="504" y="252"/>
                </a:lnTo>
                <a:lnTo>
                  <a:pt x="510" y="252"/>
                </a:lnTo>
                <a:lnTo>
                  <a:pt x="516" y="252"/>
                </a:lnTo>
                <a:lnTo>
                  <a:pt x="522" y="252"/>
                </a:lnTo>
                <a:lnTo>
                  <a:pt x="528" y="252"/>
                </a:lnTo>
                <a:lnTo>
                  <a:pt x="534" y="252"/>
                </a:lnTo>
                <a:lnTo>
                  <a:pt x="540" y="252"/>
                </a:lnTo>
                <a:lnTo>
                  <a:pt x="546" y="252"/>
                </a:lnTo>
                <a:lnTo>
                  <a:pt x="546" y="246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grpSp>
        <p:nvGrpSpPr>
          <p:cNvPr id="169004" name="Group 44"/>
          <p:cNvGrpSpPr>
            <a:grpSpLocks/>
          </p:cNvGrpSpPr>
          <p:nvPr/>
        </p:nvGrpSpPr>
        <p:grpSpPr bwMode="auto">
          <a:xfrm>
            <a:off x="2409825" y="1208088"/>
            <a:ext cx="3686175" cy="2724150"/>
            <a:chOff x="1518" y="761"/>
            <a:chExt cx="2322" cy="1716"/>
          </a:xfrm>
        </p:grpSpPr>
        <p:sp>
          <p:nvSpPr>
            <p:cNvPr id="169005" name="Freeform 45"/>
            <p:cNvSpPr>
              <a:spLocks/>
            </p:cNvSpPr>
            <p:nvPr/>
          </p:nvSpPr>
          <p:spPr bwMode="auto">
            <a:xfrm>
              <a:off x="1518" y="2039"/>
              <a:ext cx="594" cy="438"/>
            </a:xfrm>
            <a:custGeom>
              <a:avLst/>
              <a:gdLst/>
              <a:ahLst/>
              <a:cxnLst>
                <a:cxn ang="0">
                  <a:pos x="12" y="432"/>
                </a:cxn>
                <a:cxn ang="0">
                  <a:pos x="18" y="426"/>
                </a:cxn>
                <a:cxn ang="0">
                  <a:pos x="30" y="414"/>
                </a:cxn>
                <a:cxn ang="0">
                  <a:pos x="42" y="408"/>
                </a:cxn>
                <a:cxn ang="0">
                  <a:pos x="54" y="396"/>
                </a:cxn>
                <a:cxn ang="0">
                  <a:pos x="66" y="390"/>
                </a:cxn>
                <a:cxn ang="0">
                  <a:pos x="78" y="384"/>
                </a:cxn>
                <a:cxn ang="0">
                  <a:pos x="90" y="372"/>
                </a:cxn>
                <a:cxn ang="0">
                  <a:pos x="102" y="366"/>
                </a:cxn>
                <a:cxn ang="0">
                  <a:pos x="114" y="354"/>
                </a:cxn>
                <a:cxn ang="0">
                  <a:pos x="126" y="348"/>
                </a:cxn>
                <a:cxn ang="0">
                  <a:pos x="138" y="336"/>
                </a:cxn>
                <a:cxn ang="0">
                  <a:pos x="150" y="330"/>
                </a:cxn>
                <a:cxn ang="0">
                  <a:pos x="162" y="324"/>
                </a:cxn>
                <a:cxn ang="0">
                  <a:pos x="174" y="312"/>
                </a:cxn>
                <a:cxn ang="0">
                  <a:pos x="186" y="306"/>
                </a:cxn>
                <a:cxn ang="0">
                  <a:pos x="198" y="294"/>
                </a:cxn>
                <a:cxn ang="0">
                  <a:pos x="204" y="288"/>
                </a:cxn>
                <a:cxn ang="0">
                  <a:pos x="216" y="276"/>
                </a:cxn>
                <a:cxn ang="0">
                  <a:pos x="228" y="270"/>
                </a:cxn>
                <a:cxn ang="0">
                  <a:pos x="240" y="264"/>
                </a:cxn>
                <a:cxn ang="0">
                  <a:pos x="252" y="252"/>
                </a:cxn>
                <a:cxn ang="0">
                  <a:pos x="264" y="246"/>
                </a:cxn>
                <a:cxn ang="0">
                  <a:pos x="276" y="234"/>
                </a:cxn>
                <a:cxn ang="0">
                  <a:pos x="288" y="228"/>
                </a:cxn>
                <a:cxn ang="0">
                  <a:pos x="300" y="216"/>
                </a:cxn>
                <a:cxn ang="0">
                  <a:pos x="312" y="210"/>
                </a:cxn>
                <a:cxn ang="0">
                  <a:pos x="324" y="198"/>
                </a:cxn>
                <a:cxn ang="0">
                  <a:pos x="336" y="192"/>
                </a:cxn>
                <a:cxn ang="0">
                  <a:pos x="348" y="186"/>
                </a:cxn>
                <a:cxn ang="0">
                  <a:pos x="360" y="174"/>
                </a:cxn>
                <a:cxn ang="0">
                  <a:pos x="372" y="168"/>
                </a:cxn>
                <a:cxn ang="0">
                  <a:pos x="378" y="156"/>
                </a:cxn>
                <a:cxn ang="0">
                  <a:pos x="390" y="150"/>
                </a:cxn>
                <a:cxn ang="0">
                  <a:pos x="402" y="138"/>
                </a:cxn>
                <a:cxn ang="0">
                  <a:pos x="414" y="132"/>
                </a:cxn>
                <a:cxn ang="0">
                  <a:pos x="426" y="126"/>
                </a:cxn>
                <a:cxn ang="0">
                  <a:pos x="438" y="114"/>
                </a:cxn>
                <a:cxn ang="0">
                  <a:pos x="450" y="108"/>
                </a:cxn>
                <a:cxn ang="0">
                  <a:pos x="462" y="96"/>
                </a:cxn>
                <a:cxn ang="0">
                  <a:pos x="474" y="90"/>
                </a:cxn>
                <a:cxn ang="0">
                  <a:pos x="486" y="78"/>
                </a:cxn>
                <a:cxn ang="0">
                  <a:pos x="498" y="72"/>
                </a:cxn>
                <a:cxn ang="0">
                  <a:pos x="510" y="66"/>
                </a:cxn>
                <a:cxn ang="0">
                  <a:pos x="522" y="54"/>
                </a:cxn>
                <a:cxn ang="0">
                  <a:pos x="534" y="48"/>
                </a:cxn>
                <a:cxn ang="0">
                  <a:pos x="546" y="36"/>
                </a:cxn>
                <a:cxn ang="0">
                  <a:pos x="552" y="30"/>
                </a:cxn>
                <a:cxn ang="0">
                  <a:pos x="564" y="18"/>
                </a:cxn>
                <a:cxn ang="0">
                  <a:pos x="576" y="12"/>
                </a:cxn>
                <a:cxn ang="0">
                  <a:pos x="588" y="6"/>
                </a:cxn>
              </a:cxnLst>
              <a:rect l="0" t="0" r="r" b="b"/>
              <a:pathLst>
                <a:path w="594" h="438">
                  <a:moveTo>
                    <a:pt x="0" y="438"/>
                  </a:moveTo>
                  <a:lnTo>
                    <a:pt x="0" y="438"/>
                  </a:lnTo>
                  <a:lnTo>
                    <a:pt x="6" y="438"/>
                  </a:lnTo>
                  <a:lnTo>
                    <a:pt x="6" y="432"/>
                  </a:lnTo>
                  <a:lnTo>
                    <a:pt x="12" y="432"/>
                  </a:lnTo>
                  <a:lnTo>
                    <a:pt x="18" y="426"/>
                  </a:lnTo>
                  <a:lnTo>
                    <a:pt x="24" y="420"/>
                  </a:lnTo>
                  <a:lnTo>
                    <a:pt x="30" y="420"/>
                  </a:lnTo>
                  <a:lnTo>
                    <a:pt x="30" y="414"/>
                  </a:lnTo>
                  <a:lnTo>
                    <a:pt x="36" y="414"/>
                  </a:lnTo>
                  <a:lnTo>
                    <a:pt x="42" y="408"/>
                  </a:lnTo>
                  <a:lnTo>
                    <a:pt x="48" y="408"/>
                  </a:lnTo>
                  <a:lnTo>
                    <a:pt x="48" y="402"/>
                  </a:lnTo>
                  <a:lnTo>
                    <a:pt x="54" y="402"/>
                  </a:lnTo>
                  <a:lnTo>
                    <a:pt x="54" y="396"/>
                  </a:lnTo>
                  <a:lnTo>
                    <a:pt x="60" y="396"/>
                  </a:lnTo>
                  <a:lnTo>
                    <a:pt x="66" y="390"/>
                  </a:lnTo>
                  <a:lnTo>
                    <a:pt x="72" y="390"/>
                  </a:lnTo>
                  <a:lnTo>
                    <a:pt x="72" y="384"/>
                  </a:lnTo>
                  <a:lnTo>
                    <a:pt x="78" y="384"/>
                  </a:lnTo>
                  <a:lnTo>
                    <a:pt x="84" y="378"/>
                  </a:lnTo>
                  <a:lnTo>
                    <a:pt x="90" y="372"/>
                  </a:lnTo>
                  <a:lnTo>
                    <a:pt x="96" y="372"/>
                  </a:lnTo>
                  <a:lnTo>
                    <a:pt x="96" y="366"/>
                  </a:lnTo>
                  <a:lnTo>
                    <a:pt x="102" y="366"/>
                  </a:lnTo>
                  <a:lnTo>
                    <a:pt x="102" y="360"/>
                  </a:lnTo>
                  <a:lnTo>
                    <a:pt x="108" y="360"/>
                  </a:lnTo>
                  <a:lnTo>
                    <a:pt x="114" y="360"/>
                  </a:lnTo>
                  <a:lnTo>
                    <a:pt x="114" y="354"/>
                  </a:lnTo>
                  <a:lnTo>
                    <a:pt x="120" y="354"/>
                  </a:lnTo>
                  <a:lnTo>
                    <a:pt x="120" y="348"/>
                  </a:lnTo>
                  <a:lnTo>
                    <a:pt x="126" y="348"/>
                  </a:lnTo>
                  <a:lnTo>
                    <a:pt x="132" y="342"/>
                  </a:lnTo>
                  <a:lnTo>
                    <a:pt x="138" y="336"/>
                  </a:lnTo>
                  <a:lnTo>
                    <a:pt x="144" y="336"/>
                  </a:lnTo>
                  <a:lnTo>
                    <a:pt x="144" y="330"/>
                  </a:lnTo>
                  <a:lnTo>
                    <a:pt x="150" y="330"/>
                  </a:lnTo>
                  <a:lnTo>
                    <a:pt x="156" y="324"/>
                  </a:lnTo>
                  <a:lnTo>
                    <a:pt x="162" y="324"/>
                  </a:lnTo>
                  <a:lnTo>
                    <a:pt x="162" y="318"/>
                  </a:lnTo>
                  <a:lnTo>
                    <a:pt x="168" y="318"/>
                  </a:lnTo>
                  <a:lnTo>
                    <a:pt x="168" y="312"/>
                  </a:lnTo>
                  <a:lnTo>
                    <a:pt x="174" y="312"/>
                  </a:lnTo>
                  <a:lnTo>
                    <a:pt x="180" y="306"/>
                  </a:lnTo>
                  <a:lnTo>
                    <a:pt x="186" y="306"/>
                  </a:lnTo>
                  <a:lnTo>
                    <a:pt x="186" y="300"/>
                  </a:lnTo>
                  <a:lnTo>
                    <a:pt x="192" y="300"/>
                  </a:lnTo>
                  <a:lnTo>
                    <a:pt x="198" y="294"/>
                  </a:lnTo>
                  <a:lnTo>
                    <a:pt x="204" y="288"/>
                  </a:lnTo>
                  <a:lnTo>
                    <a:pt x="210" y="288"/>
                  </a:lnTo>
                  <a:lnTo>
                    <a:pt x="210" y="282"/>
                  </a:lnTo>
                  <a:lnTo>
                    <a:pt x="216" y="282"/>
                  </a:lnTo>
                  <a:lnTo>
                    <a:pt x="216" y="276"/>
                  </a:lnTo>
                  <a:lnTo>
                    <a:pt x="222" y="276"/>
                  </a:lnTo>
                  <a:lnTo>
                    <a:pt x="228" y="276"/>
                  </a:lnTo>
                  <a:lnTo>
                    <a:pt x="228" y="270"/>
                  </a:lnTo>
                  <a:lnTo>
                    <a:pt x="234" y="270"/>
                  </a:lnTo>
                  <a:lnTo>
                    <a:pt x="234" y="264"/>
                  </a:lnTo>
                  <a:lnTo>
                    <a:pt x="240" y="264"/>
                  </a:lnTo>
                  <a:lnTo>
                    <a:pt x="246" y="258"/>
                  </a:lnTo>
                  <a:lnTo>
                    <a:pt x="252" y="252"/>
                  </a:lnTo>
                  <a:lnTo>
                    <a:pt x="258" y="252"/>
                  </a:lnTo>
                  <a:lnTo>
                    <a:pt x="258" y="246"/>
                  </a:lnTo>
                  <a:lnTo>
                    <a:pt x="264" y="246"/>
                  </a:lnTo>
                  <a:lnTo>
                    <a:pt x="270" y="240"/>
                  </a:lnTo>
                  <a:lnTo>
                    <a:pt x="276" y="240"/>
                  </a:lnTo>
                  <a:lnTo>
                    <a:pt x="276" y="234"/>
                  </a:lnTo>
                  <a:lnTo>
                    <a:pt x="282" y="234"/>
                  </a:lnTo>
                  <a:lnTo>
                    <a:pt x="282" y="228"/>
                  </a:lnTo>
                  <a:lnTo>
                    <a:pt x="288" y="228"/>
                  </a:lnTo>
                  <a:lnTo>
                    <a:pt x="288" y="222"/>
                  </a:lnTo>
                  <a:lnTo>
                    <a:pt x="294" y="222"/>
                  </a:lnTo>
                  <a:lnTo>
                    <a:pt x="300" y="222"/>
                  </a:lnTo>
                  <a:lnTo>
                    <a:pt x="300" y="216"/>
                  </a:lnTo>
                  <a:lnTo>
                    <a:pt x="306" y="216"/>
                  </a:lnTo>
                  <a:lnTo>
                    <a:pt x="306" y="210"/>
                  </a:lnTo>
                  <a:lnTo>
                    <a:pt x="312" y="210"/>
                  </a:lnTo>
                  <a:lnTo>
                    <a:pt x="318" y="204"/>
                  </a:lnTo>
                  <a:lnTo>
                    <a:pt x="324" y="198"/>
                  </a:lnTo>
                  <a:lnTo>
                    <a:pt x="330" y="198"/>
                  </a:lnTo>
                  <a:lnTo>
                    <a:pt x="330" y="192"/>
                  </a:lnTo>
                  <a:lnTo>
                    <a:pt x="336" y="192"/>
                  </a:lnTo>
                  <a:lnTo>
                    <a:pt x="342" y="186"/>
                  </a:lnTo>
                  <a:lnTo>
                    <a:pt x="348" y="186"/>
                  </a:lnTo>
                  <a:lnTo>
                    <a:pt x="348" y="180"/>
                  </a:lnTo>
                  <a:lnTo>
                    <a:pt x="354" y="180"/>
                  </a:lnTo>
                  <a:lnTo>
                    <a:pt x="354" y="174"/>
                  </a:lnTo>
                  <a:lnTo>
                    <a:pt x="360" y="174"/>
                  </a:lnTo>
                  <a:lnTo>
                    <a:pt x="366" y="168"/>
                  </a:lnTo>
                  <a:lnTo>
                    <a:pt x="372" y="168"/>
                  </a:lnTo>
                  <a:lnTo>
                    <a:pt x="372" y="162"/>
                  </a:lnTo>
                  <a:lnTo>
                    <a:pt x="378" y="162"/>
                  </a:lnTo>
                  <a:lnTo>
                    <a:pt x="378" y="156"/>
                  </a:lnTo>
                  <a:lnTo>
                    <a:pt x="384" y="156"/>
                  </a:lnTo>
                  <a:lnTo>
                    <a:pt x="390" y="150"/>
                  </a:lnTo>
                  <a:lnTo>
                    <a:pt x="396" y="150"/>
                  </a:lnTo>
                  <a:lnTo>
                    <a:pt x="396" y="144"/>
                  </a:lnTo>
                  <a:lnTo>
                    <a:pt x="402" y="144"/>
                  </a:lnTo>
                  <a:lnTo>
                    <a:pt x="402" y="138"/>
                  </a:lnTo>
                  <a:lnTo>
                    <a:pt x="408" y="138"/>
                  </a:lnTo>
                  <a:lnTo>
                    <a:pt x="414" y="132"/>
                  </a:lnTo>
                  <a:lnTo>
                    <a:pt x="420" y="132"/>
                  </a:lnTo>
                  <a:lnTo>
                    <a:pt x="420" y="126"/>
                  </a:lnTo>
                  <a:lnTo>
                    <a:pt x="426" y="126"/>
                  </a:lnTo>
                  <a:lnTo>
                    <a:pt x="432" y="120"/>
                  </a:lnTo>
                  <a:lnTo>
                    <a:pt x="438" y="114"/>
                  </a:lnTo>
                  <a:lnTo>
                    <a:pt x="444" y="114"/>
                  </a:lnTo>
                  <a:lnTo>
                    <a:pt x="444" y="108"/>
                  </a:lnTo>
                  <a:lnTo>
                    <a:pt x="450" y="108"/>
                  </a:lnTo>
                  <a:lnTo>
                    <a:pt x="450" y="102"/>
                  </a:lnTo>
                  <a:lnTo>
                    <a:pt x="456" y="102"/>
                  </a:lnTo>
                  <a:lnTo>
                    <a:pt x="462" y="102"/>
                  </a:lnTo>
                  <a:lnTo>
                    <a:pt x="462" y="96"/>
                  </a:lnTo>
                  <a:lnTo>
                    <a:pt x="468" y="96"/>
                  </a:lnTo>
                  <a:lnTo>
                    <a:pt x="468" y="90"/>
                  </a:lnTo>
                  <a:lnTo>
                    <a:pt x="474" y="90"/>
                  </a:lnTo>
                  <a:lnTo>
                    <a:pt x="480" y="84"/>
                  </a:lnTo>
                  <a:lnTo>
                    <a:pt x="486" y="78"/>
                  </a:lnTo>
                  <a:lnTo>
                    <a:pt x="492" y="78"/>
                  </a:lnTo>
                  <a:lnTo>
                    <a:pt x="492" y="72"/>
                  </a:lnTo>
                  <a:lnTo>
                    <a:pt x="498" y="72"/>
                  </a:lnTo>
                  <a:lnTo>
                    <a:pt x="504" y="66"/>
                  </a:lnTo>
                  <a:lnTo>
                    <a:pt x="510" y="66"/>
                  </a:lnTo>
                  <a:lnTo>
                    <a:pt x="510" y="60"/>
                  </a:lnTo>
                  <a:lnTo>
                    <a:pt x="516" y="60"/>
                  </a:lnTo>
                  <a:lnTo>
                    <a:pt x="516" y="54"/>
                  </a:lnTo>
                  <a:lnTo>
                    <a:pt x="522" y="54"/>
                  </a:lnTo>
                  <a:lnTo>
                    <a:pt x="528" y="48"/>
                  </a:lnTo>
                  <a:lnTo>
                    <a:pt x="534" y="48"/>
                  </a:lnTo>
                  <a:lnTo>
                    <a:pt x="534" y="42"/>
                  </a:lnTo>
                  <a:lnTo>
                    <a:pt x="540" y="42"/>
                  </a:lnTo>
                  <a:lnTo>
                    <a:pt x="546" y="36"/>
                  </a:lnTo>
                  <a:lnTo>
                    <a:pt x="552" y="30"/>
                  </a:lnTo>
                  <a:lnTo>
                    <a:pt x="558" y="30"/>
                  </a:lnTo>
                  <a:lnTo>
                    <a:pt x="558" y="24"/>
                  </a:lnTo>
                  <a:lnTo>
                    <a:pt x="564" y="24"/>
                  </a:lnTo>
                  <a:lnTo>
                    <a:pt x="564" y="18"/>
                  </a:lnTo>
                  <a:lnTo>
                    <a:pt x="570" y="18"/>
                  </a:lnTo>
                  <a:lnTo>
                    <a:pt x="576" y="18"/>
                  </a:lnTo>
                  <a:lnTo>
                    <a:pt x="576" y="12"/>
                  </a:lnTo>
                  <a:lnTo>
                    <a:pt x="582" y="12"/>
                  </a:lnTo>
                  <a:lnTo>
                    <a:pt x="582" y="6"/>
                  </a:lnTo>
                  <a:lnTo>
                    <a:pt x="588" y="6"/>
                  </a:lnTo>
                  <a:lnTo>
                    <a:pt x="594" y="0"/>
                  </a:lnTo>
                </a:path>
              </a:pathLst>
            </a:cu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9006" name="Freeform 46"/>
            <p:cNvSpPr>
              <a:spLocks/>
            </p:cNvSpPr>
            <p:nvPr/>
          </p:nvSpPr>
          <p:spPr bwMode="auto">
            <a:xfrm>
              <a:off x="2112" y="1601"/>
              <a:ext cx="588" cy="438"/>
            </a:xfrm>
            <a:custGeom>
              <a:avLst/>
              <a:gdLst/>
              <a:ahLst/>
              <a:cxnLst>
                <a:cxn ang="0">
                  <a:pos x="6" y="432"/>
                </a:cxn>
                <a:cxn ang="0">
                  <a:pos x="18" y="426"/>
                </a:cxn>
                <a:cxn ang="0">
                  <a:pos x="30" y="414"/>
                </a:cxn>
                <a:cxn ang="0">
                  <a:pos x="42" y="408"/>
                </a:cxn>
                <a:cxn ang="0">
                  <a:pos x="54" y="396"/>
                </a:cxn>
                <a:cxn ang="0">
                  <a:pos x="66" y="390"/>
                </a:cxn>
                <a:cxn ang="0">
                  <a:pos x="78" y="378"/>
                </a:cxn>
                <a:cxn ang="0">
                  <a:pos x="90" y="372"/>
                </a:cxn>
                <a:cxn ang="0">
                  <a:pos x="102" y="366"/>
                </a:cxn>
                <a:cxn ang="0">
                  <a:pos x="114" y="354"/>
                </a:cxn>
                <a:cxn ang="0">
                  <a:pos x="126" y="348"/>
                </a:cxn>
                <a:cxn ang="0">
                  <a:pos x="138" y="336"/>
                </a:cxn>
                <a:cxn ang="0">
                  <a:pos x="144" y="330"/>
                </a:cxn>
                <a:cxn ang="0">
                  <a:pos x="156" y="318"/>
                </a:cxn>
                <a:cxn ang="0">
                  <a:pos x="168" y="312"/>
                </a:cxn>
                <a:cxn ang="0">
                  <a:pos x="180" y="306"/>
                </a:cxn>
                <a:cxn ang="0">
                  <a:pos x="192" y="294"/>
                </a:cxn>
                <a:cxn ang="0">
                  <a:pos x="204" y="288"/>
                </a:cxn>
                <a:cxn ang="0">
                  <a:pos x="216" y="276"/>
                </a:cxn>
                <a:cxn ang="0">
                  <a:pos x="228" y="270"/>
                </a:cxn>
                <a:cxn ang="0">
                  <a:pos x="240" y="258"/>
                </a:cxn>
                <a:cxn ang="0">
                  <a:pos x="252" y="252"/>
                </a:cxn>
                <a:cxn ang="0">
                  <a:pos x="264" y="246"/>
                </a:cxn>
                <a:cxn ang="0">
                  <a:pos x="276" y="234"/>
                </a:cxn>
                <a:cxn ang="0">
                  <a:pos x="288" y="228"/>
                </a:cxn>
                <a:cxn ang="0">
                  <a:pos x="300" y="216"/>
                </a:cxn>
                <a:cxn ang="0">
                  <a:pos x="312" y="210"/>
                </a:cxn>
                <a:cxn ang="0">
                  <a:pos x="318" y="198"/>
                </a:cxn>
                <a:cxn ang="0">
                  <a:pos x="330" y="192"/>
                </a:cxn>
                <a:cxn ang="0">
                  <a:pos x="342" y="186"/>
                </a:cxn>
                <a:cxn ang="0">
                  <a:pos x="354" y="174"/>
                </a:cxn>
                <a:cxn ang="0">
                  <a:pos x="366" y="168"/>
                </a:cxn>
                <a:cxn ang="0">
                  <a:pos x="378" y="156"/>
                </a:cxn>
                <a:cxn ang="0">
                  <a:pos x="390" y="150"/>
                </a:cxn>
                <a:cxn ang="0">
                  <a:pos x="402" y="138"/>
                </a:cxn>
                <a:cxn ang="0">
                  <a:pos x="414" y="132"/>
                </a:cxn>
                <a:cxn ang="0">
                  <a:pos x="426" y="120"/>
                </a:cxn>
                <a:cxn ang="0">
                  <a:pos x="438" y="114"/>
                </a:cxn>
                <a:cxn ang="0">
                  <a:pos x="450" y="108"/>
                </a:cxn>
                <a:cxn ang="0">
                  <a:pos x="462" y="96"/>
                </a:cxn>
                <a:cxn ang="0">
                  <a:pos x="474" y="90"/>
                </a:cxn>
                <a:cxn ang="0">
                  <a:pos x="486" y="78"/>
                </a:cxn>
                <a:cxn ang="0">
                  <a:pos x="498" y="72"/>
                </a:cxn>
                <a:cxn ang="0">
                  <a:pos x="504" y="60"/>
                </a:cxn>
                <a:cxn ang="0">
                  <a:pos x="516" y="54"/>
                </a:cxn>
                <a:cxn ang="0">
                  <a:pos x="528" y="48"/>
                </a:cxn>
                <a:cxn ang="0">
                  <a:pos x="540" y="36"/>
                </a:cxn>
                <a:cxn ang="0">
                  <a:pos x="552" y="30"/>
                </a:cxn>
                <a:cxn ang="0">
                  <a:pos x="564" y="18"/>
                </a:cxn>
                <a:cxn ang="0">
                  <a:pos x="576" y="12"/>
                </a:cxn>
                <a:cxn ang="0">
                  <a:pos x="588" y="0"/>
                </a:cxn>
              </a:cxnLst>
              <a:rect l="0" t="0" r="r" b="b"/>
              <a:pathLst>
                <a:path w="588" h="438">
                  <a:moveTo>
                    <a:pt x="0" y="438"/>
                  </a:moveTo>
                  <a:lnTo>
                    <a:pt x="0" y="438"/>
                  </a:lnTo>
                  <a:lnTo>
                    <a:pt x="6" y="432"/>
                  </a:lnTo>
                  <a:lnTo>
                    <a:pt x="12" y="432"/>
                  </a:lnTo>
                  <a:lnTo>
                    <a:pt x="12" y="426"/>
                  </a:lnTo>
                  <a:lnTo>
                    <a:pt x="18" y="426"/>
                  </a:lnTo>
                  <a:lnTo>
                    <a:pt x="24" y="420"/>
                  </a:lnTo>
                  <a:lnTo>
                    <a:pt x="30" y="420"/>
                  </a:lnTo>
                  <a:lnTo>
                    <a:pt x="30" y="414"/>
                  </a:lnTo>
                  <a:lnTo>
                    <a:pt x="36" y="414"/>
                  </a:lnTo>
                  <a:lnTo>
                    <a:pt x="36" y="408"/>
                  </a:lnTo>
                  <a:lnTo>
                    <a:pt x="42" y="408"/>
                  </a:lnTo>
                  <a:lnTo>
                    <a:pt x="42" y="402"/>
                  </a:lnTo>
                  <a:lnTo>
                    <a:pt x="48" y="402"/>
                  </a:lnTo>
                  <a:lnTo>
                    <a:pt x="54" y="402"/>
                  </a:lnTo>
                  <a:lnTo>
                    <a:pt x="54" y="396"/>
                  </a:lnTo>
                  <a:lnTo>
                    <a:pt x="60" y="396"/>
                  </a:lnTo>
                  <a:lnTo>
                    <a:pt x="60" y="390"/>
                  </a:lnTo>
                  <a:lnTo>
                    <a:pt x="66" y="390"/>
                  </a:lnTo>
                  <a:lnTo>
                    <a:pt x="72" y="384"/>
                  </a:lnTo>
                  <a:lnTo>
                    <a:pt x="78" y="378"/>
                  </a:lnTo>
                  <a:lnTo>
                    <a:pt x="84" y="378"/>
                  </a:lnTo>
                  <a:lnTo>
                    <a:pt x="84" y="372"/>
                  </a:lnTo>
                  <a:lnTo>
                    <a:pt x="90" y="372"/>
                  </a:lnTo>
                  <a:lnTo>
                    <a:pt x="96" y="366"/>
                  </a:lnTo>
                  <a:lnTo>
                    <a:pt x="102" y="366"/>
                  </a:lnTo>
                  <a:lnTo>
                    <a:pt x="102" y="360"/>
                  </a:lnTo>
                  <a:lnTo>
                    <a:pt x="108" y="360"/>
                  </a:lnTo>
                  <a:lnTo>
                    <a:pt x="108" y="354"/>
                  </a:lnTo>
                  <a:lnTo>
                    <a:pt x="114" y="354"/>
                  </a:lnTo>
                  <a:lnTo>
                    <a:pt x="120" y="348"/>
                  </a:lnTo>
                  <a:lnTo>
                    <a:pt x="126" y="348"/>
                  </a:lnTo>
                  <a:lnTo>
                    <a:pt x="126" y="342"/>
                  </a:lnTo>
                  <a:lnTo>
                    <a:pt x="132" y="342"/>
                  </a:lnTo>
                  <a:lnTo>
                    <a:pt x="138" y="336"/>
                  </a:lnTo>
                  <a:lnTo>
                    <a:pt x="144" y="330"/>
                  </a:lnTo>
                  <a:lnTo>
                    <a:pt x="150" y="330"/>
                  </a:lnTo>
                  <a:lnTo>
                    <a:pt x="150" y="324"/>
                  </a:lnTo>
                  <a:lnTo>
                    <a:pt x="156" y="324"/>
                  </a:lnTo>
                  <a:lnTo>
                    <a:pt x="156" y="318"/>
                  </a:lnTo>
                  <a:lnTo>
                    <a:pt x="162" y="318"/>
                  </a:lnTo>
                  <a:lnTo>
                    <a:pt x="168" y="318"/>
                  </a:lnTo>
                  <a:lnTo>
                    <a:pt x="168" y="312"/>
                  </a:lnTo>
                  <a:lnTo>
                    <a:pt x="174" y="312"/>
                  </a:lnTo>
                  <a:lnTo>
                    <a:pt x="174" y="306"/>
                  </a:lnTo>
                  <a:lnTo>
                    <a:pt x="180" y="306"/>
                  </a:lnTo>
                  <a:lnTo>
                    <a:pt x="186" y="300"/>
                  </a:lnTo>
                  <a:lnTo>
                    <a:pt x="192" y="294"/>
                  </a:lnTo>
                  <a:lnTo>
                    <a:pt x="198" y="294"/>
                  </a:lnTo>
                  <a:lnTo>
                    <a:pt x="198" y="288"/>
                  </a:lnTo>
                  <a:lnTo>
                    <a:pt x="204" y="288"/>
                  </a:lnTo>
                  <a:lnTo>
                    <a:pt x="210" y="282"/>
                  </a:lnTo>
                  <a:lnTo>
                    <a:pt x="216" y="282"/>
                  </a:lnTo>
                  <a:lnTo>
                    <a:pt x="216" y="276"/>
                  </a:lnTo>
                  <a:lnTo>
                    <a:pt x="222" y="276"/>
                  </a:lnTo>
                  <a:lnTo>
                    <a:pt x="222" y="270"/>
                  </a:lnTo>
                  <a:lnTo>
                    <a:pt x="228" y="270"/>
                  </a:lnTo>
                  <a:lnTo>
                    <a:pt x="234" y="264"/>
                  </a:lnTo>
                  <a:lnTo>
                    <a:pt x="240" y="264"/>
                  </a:lnTo>
                  <a:lnTo>
                    <a:pt x="240" y="258"/>
                  </a:lnTo>
                  <a:lnTo>
                    <a:pt x="246" y="258"/>
                  </a:lnTo>
                  <a:lnTo>
                    <a:pt x="246" y="252"/>
                  </a:lnTo>
                  <a:lnTo>
                    <a:pt x="252" y="252"/>
                  </a:lnTo>
                  <a:lnTo>
                    <a:pt x="258" y="246"/>
                  </a:lnTo>
                  <a:lnTo>
                    <a:pt x="264" y="246"/>
                  </a:lnTo>
                  <a:lnTo>
                    <a:pt x="264" y="240"/>
                  </a:lnTo>
                  <a:lnTo>
                    <a:pt x="270" y="240"/>
                  </a:lnTo>
                  <a:lnTo>
                    <a:pt x="270" y="234"/>
                  </a:lnTo>
                  <a:lnTo>
                    <a:pt x="276" y="234"/>
                  </a:lnTo>
                  <a:lnTo>
                    <a:pt x="282" y="234"/>
                  </a:lnTo>
                  <a:lnTo>
                    <a:pt x="282" y="228"/>
                  </a:lnTo>
                  <a:lnTo>
                    <a:pt x="288" y="228"/>
                  </a:lnTo>
                  <a:lnTo>
                    <a:pt x="288" y="222"/>
                  </a:lnTo>
                  <a:lnTo>
                    <a:pt x="294" y="222"/>
                  </a:lnTo>
                  <a:lnTo>
                    <a:pt x="300" y="216"/>
                  </a:lnTo>
                  <a:lnTo>
                    <a:pt x="306" y="210"/>
                  </a:lnTo>
                  <a:lnTo>
                    <a:pt x="312" y="210"/>
                  </a:lnTo>
                  <a:lnTo>
                    <a:pt x="312" y="204"/>
                  </a:lnTo>
                  <a:lnTo>
                    <a:pt x="318" y="204"/>
                  </a:lnTo>
                  <a:lnTo>
                    <a:pt x="318" y="198"/>
                  </a:lnTo>
                  <a:lnTo>
                    <a:pt x="324" y="198"/>
                  </a:lnTo>
                  <a:lnTo>
                    <a:pt x="330" y="198"/>
                  </a:lnTo>
                  <a:lnTo>
                    <a:pt x="330" y="192"/>
                  </a:lnTo>
                  <a:lnTo>
                    <a:pt x="336" y="192"/>
                  </a:lnTo>
                  <a:lnTo>
                    <a:pt x="336" y="186"/>
                  </a:lnTo>
                  <a:lnTo>
                    <a:pt x="342" y="186"/>
                  </a:lnTo>
                  <a:lnTo>
                    <a:pt x="348" y="180"/>
                  </a:lnTo>
                  <a:lnTo>
                    <a:pt x="354" y="180"/>
                  </a:lnTo>
                  <a:lnTo>
                    <a:pt x="354" y="174"/>
                  </a:lnTo>
                  <a:lnTo>
                    <a:pt x="360" y="174"/>
                  </a:lnTo>
                  <a:lnTo>
                    <a:pt x="360" y="168"/>
                  </a:lnTo>
                  <a:lnTo>
                    <a:pt x="366" y="168"/>
                  </a:lnTo>
                  <a:lnTo>
                    <a:pt x="372" y="162"/>
                  </a:lnTo>
                  <a:lnTo>
                    <a:pt x="378" y="162"/>
                  </a:lnTo>
                  <a:lnTo>
                    <a:pt x="378" y="156"/>
                  </a:lnTo>
                  <a:lnTo>
                    <a:pt x="384" y="156"/>
                  </a:lnTo>
                  <a:lnTo>
                    <a:pt x="384" y="150"/>
                  </a:lnTo>
                  <a:lnTo>
                    <a:pt x="390" y="150"/>
                  </a:lnTo>
                  <a:lnTo>
                    <a:pt x="390" y="144"/>
                  </a:lnTo>
                  <a:lnTo>
                    <a:pt x="396" y="144"/>
                  </a:lnTo>
                  <a:lnTo>
                    <a:pt x="402" y="144"/>
                  </a:lnTo>
                  <a:lnTo>
                    <a:pt x="402" y="138"/>
                  </a:lnTo>
                  <a:lnTo>
                    <a:pt x="408" y="138"/>
                  </a:lnTo>
                  <a:lnTo>
                    <a:pt x="408" y="132"/>
                  </a:lnTo>
                  <a:lnTo>
                    <a:pt x="414" y="132"/>
                  </a:lnTo>
                  <a:lnTo>
                    <a:pt x="420" y="126"/>
                  </a:lnTo>
                  <a:lnTo>
                    <a:pt x="426" y="126"/>
                  </a:lnTo>
                  <a:lnTo>
                    <a:pt x="426" y="120"/>
                  </a:lnTo>
                  <a:lnTo>
                    <a:pt x="432" y="120"/>
                  </a:lnTo>
                  <a:lnTo>
                    <a:pt x="432" y="114"/>
                  </a:lnTo>
                  <a:lnTo>
                    <a:pt x="438" y="114"/>
                  </a:lnTo>
                  <a:lnTo>
                    <a:pt x="444" y="108"/>
                  </a:lnTo>
                  <a:lnTo>
                    <a:pt x="450" y="108"/>
                  </a:lnTo>
                  <a:lnTo>
                    <a:pt x="450" y="102"/>
                  </a:lnTo>
                  <a:lnTo>
                    <a:pt x="456" y="102"/>
                  </a:lnTo>
                  <a:lnTo>
                    <a:pt x="456" y="96"/>
                  </a:lnTo>
                  <a:lnTo>
                    <a:pt x="462" y="96"/>
                  </a:lnTo>
                  <a:lnTo>
                    <a:pt x="468" y="90"/>
                  </a:lnTo>
                  <a:lnTo>
                    <a:pt x="474" y="90"/>
                  </a:lnTo>
                  <a:lnTo>
                    <a:pt x="474" y="84"/>
                  </a:lnTo>
                  <a:lnTo>
                    <a:pt x="480" y="84"/>
                  </a:lnTo>
                  <a:lnTo>
                    <a:pt x="486" y="78"/>
                  </a:lnTo>
                  <a:lnTo>
                    <a:pt x="492" y="72"/>
                  </a:lnTo>
                  <a:lnTo>
                    <a:pt x="498" y="72"/>
                  </a:lnTo>
                  <a:lnTo>
                    <a:pt x="498" y="66"/>
                  </a:lnTo>
                  <a:lnTo>
                    <a:pt x="504" y="66"/>
                  </a:lnTo>
                  <a:lnTo>
                    <a:pt x="504" y="60"/>
                  </a:lnTo>
                  <a:lnTo>
                    <a:pt x="510" y="60"/>
                  </a:lnTo>
                  <a:lnTo>
                    <a:pt x="516" y="60"/>
                  </a:lnTo>
                  <a:lnTo>
                    <a:pt x="516" y="54"/>
                  </a:lnTo>
                  <a:lnTo>
                    <a:pt x="522" y="54"/>
                  </a:lnTo>
                  <a:lnTo>
                    <a:pt x="522" y="48"/>
                  </a:lnTo>
                  <a:lnTo>
                    <a:pt x="528" y="48"/>
                  </a:lnTo>
                  <a:lnTo>
                    <a:pt x="534" y="42"/>
                  </a:lnTo>
                  <a:lnTo>
                    <a:pt x="540" y="36"/>
                  </a:lnTo>
                  <a:lnTo>
                    <a:pt x="546" y="36"/>
                  </a:lnTo>
                  <a:lnTo>
                    <a:pt x="546" y="30"/>
                  </a:lnTo>
                  <a:lnTo>
                    <a:pt x="552" y="30"/>
                  </a:lnTo>
                  <a:lnTo>
                    <a:pt x="558" y="24"/>
                  </a:lnTo>
                  <a:lnTo>
                    <a:pt x="564" y="24"/>
                  </a:lnTo>
                  <a:lnTo>
                    <a:pt x="564" y="18"/>
                  </a:lnTo>
                  <a:lnTo>
                    <a:pt x="570" y="18"/>
                  </a:lnTo>
                  <a:lnTo>
                    <a:pt x="570" y="12"/>
                  </a:lnTo>
                  <a:lnTo>
                    <a:pt x="576" y="12"/>
                  </a:lnTo>
                  <a:lnTo>
                    <a:pt x="582" y="6"/>
                  </a:lnTo>
                  <a:lnTo>
                    <a:pt x="588" y="6"/>
                  </a:lnTo>
                  <a:lnTo>
                    <a:pt x="588" y="0"/>
                  </a:lnTo>
                </a:path>
              </a:pathLst>
            </a:cu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9007" name="Freeform 47"/>
            <p:cNvSpPr>
              <a:spLocks/>
            </p:cNvSpPr>
            <p:nvPr/>
          </p:nvSpPr>
          <p:spPr bwMode="auto">
            <a:xfrm>
              <a:off x="2700" y="1163"/>
              <a:ext cx="594" cy="438"/>
            </a:xfrm>
            <a:custGeom>
              <a:avLst/>
              <a:gdLst/>
              <a:ahLst/>
              <a:cxnLst>
                <a:cxn ang="0">
                  <a:pos x="12" y="432"/>
                </a:cxn>
                <a:cxn ang="0">
                  <a:pos x="24" y="426"/>
                </a:cxn>
                <a:cxn ang="0">
                  <a:pos x="36" y="414"/>
                </a:cxn>
                <a:cxn ang="0">
                  <a:pos x="48" y="408"/>
                </a:cxn>
                <a:cxn ang="0">
                  <a:pos x="60" y="396"/>
                </a:cxn>
                <a:cxn ang="0">
                  <a:pos x="72" y="390"/>
                </a:cxn>
                <a:cxn ang="0">
                  <a:pos x="84" y="378"/>
                </a:cxn>
                <a:cxn ang="0">
                  <a:pos x="90" y="372"/>
                </a:cxn>
                <a:cxn ang="0">
                  <a:pos x="102" y="366"/>
                </a:cxn>
                <a:cxn ang="0">
                  <a:pos x="114" y="354"/>
                </a:cxn>
                <a:cxn ang="0">
                  <a:pos x="126" y="348"/>
                </a:cxn>
                <a:cxn ang="0">
                  <a:pos x="138" y="336"/>
                </a:cxn>
                <a:cxn ang="0">
                  <a:pos x="150" y="330"/>
                </a:cxn>
                <a:cxn ang="0">
                  <a:pos x="162" y="318"/>
                </a:cxn>
                <a:cxn ang="0">
                  <a:pos x="174" y="312"/>
                </a:cxn>
                <a:cxn ang="0">
                  <a:pos x="186" y="300"/>
                </a:cxn>
                <a:cxn ang="0">
                  <a:pos x="198" y="294"/>
                </a:cxn>
                <a:cxn ang="0">
                  <a:pos x="210" y="288"/>
                </a:cxn>
                <a:cxn ang="0">
                  <a:pos x="222" y="276"/>
                </a:cxn>
                <a:cxn ang="0">
                  <a:pos x="234" y="270"/>
                </a:cxn>
                <a:cxn ang="0">
                  <a:pos x="246" y="258"/>
                </a:cxn>
                <a:cxn ang="0">
                  <a:pos x="258" y="252"/>
                </a:cxn>
                <a:cxn ang="0">
                  <a:pos x="264" y="240"/>
                </a:cxn>
                <a:cxn ang="0">
                  <a:pos x="276" y="234"/>
                </a:cxn>
                <a:cxn ang="0">
                  <a:pos x="288" y="228"/>
                </a:cxn>
                <a:cxn ang="0">
                  <a:pos x="300" y="216"/>
                </a:cxn>
                <a:cxn ang="0">
                  <a:pos x="312" y="210"/>
                </a:cxn>
                <a:cxn ang="0">
                  <a:pos x="324" y="198"/>
                </a:cxn>
                <a:cxn ang="0">
                  <a:pos x="336" y="192"/>
                </a:cxn>
                <a:cxn ang="0">
                  <a:pos x="348" y="180"/>
                </a:cxn>
                <a:cxn ang="0">
                  <a:pos x="360" y="174"/>
                </a:cxn>
                <a:cxn ang="0">
                  <a:pos x="372" y="168"/>
                </a:cxn>
                <a:cxn ang="0">
                  <a:pos x="384" y="156"/>
                </a:cxn>
                <a:cxn ang="0">
                  <a:pos x="396" y="150"/>
                </a:cxn>
                <a:cxn ang="0">
                  <a:pos x="408" y="138"/>
                </a:cxn>
                <a:cxn ang="0">
                  <a:pos x="420" y="132"/>
                </a:cxn>
                <a:cxn ang="0">
                  <a:pos x="432" y="120"/>
                </a:cxn>
                <a:cxn ang="0">
                  <a:pos x="444" y="114"/>
                </a:cxn>
                <a:cxn ang="0">
                  <a:pos x="450" y="108"/>
                </a:cxn>
                <a:cxn ang="0">
                  <a:pos x="462" y="96"/>
                </a:cxn>
                <a:cxn ang="0">
                  <a:pos x="474" y="90"/>
                </a:cxn>
                <a:cxn ang="0">
                  <a:pos x="486" y="78"/>
                </a:cxn>
                <a:cxn ang="0">
                  <a:pos x="498" y="72"/>
                </a:cxn>
                <a:cxn ang="0">
                  <a:pos x="510" y="60"/>
                </a:cxn>
                <a:cxn ang="0">
                  <a:pos x="522" y="54"/>
                </a:cxn>
                <a:cxn ang="0">
                  <a:pos x="534" y="42"/>
                </a:cxn>
                <a:cxn ang="0">
                  <a:pos x="546" y="36"/>
                </a:cxn>
                <a:cxn ang="0">
                  <a:pos x="558" y="30"/>
                </a:cxn>
                <a:cxn ang="0">
                  <a:pos x="570" y="18"/>
                </a:cxn>
                <a:cxn ang="0">
                  <a:pos x="582" y="12"/>
                </a:cxn>
                <a:cxn ang="0">
                  <a:pos x="594" y="0"/>
                </a:cxn>
              </a:cxnLst>
              <a:rect l="0" t="0" r="r" b="b"/>
              <a:pathLst>
                <a:path w="594" h="438">
                  <a:moveTo>
                    <a:pt x="0" y="438"/>
                  </a:moveTo>
                  <a:lnTo>
                    <a:pt x="6" y="438"/>
                  </a:lnTo>
                  <a:lnTo>
                    <a:pt x="12" y="432"/>
                  </a:lnTo>
                  <a:lnTo>
                    <a:pt x="18" y="426"/>
                  </a:lnTo>
                  <a:lnTo>
                    <a:pt x="24" y="426"/>
                  </a:lnTo>
                  <a:lnTo>
                    <a:pt x="24" y="420"/>
                  </a:lnTo>
                  <a:lnTo>
                    <a:pt x="30" y="420"/>
                  </a:lnTo>
                  <a:lnTo>
                    <a:pt x="30" y="414"/>
                  </a:lnTo>
                  <a:lnTo>
                    <a:pt x="36" y="414"/>
                  </a:lnTo>
                  <a:lnTo>
                    <a:pt x="42" y="414"/>
                  </a:lnTo>
                  <a:lnTo>
                    <a:pt x="42" y="408"/>
                  </a:lnTo>
                  <a:lnTo>
                    <a:pt x="48" y="408"/>
                  </a:lnTo>
                  <a:lnTo>
                    <a:pt x="48" y="402"/>
                  </a:lnTo>
                  <a:lnTo>
                    <a:pt x="54" y="402"/>
                  </a:lnTo>
                  <a:lnTo>
                    <a:pt x="60" y="396"/>
                  </a:lnTo>
                  <a:lnTo>
                    <a:pt x="66" y="390"/>
                  </a:lnTo>
                  <a:lnTo>
                    <a:pt x="72" y="390"/>
                  </a:lnTo>
                  <a:lnTo>
                    <a:pt x="72" y="384"/>
                  </a:lnTo>
                  <a:lnTo>
                    <a:pt x="78" y="384"/>
                  </a:lnTo>
                  <a:lnTo>
                    <a:pt x="84" y="378"/>
                  </a:lnTo>
                  <a:lnTo>
                    <a:pt x="90" y="378"/>
                  </a:lnTo>
                  <a:lnTo>
                    <a:pt x="90" y="372"/>
                  </a:lnTo>
                  <a:lnTo>
                    <a:pt x="96" y="372"/>
                  </a:lnTo>
                  <a:lnTo>
                    <a:pt x="96" y="366"/>
                  </a:lnTo>
                  <a:lnTo>
                    <a:pt x="102" y="366"/>
                  </a:lnTo>
                  <a:lnTo>
                    <a:pt x="108" y="360"/>
                  </a:lnTo>
                  <a:lnTo>
                    <a:pt x="114" y="360"/>
                  </a:lnTo>
                  <a:lnTo>
                    <a:pt x="114" y="354"/>
                  </a:lnTo>
                  <a:lnTo>
                    <a:pt x="120" y="354"/>
                  </a:lnTo>
                  <a:lnTo>
                    <a:pt x="120" y="348"/>
                  </a:lnTo>
                  <a:lnTo>
                    <a:pt x="126" y="348"/>
                  </a:lnTo>
                  <a:lnTo>
                    <a:pt x="132" y="342"/>
                  </a:lnTo>
                  <a:lnTo>
                    <a:pt x="138" y="342"/>
                  </a:lnTo>
                  <a:lnTo>
                    <a:pt x="138" y="336"/>
                  </a:lnTo>
                  <a:lnTo>
                    <a:pt x="144" y="336"/>
                  </a:lnTo>
                  <a:lnTo>
                    <a:pt x="144" y="330"/>
                  </a:lnTo>
                  <a:lnTo>
                    <a:pt x="150" y="330"/>
                  </a:lnTo>
                  <a:lnTo>
                    <a:pt x="156" y="324"/>
                  </a:lnTo>
                  <a:lnTo>
                    <a:pt x="162" y="324"/>
                  </a:lnTo>
                  <a:lnTo>
                    <a:pt x="162" y="318"/>
                  </a:lnTo>
                  <a:lnTo>
                    <a:pt x="168" y="318"/>
                  </a:lnTo>
                  <a:lnTo>
                    <a:pt x="168" y="312"/>
                  </a:lnTo>
                  <a:lnTo>
                    <a:pt x="174" y="312"/>
                  </a:lnTo>
                  <a:lnTo>
                    <a:pt x="180" y="306"/>
                  </a:lnTo>
                  <a:lnTo>
                    <a:pt x="186" y="306"/>
                  </a:lnTo>
                  <a:lnTo>
                    <a:pt x="186" y="300"/>
                  </a:lnTo>
                  <a:lnTo>
                    <a:pt x="192" y="300"/>
                  </a:lnTo>
                  <a:lnTo>
                    <a:pt x="192" y="294"/>
                  </a:lnTo>
                  <a:lnTo>
                    <a:pt x="198" y="294"/>
                  </a:lnTo>
                  <a:lnTo>
                    <a:pt x="204" y="288"/>
                  </a:lnTo>
                  <a:lnTo>
                    <a:pt x="210" y="288"/>
                  </a:lnTo>
                  <a:lnTo>
                    <a:pt x="210" y="282"/>
                  </a:lnTo>
                  <a:lnTo>
                    <a:pt x="216" y="282"/>
                  </a:lnTo>
                  <a:lnTo>
                    <a:pt x="216" y="276"/>
                  </a:lnTo>
                  <a:lnTo>
                    <a:pt x="222" y="276"/>
                  </a:lnTo>
                  <a:lnTo>
                    <a:pt x="228" y="276"/>
                  </a:lnTo>
                  <a:lnTo>
                    <a:pt x="228" y="270"/>
                  </a:lnTo>
                  <a:lnTo>
                    <a:pt x="234" y="270"/>
                  </a:lnTo>
                  <a:lnTo>
                    <a:pt x="234" y="264"/>
                  </a:lnTo>
                  <a:lnTo>
                    <a:pt x="240" y="264"/>
                  </a:lnTo>
                  <a:lnTo>
                    <a:pt x="246" y="258"/>
                  </a:lnTo>
                  <a:lnTo>
                    <a:pt x="252" y="252"/>
                  </a:lnTo>
                  <a:lnTo>
                    <a:pt x="258" y="252"/>
                  </a:lnTo>
                  <a:lnTo>
                    <a:pt x="258" y="246"/>
                  </a:lnTo>
                  <a:lnTo>
                    <a:pt x="264" y="246"/>
                  </a:lnTo>
                  <a:lnTo>
                    <a:pt x="264" y="240"/>
                  </a:lnTo>
                  <a:lnTo>
                    <a:pt x="270" y="240"/>
                  </a:lnTo>
                  <a:lnTo>
                    <a:pt x="276" y="240"/>
                  </a:lnTo>
                  <a:lnTo>
                    <a:pt x="276" y="234"/>
                  </a:lnTo>
                  <a:lnTo>
                    <a:pt x="282" y="234"/>
                  </a:lnTo>
                  <a:lnTo>
                    <a:pt x="282" y="228"/>
                  </a:lnTo>
                  <a:lnTo>
                    <a:pt x="288" y="228"/>
                  </a:lnTo>
                  <a:lnTo>
                    <a:pt x="294" y="222"/>
                  </a:lnTo>
                  <a:lnTo>
                    <a:pt x="300" y="222"/>
                  </a:lnTo>
                  <a:lnTo>
                    <a:pt x="300" y="216"/>
                  </a:lnTo>
                  <a:lnTo>
                    <a:pt x="306" y="216"/>
                  </a:lnTo>
                  <a:lnTo>
                    <a:pt x="306" y="210"/>
                  </a:lnTo>
                  <a:lnTo>
                    <a:pt x="312" y="210"/>
                  </a:lnTo>
                  <a:lnTo>
                    <a:pt x="318" y="204"/>
                  </a:lnTo>
                  <a:lnTo>
                    <a:pt x="324" y="204"/>
                  </a:lnTo>
                  <a:lnTo>
                    <a:pt x="324" y="198"/>
                  </a:lnTo>
                  <a:lnTo>
                    <a:pt x="330" y="198"/>
                  </a:lnTo>
                  <a:lnTo>
                    <a:pt x="330" y="192"/>
                  </a:lnTo>
                  <a:lnTo>
                    <a:pt x="336" y="192"/>
                  </a:lnTo>
                  <a:lnTo>
                    <a:pt x="342" y="186"/>
                  </a:lnTo>
                  <a:lnTo>
                    <a:pt x="348" y="186"/>
                  </a:lnTo>
                  <a:lnTo>
                    <a:pt x="348" y="180"/>
                  </a:lnTo>
                  <a:lnTo>
                    <a:pt x="354" y="180"/>
                  </a:lnTo>
                  <a:lnTo>
                    <a:pt x="360" y="174"/>
                  </a:lnTo>
                  <a:lnTo>
                    <a:pt x="366" y="168"/>
                  </a:lnTo>
                  <a:lnTo>
                    <a:pt x="372" y="168"/>
                  </a:lnTo>
                  <a:lnTo>
                    <a:pt x="372" y="162"/>
                  </a:lnTo>
                  <a:lnTo>
                    <a:pt x="378" y="162"/>
                  </a:lnTo>
                  <a:lnTo>
                    <a:pt x="378" y="156"/>
                  </a:lnTo>
                  <a:lnTo>
                    <a:pt x="384" y="156"/>
                  </a:lnTo>
                  <a:lnTo>
                    <a:pt x="390" y="156"/>
                  </a:lnTo>
                  <a:lnTo>
                    <a:pt x="390" y="150"/>
                  </a:lnTo>
                  <a:lnTo>
                    <a:pt x="396" y="150"/>
                  </a:lnTo>
                  <a:lnTo>
                    <a:pt x="396" y="144"/>
                  </a:lnTo>
                  <a:lnTo>
                    <a:pt x="402" y="144"/>
                  </a:lnTo>
                  <a:lnTo>
                    <a:pt x="408" y="138"/>
                  </a:lnTo>
                  <a:lnTo>
                    <a:pt x="414" y="132"/>
                  </a:lnTo>
                  <a:lnTo>
                    <a:pt x="420" y="132"/>
                  </a:lnTo>
                  <a:lnTo>
                    <a:pt x="420" y="126"/>
                  </a:lnTo>
                  <a:lnTo>
                    <a:pt x="426" y="126"/>
                  </a:lnTo>
                  <a:lnTo>
                    <a:pt x="432" y="120"/>
                  </a:lnTo>
                  <a:lnTo>
                    <a:pt x="438" y="120"/>
                  </a:lnTo>
                  <a:lnTo>
                    <a:pt x="438" y="114"/>
                  </a:lnTo>
                  <a:lnTo>
                    <a:pt x="444" y="114"/>
                  </a:lnTo>
                  <a:lnTo>
                    <a:pt x="444" y="108"/>
                  </a:lnTo>
                  <a:lnTo>
                    <a:pt x="450" y="108"/>
                  </a:lnTo>
                  <a:lnTo>
                    <a:pt x="456" y="102"/>
                  </a:lnTo>
                  <a:lnTo>
                    <a:pt x="462" y="102"/>
                  </a:lnTo>
                  <a:lnTo>
                    <a:pt x="462" y="96"/>
                  </a:lnTo>
                  <a:lnTo>
                    <a:pt x="468" y="96"/>
                  </a:lnTo>
                  <a:lnTo>
                    <a:pt x="474" y="90"/>
                  </a:lnTo>
                  <a:lnTo>
                    <a:pt x="480" y="84"/>
                  </a:lnTo>
                  <a:lnTo>
                    <a:pt x="486" y="84"/>
                  </a:lnTo>
                  <a:lnTo>
                    <a:pt x="486" y="78"/>
                  </a:lnTo>
                  <a:lnTo>
                    <a:pt x="492" y="78"/>
                  </a:lnTo>
                  <a:lnTo>
                    <a:pt x="492" y="72"/>
                  </a:lnTo>
                  <a:lnTo>
                    <a:pt x="498" y="72"/>
                  </a:lnTo>
                  <a:lnTo>
                    <a:pt x="504" y="66"/>
                  </a:lnTo>
                  <a:lnTo>
                    <a:pt x="510" y="66"/>
                  </a:lnTo>
                  <a:lnTo>
                    <a:pt x="510" y="60"/>
                  </a:lnTo>
                  <a:lnTo>
                    <a:pt x="516" y="60"/>
                  </a:lnTo>
                  <a:lnTo>
                    <a:pt x="516" y="54"/>
                  </a:lnTo>
                  <a:lnTo>
                    <a:pt x="522" y="54"/>
                  </a:lnTo>
                  <a:lnTo>
                    <a:pt x="528" y="48"/>
                  </a:lnTo>
                  <a:lnTo>
                    <a:pt x="534" y="48"/>
                  </a:lnTo>
                  <a:lnTo>
                    <a:pt x="534" y="42"/>
                  </a:lnTo>
                  <a:lnTo>
                    <a:pt x="540" y="42"/>
                  </a:lnTo>
                  <a:lnTo>
                    <a:pt x="546" y="36"/>
                  </a:lnTo>
                  <a:lnTo>
                    <a:pt x="552" y="30"/>
                  </a:lnTo>
                  <a:lnTo>
                    <a:pt x="558" y="30"/>
                  </a:lnTo>
                  <a:lnTo>
                    <a:pt x="558" y="24"/>
                  </a:lnTo>
                  <a:lnTo>
                    <a:pt x="564" y="24"/>
                  </a:lnTo>
                  <a:lnTo>
                    <a:pt x="564" y="18"/>
                  </a:lnTo>
                  <a:lnTo>
                    <a:pt x="570" y="18"/>
                  </a:lnTo>
                  <a:lnTo>
                    <a:pt x="576" y="18"/>
                  </a:lnTo>
                  <a:lnTo>
                    <a:pt x="576" y="12"/>
                  </a:lnTo>
                  <a:lnTo>
                    <a:pt x="582" y="12"/>
                  </a:lnTo>
                  <a:lnTo>
                    <a:pt x="582" y="6"/>
                  </a:lnTo>
                  <a:lnTo>
                    <a:pt x="588" y="6"/>
                  </a:lnTo>
                  <a:lnTo>
                    <a:pt x="594" y="0"/>
                  </a:lnTo>
                </a:path>
              </a:pathLst>
            </a:cu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9008" name="Freeform 48"/>
            <p:cNvSpPr>
              <a:spLocks/>
            </p:cNvSpPr>
            <p:nvPr/>
          </p:nvSpPr>
          <p:spPr bwMode="auto">
            <a:xfrm>
              <a:off x="3294" y="761"/>
              <a:ext cx="546" cy="402"/>
            </a:xfrm>
            <a:custGeom>
              <a:avLst/>
              <a:gdLst/>
              <a:ahLst/>
              <a:cxnLst>
                <a:cxn ang="0">
                  <a:pos x="6" y="396"/>
                </a:cxn>
                <a:cxn ang="0">
                  <a:pos x="18" y="390"/>
                </a:cxn>
                <a:cxn ang="0">
                  <a:pos x="24" y="384"/>
                </a:cxn>
                <a:cxn ang="0">
                  <a:pos x="36" y="378"/>
                </a:cxn>
                <a:cxn ang="0">
                  <a:pos x="42" y="372"/>
                </a:cxn>
                <a:cxn ang="0">
                  <a:pos x="54" y="360"/>
                </a:cxn>
                <a:cxn ang="0">
                  <a:pos x="66" y="354"/>
                </a:cxn>
                <a:cxn ang="0">
                  <a:pos x="72" y="348"/>
                </a:cxn>
                <a:cxn ang="0">
                  <a:pos x="84" y="342"/>
                </a:cxn>
                <a:cxn ang="0">
                  <a:pos x="90" y="336"/>
                </a:cxn>
                <a:cxn ang="0">
                  <a:pos x="102" y="330"/>
                </a:cxn>
                <a:cxn ang="0">
                  <a:pos x="108" y="324"/>
                </a:cxn>
                <a:cxn ang="0">
                  <a:pos x="120" y="312"/>
                </a:cxn>
                <a:cxn ang="0">
                  <a:pos x="126" y="306"/>
                </a:cxn>
                <a:cxn ang="0">
                  <a:pos x="138" y="300"/>
                </a:cxn>
                <a:cxn ang="0">
                  <a:pos x="144" y="294"/>
                </a:cxn>
                <a:cxn ang="0">
                  <a:pos x="156" y="288"/>
                </a:cxn>
                <a:cxn ang="0">
                  <a:pos x="168" y="282"/>
                </a:cxn>
                <a:cxn ang="0">
                  <a:pos x="174" y="276"/>
                </a:cxn>
                <a:cxn ang="0">
                  <a:pos x="186" y="264"/>
                </a:cxn>
                <a:cxn ang="0">
                  <a:pos x="192" y="258"/>
                </a:cxn>
                <a:cxn ang="0">
                  <a:pos x="204" y="252"/>
                </a:cxn>
                <a:cxn ang="0">
                  <a:pos x="210" y="246"/>
                </a:cxn>
                <a:cxn ang="0">
                  <a:pos x="222" y="240"/>
                </a:cxn>
                <a:cxn ang="0">
                  <a:pos x="228" y="234"/>
                </a:cxn>
                <a:cxn ang="0">
                  <a:pos x="240" y="228"/>
                </a:cxn>
                <a:cxn ang="0">
                  <a:pos x="246" y="216"/>
                </a:cxn>
                <a:cxn ang="0">
                  <a:pos x="258" y="210"/>
                </a:cxn>
                <a:cxn ang="0">
                  <a:pos x="270" y="204"/>
                </a:cxn>
                <a:cxn ang="0">
                  <a:pos x="276" y="198"/>
                </a:cxn>
                <a:cxn ang="0">
                  <a:pos x="288" y="192"/>
                </a:cxn>
                <a:cxn ang="0">
                  <a:pos x="294" y="186"/>
                </a:cxn>
                <a:cxn ang="0">
                  <a:pos x="306" y="174"/>
                </a:cxn>
                <a:cxn ang="0">
                  <a:pos x="312" y="168"/>
                </a:cxn>
                <a:cxn ang="0">
                  <a:pos x="324" y="162"/>
                </a:cxn>
                <a:cxn ang="0">
                  <a:pos x="330" y="156"/>
                </a:cxn>
                <a:cxn ang="0">
                  <a:pos x="342" y="150"/>
                </a:cxn>
                <a:cxn ang="0">
                  <a:pos x="348" y="144"/>
                </a:cxn>
                <a:cxn ang="0">
                  <a:pos x="360" y="138"/>
                </a:cxn>
                <a:cxn ang="0">
                  <a:pos x="372" y="126"/>
                </a:cxn>
                <a:cxn ang="0">
                  <a:pos x="378" y="120"/>
                </a:cxn>
                <a:cxn ang="0">
                  <a:pos x="390" y="114"/>
                </a:cxn>
                <a:cxn ang="0">
                  <a:pos x="396" y="108"/>
                </a:cxn>
                <a:cxn ang="0">
                  <a:pos x="408" y="102"/>
                </a:cxn>
                <a:cxn ang="0">
                  <a:pos x="414" y="96"/>
                </a:cxn>
                <a:cxn ang="0">
                  <a:pos x="426" y="90"/>
                </a:cxn>
                <a:cxn ang="0">
                  <a:pos x="432" y="78"/>
                </a:cxn>
                <a:cxn ang="0">
                  <a:pos x="444" y="72"/>
                </a:cxn>
                <a:cxn ang="0">
                  <a:pos x="456" y="66"/>
                </a:cxn>
                <a:cxn ang="0">
                  <a:pos x="462" y="60"/>
                </a:cxn>
                <a:cxn ang="0">
                  <a:pos x="474" y="54"/>
                </a:cxn>
                <a:cxn ang="0">
                  <a:pos x="480" y="48"/>
                </a:cxn>
                <a:cxn ang="0">
                  <a:pos x="492" y="42"/>
                </a:cxn>
                <a:cxn ang="0">
                  <a:pos x="498" y="30"/>
                </a:cxn>
                <a:cxn ang="0">
                  <a:pos x="510" y="24"/>
                </a:cxn>
                <a:cxn ang="0">
                  <a:pos x="516" y="18"/>
                </a:cxn>
                <a:cxn ang="0">
                  <a:pos x="528" y="12"/>
                </a:cxn>
                <a:cxn ang="0">
                  <a:pos x="534" y="6"/>
                </a:cxn>
                <a:cxn ang="0">
                  <a:pos x="546" y="0"/>
                </a:cxn>
              </a:cxnLst>
              <a:rect l="0" t="0" r="r" b="b"/>
              <a:pathLst>
                <a:path w="546" h="402">
                  <a:moveTo>
                    <a:pt x="0" y="402"/>
                  </a:moveTo>
                  <a:lnTo>
                    <a:pt x="0" y="402"/>
                  </a:lnTo>
                  <a:lnTo>
                    <a:pt x="6" y="396"/>
                  </a:lnTo>
                  <a:lnTo>
                    <a:pt x="12" y="396"/>
                  </a:lnTo>
                  <a:lnTo>
                    <a:pt x="12" y="390"/>
                  </a:lnTo>
                  <a:lnTo>
                    <a:pt x="18" y="390"/>
                  </a:lnTo>
                  <a:lnTo>
                    <a:pt x="24" y="384"/>
                  </a:lnTo>
                  <a:lnTo>
                    <a:pt x="30" y="384"/>
                  </a:lnTo>
                  <a:lnTo>
                    <a:pt x="30" y="378"/>
                  </a:lnTo>
                  <a:lnTo>
                    <a:pt x="36" y="378"/>
                  </a:lnTo>
                  <a:lnTo>
                    <a:pt x="36" y="372"/>
                  </a:lnTo>
                  <a:lnTo>
                    <a:pt x="42" y="372"/>
                  </a:lnTo>
                  <a:lnTo>
                    <a:pt x="48" y="366"/>
                  </a:lnTo>
                  <a:lnTo>
                    <a:pt x="54" y="366"/>
                  </a:lnTo>
                  <a:lnTo>
                    <a:pt x="54" y="360"/>
                  </a:lnTo>
                  <a:lnTo>
                    <a:pt x="60" y="360"/>
                  </a:lnTo>
                  <a:lnTo>
                    <a:pt x="66" y="354"/>
                  </a:lnTo>
                  <a:lnTo>
                    <a:pt x="72" y="348"/>
                  </a:lnTo>
                  <a:lnTo>
                    <a:pt x="78" y="348"/>
                  </a:lnTo>
                  <a:lnTo>
                    <a:pt x="78" y="342"/>
                  </a:lnTo>
                  <a:lnTo>
                    <a:pt x="84" y="342"/>
                  </a:lnTo>
                  <a:lnTo>
                    <a:pt x="84" y="336"/>
                  </a:lnTo>
                  <a:lnTo>
                    <a:pt x="90" y="336"/>
                  </a:lnTo>
                  <a:lnTo>
                    <a:pt x="96" y="336"/>
                  </a:lnTo>
                  <a:lnTo>
                    <a:pt x="96" y="330"/>
                  </a:lnTo>
                  <a:lnTo>
                    <a:pt x="102" y="330"/>
                  </a:lnTo>
                  <a:lnTo>
                    <a:pt x="102" y="324"/>
                  </a:lnTo>
                  <a:lnTo>
                    <a:pt x="108" y="324"/>
                  </a:lnTo>
                  <a:lnTo>
                    <a:pt x="114" y="318"/>
                  </a:lnTo>
                  <a:lnTo>
                    <a:pt x="120" y="312"/>
                  </a:lnTo>
                  <a:lnTo>
                    <a:pt x="126" y="312"/>
                  </a:lnTo>
                  <a:lnTo>
                    <a:pt x="126" y="306"/>
                  </a:lnTo>
                  <a:lnTo>
                    <a:pt x="132" y="306"/>
                  </a:lnTo>
                  <a:lnTo>
                    <a:pt x="138" y="300"/>
                  </a:lnTo>
                  <a:lnTo>
                    <a:pt x="144" y="300"/>
                  </a:lnTo>
                  <a:lnTo>
                    <a:pt x="144" y="294"/>
                  </a:lnTo>
                  <a:lnTo>
                    <a:pt x="150" y="294"/>
                  </a:lnTo>
                  <a:lnTo>
                    <a:pt x="150" y="288"/>
                  </a:lnTo>
                  <a:lnTo>
                    <a:pt x="156" y="288"/>
                  </a:lnTo>
                  <a:lnTo>
                    <a:pt x="162" y="282"/>
                  </a:lnTo>
                  <a:lnTo>
                    <a:pt x="168" y="282"/>
                  </a:lnTo>
                  <a:lnTo>
                    <a:pt x="168" y="276"/>
                  </a:lnTo>
                  <a:lnTo>
                    <a:pt x="174" y="276"/>
                  </a:lnTo>
                  <a:lnTo>
                    <a:pt x="174" y="270"/>
                  </a:lnTo>
                  <a:lnTo>
                    <a:pt x="180" y="270"/>
                  </a:lnTo>
                  <a:lnTo>
                    <a:pt x="186" y="264"/>
                  </a:lnTo>
                  <a:lnTo>
                    <a:pt x="192" y="264"/>
                  </a:lnTo>
                  <a:lnTo>
                    <a:pt x="192" y="258"/>
                  </a:lnTo>
                  <a:lnTo>
                    <a:pt x="198" y="258"/>
                  </a:lnTo>
                  <a:lnTo>
                    <a:pt x="198" y="252"/>
                  </a:lnTo>
                  <a:lnTo>
                    <a:pt x="204" y="252"/>
                  </a:lnTo>
                  <a:lnTo>
                    <a:pt x="210" y="246"/>
                  </a:lnTo>
                  <a:lnTo>
                    <a:pt x="216" y="246"/>
                  </a:lnTo>
                  <a:lnTo>
                    <a:pt x="216" y="240"/>
                  </a:lnTo>
                  <a:lnTo>
                    <a:pt x="222" y="240"/>
                  </a:lnTo>
                  <a:lnTo>
                    <a:pt x="228" y="234"/>
                  </a:lnTo>
                  <a:lnTo>
                    <a:pt x="234" y="228"/>
                  </a:lnTo>
                  <a:lnTo>
                    <a:pt x="240" y="228"/>
                  </a:lnTo>
                  <a:lnTo>
                    <a:pt x="240" y="222"/>
                  </a:lnTo>
                  <a:lnTo>
                    <a:pt x="246" y="222"/>
                  </a:lnTo>
                  <a:lnTo>
                    <a:pt x="246" y="216"/>
                  </a:lnTo>
                  <a:lnTo>
                    <a:pt x="252" y="216"/>
                  </a:lnTo>
                  <a:lnTo>
                    <a:pt x="258" y="210"/>
                  </a:lnTo>
                  <a:lnTo>
                    <a:pt x="264" y="210"/>
                  </a:lnTo>
                  <a:lnTo>
                    <a:pt x="264" y="204"/>
                  </a:lnTo>
                  <a:lnTo>
                    <a:pt x="270" y="204"/>
                  </a:lnTo>
                  <a:lnTo>
                    <a:pt x="270" y="198"/>
                  </a:lnTo>
                  <a:lnTo>
                    <a:pt x="276" y="198"/>
                  </a:lnTo>
                  <a:lnTo>
                    <a:pt x="282" y="192"/>
                  </a:lnTo>
                  <a:lnTo>
                    <a:pt x="288" y="192"/>
                  </a:lnTo>
                  <a:lnTo>
                    <a:pt x="288" y="186"/>
                  </a:lnTo>
                  <a:lnTo>
                    <a:pt x="294" y="186"/>
                  </a:lnTo>
                  <a:lnTo>
                    <a:pt x="300" y="180"/>
                  </a:lnTo>
                  <a:lnTo>
                    <a:pt x="306" y="174"/>
                  </a:lnTo>
                  <a:lnTo>
                    <a:pt x="312" y="174"/>
                  </a:lnTo>
                  <a:lnTo>
                    <a:pt x="312" y="168"/>
                  </a:lnTo>
                  <a:lnTo>
                    <a:pt x="318" y="168"/>
                  </a:lnTo>
                  <a:lnTo>
                    <a:pt x="318" y="162"/>
                  </a:lnTo>
                  <a:lnTo>
                    <a:pt x="324" y="162"/>
                  </a:lnTo>
                  <a:lnTo>
                    <a:pt x="330" y="162"/>
                  </a:lnTo>
                  <a:lnTo>
                    <a:pt x="330" y="156"/>
                  </a:lnTo>
                  <a:lnTo>
                    <a:pt x="336" y="156"/>
                  </a:lnTo>
                  <a:lnTo>
                    <a:pt x="336" y="150"/>
                  </a:lnTo>
                  <a:lnTo>
                    <a:pt x="342" y="150"/>
                  </a:lnTo>
                  <a:lnTo>
                    <a:pt x="348" y="144"/>
                  </a:lnTo>
                  <a:lnTo>
                    <a:pt x="354" y="138"/>
                  </a:lnTo>
                  <a:lnTo>
                    <a:pt x="360" y="138"/>
                  </a:lnTo>
                  <a:lnTo>
                    <a:pt x="360" y="132"/>
                  </a:lnTo>
                  <a:lnTo>
                    <a:pt x="366" y="132"/>
                  </a:lnTo>
                  <a:lnTo>
                    <a:pt x="372" y="126"/>
                  </a:lnTo>
                  <a:lnTo>
                    <a:pt x="378" y="126"/>
                  </a:lnTo>
                  <a:lnTo>
                    <a:pt x="378" y="120"/>
                  </a:lnTo>
                  <a:lnTo>
                    <a:pt x="384" y="120"/>
                  </a:lnTo>
                  <a:lnTo>
                    <a:pt x="384" y="114"/>
                  </a:lnTo>
                  <a:lnTo>
                    <a:pt x="390" y="114"/>
                  </a:lnTo>
                  <a:lnTo>
                    <a:pt x="396" y="108"/>
                  </a:lnTo>
                  <a:lnTo>
                    <a:pt x="402" y="108"/>
                  </a:lnTo>
                  <a:lnTo>
                    <a:pt x="402" y="102"/>
                  </a:lnTo>
                  <a:lnTo>
                    <a:pt x="408" y="102"/>
                  </a:lnTo>
                  <a:lnTo>
                    <a:pt x="414" y="96"/>
                  </a:lnTo>
                  <a:lnTo>
                    <a:pt x="420" y="90"/>
                  </a:lnTo>
                  <a:lnTo>
                    <a:pt x="426" y="90"/>
                  </a:lnTo>
                  <a:lnTo>
                    <a:pt x="426" y="84"/>
                  </a:lnTo>
                  <a:lnTo>
                    <a:pt x="432" y="84"/>
                  </a:lnTo>
                  <a:lnTo>
                    <a:pt x="432" y="78"/>
                  </a:lnTo>
                  <a:lnTo>
                    <a:pt x="438" y="78"/>
                  </a:lnTo>
                  <a:lnTo>
                    <a:pt x="444" y="78"/>
                  </a:lnTo>
                  <a:lnTo>
                    <a:pt x="444" y="72"/>
                  </a:lnTo>
                  <a:lnTo>
                    <a:pt x="450" y="72"/>
                  </a:lnTo>
                  <a:lnTo>
                    <a:pt x="450" y="66"/>
                  </a:lnTo>
                  <a:lnTo>
                    <a:pt x="456" y="66"/>
                  </a:lnTo>
                  <a:lnTo>
                    <a:pt x="462" y="60"/>
                  </a:lnTo>
                  <a:lnTo>
                    <a:pt x="468" y="54"/>
                  </a:lnTo>
                  <a:lnTo>
                    <a:pt x="474" y="54"/>
                  </a:lnTo>
                  <a:lnTo>
                    <a:pt x="474" y="48"/>
                  </a:lnTo>
                  <a:lnTo>
                    <a:pt x="480" y="48"/>
                  </a:lnTo>
                  <a:lnTo>
                    <a:pt x="486" y="42"/>
                  </a:lnTo>
                  <a:lnTo>
                    <a:pt x="492" y="42"/>
                  </a:lnTo>
                  <a:lnTo>
                    <a:pt x="492" y="36"/>
                  </a:lnTo>
                  <a:lnTo>
                    <a:pt x="498" y="36"/>
                  </a:lnTo>
                  <a:lnTo>
                    <a:pt x="498" y="30"/>
                  </a:lnTo>
                  <a:lnTo>
                    <a:pt x="504" y="30"/>
                  </a:lnTo>
                  <a:lnTo>
                    <a:pt x="510" y="24"/>
                  </a:lnTo>
                  <a:lnTo>
                    <a:pt x="516" y="24"/>
                  </a:lnTo>
                  <a:lnTo>
                    <a:pt x="516" y="18"/>
                  </a:lnTo>
                  <a:lnTo>
                    <a:pt x="522" y="18"/>
                  </a:lnTo>
                  <a:lnTo>
                    <a:pt x="528" y="12"/>
                  </a:lnTo>
                  <a:lnTo>
                    <a:pt x="534" y="6"/>
                  </a:lnTo>
                  <a:lnTo>
                    <a:pt x="540" y="6"/>
                  </a:lnTo>
                  <a:lnTo>
                    <a:pt x="540" y="0"/>
                  </a:lnTo>
                  <a:lnTo>
                    <a:pt x="546" y="0"/>
                  </a:lnTo>
                </a:path>
              </a:pathLst>
            </a:cu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169009" name="Freeform 49"/>
          <p:cNvSpPr>
            <a:spLocks/>
          </p:cNvSpPr>
          <p:nvPr/>
        </p:nvSpPr>
        <p:spPr bwMode="auto">
          <a:xfrm>
            <a:off x="2409825" y="3417888"/>
            <a:ext cx="942975" cy="257175"/>
          </a:xfrm>
          <a:custGeom>
            <a:avLst/>
            <a:gdLst/>
            <a:ahLst/>
            <a:cxnLst>
              <a:cxn ang="0">
                <a:pos x="12" y="150"/>
              </a:cxn>
              <a:cxn ang="0">
                <a:pos x="18" y="144"/>
              </a:cxn>
              <a:cxn ang="0">
                <a:pos x="30" y="132"/>
              </a:cxn>
              <a:cxn ang="0">
                <a:pos x="42" y="120"/>
              </a:cxn>
              <a:cxn ang="0">
                <a:pos x="54" y="114"/>
              </a:cxn>
              <a:cxn ang="0">
                <a:pos x="66" y="102"/>
              </a:cxn>
              <a:cxn ang="0">
                <a:pos x="78" y="96"/>
              </a:cxn>
              <a:cxn ang="0">
                <a:pos x="90" y="90"/>
              </a:cxn>
              <a:cxn ang="0">
                <a:pos x="102" y="78"/>
              </a:cxn>
              <a:cxn ang="0">
                <a:pos x="114" y="72"/>
              </a:cxn>
              <a:cxn ang="0">
                <a:pos x="126" y="66"/>
              </a:cxn>
              <a:cxn ang="0">
                <a:pos x="138" y="60"/>
              </a:cxn>
              <a:cxn ang="0">
                <a:pos x="150" y="54"/>
              </a:cxn>
              <a:cxn ang="0">
                <a:pos x="162" y="48"/>
              </a:cxn>
              <a:cxn ang="0">
                <a:pos x="174" y="42"/>
              </a:cxn>
              <a:cxn ang="0">
                <a:pos x="186" y="42"/>
              </a:cxn>
              <a:cxn ang="0">
                <a:pos x="198" y="36"/>
              </a:cxn>
              <a:cxn ang="0">
                <a:pos x="204" y="30"/>
              </a:cxn>
              <a:cxn ang="0">
                <a:pos x="216" y="30"/>
              </a:cxn>
              <a:cxn ang="0">
                <a:pos x="228" y="24"/>
              </a:cxn>
              <a:cxn ang="0">
                <a:pos x="240" y="24"/>
              </a:cxn>
              <a:cxn ang="0">
                <a:pos x="252" y="18"/>
              </a:cxn>
              <a:cxn ang="0">
                <a:pos x="264" y="18"/>
              </a:cxn>
              <a:cxn ang="0">
                <a:pos x="276" y="12"/>
              </a:cxn>
              <a:cxn ang="0">
                <a:pos x="288" y="12"/>
              </a:cxn>
              <a:cxn ang="0">
                <a:pos x="300" y="12"/>
              </a:cxn>
              <a:cxn ang="0">
                <a:pos x="312" y="12"/>
              </a:cxn>
              <a:cxn ang="0">
                <a:pos x="324" y="12"/>
              </a:cxn>
              <a:cxn ang="0">
                <a:pos x="336" y="6"/>
              </a:cxn>
              <a:cxn ang="0">
                <a:pos x="348" y="6"/>
              </a:cxn>
              <a:cxn ang="0">
                <a:pos x="360" y="6"/>
              </a:cxn>
              <a:cxn ang="0">
                <a:pos x="372" y="6"/>
              </a:cxn>
              <a:cxn ang="0">
                <a:pos x="378" y="6"/>
              </a:cxn>
              <a:cxn ang="0">
                <a:pos x="390" y="6"/>
              </a:cxn>
              <a:cxn ang="0">
                <a:pos x="402" y="6"/>
              </a:cxn>
              <a:cxn ang="0">
                <a:pos x="414" y="6"/>
              </a:cxn>
              <a:cxn ang="0">
                <a:pos x="426" y="6"/>
              </a:cxn>
              <a:cxn ang="0">
                <a:pos x="438" y="6"/>
              </a:cxn>
              <a:cxn ang="0">
                <a:pos x="450" y="6"/>
              </a:cxn>
              <a:cxn ang="0">
                <a:pos x="462" y="6"/>
              </a:cxn>
              <a:cxn ang="0">
                <a:pos x="474" y="6"/>
              </a:cxn>
              <a:cxn ang="0">
                <a:pos x="486" y="6"/>
              </a:cxn>
              <a:cxn ang="0">
                <a:pos x="498" y="6"/>
              </a:cxn>
              <a:cxn ang="0">
                <a:pos x="510" y="6"/>
              </a:cxn>
              <a:cxn ang="0">
                <a:pos x="522" y="6"/>
              </a:cxn>
              <a:cxn ang="0">
                <a:pos x="534" y="6"/>
              </a:cxn>
              <a:cxn ang="0">
                <a:pos x="546" y="6"/>
              </a:cxn>
              <a:cxn ang="0">
                <a:pos x="552" y="0"/>
              </a:cxn>
              <a:cxn ang="0">
                <a:pos x="564" y="0"/>
              </a:cxn>
              <a:cxn ang="0">
                <a:pos x="576" y="0"/>
              </a:cxn>
              <a:cxn ang="0">
                <a:pos x="588" y="0"/>
              </a:cxn>
            </a:cxnLst>
            <a:rect l="0" t="0" r="r" b="b"/>
            <a:pathLst>
              <a:path w="594" h="162">
                <a:moveTo>
                  <a:pt x="0" y="162"/>
                </a:moveTo>
                <a:lnTo>
                  <a:pt x="0" y="156"/>
                </a:lnTo>
                <a:lnTo>
                  <a:pt x="6" y="156"/>
                </a:lnTo>
                <a:lnTo>
                  <a:pt x="12" y="150"/>
                </a:lnTo>
                <a:lnTo>
                  <a:pt x="18" y="144"/>
                </a:lnTo>
                <a:lnTo>
                  <a:pt x="24" y="138"/>
                </a:lnTo>
                <a:lnTo>
                  <a:pt x="30" y="138"/>
                </a:lnTo>
                <a:lnTo>
                  <a:pt x="30" y="132"/>
                </a:lnTo>
                <a:lnTo>
                  <a:pt x="36" y="132"/>
                </a:lnTo>
                <a:lnTo>
                  <a:pt x="36" y="126"/>
                </a:lnTo>
                <a:lnTo>
                  <a:pt x="42" y="126"/>
                </a:lnTo>
                <a:lnTo>
                  <a:pt x="42" y="120"/>
                </a:lnTo>
                <a:lnTo>
                  <a:pt x="48" y="120"/>
                </a:lnTo>
                <a:lnTo>
                  <a:pt x="54" y="114"/>
                </a:lnTo>
                <a:lnTo>
                  <a:pt x="60" y="114"/>
                </a:lnTo>
                <a:lnTo>
                  <a:pt x="60" y="108"/>
                </a:lnTo>
                <a:lnTo>
                  <a:pt x="66" y="108"/>
                </a:lnTo>
                <a:lnTo>
                  <a:pt x="66" y="102"/>
                </a:lnTo>
                <a:lnTo>
                  <a:pt x="72" y="102"/>
                </a:lnTo>
                <a:lnTo>
                  <a:pt x="78" y="96"/>
                </a:lnTo>
                <a:lnTo>
                  <a:pt x="84" y="96"/>
                </a:lnTo>
                <a:lnTo>
                  <a:pt x="84" y="90"/>
                </a:lnTo>
                <a:lnTo>
                  <a:pt x="90" y="90"/>
                </a:lnTo>
                <a:lnTo>
                  <a:pt x="90" y="84"/>
                </a:lnTo>
                <a:lnTo>
                  <a:pt x="96" y="84"/>
                </a:lnTo>
                <a:lnTo>
                  <a:pt x="102" y="84"/>
                </a:lnTo>
                <a:lnTo>
                  <a:pt x="102" y="78"/>
                </a:lnTo>
                <a:lnTo>
                  <a:pt x="108" y="78"/>
                </a:lnTo>
                <a:lnTo>
                  <a:pt x="114" y="72"/>
                </a:lnTo>
                <a:lnTo>
                  <a:pt x="120" y="72"/>
                </a:lnTo>
                <a:lnTo>
                  <a:pt x="126" y="66"/>
                </a:lnTo>
                <a:lnTo>
                  <a:pt x="132" y="66"/>
                </a:lnTo>
                <a:lnTo>
                  <a:pt x="132" y="60"/>
                </a:lnTo>
                <a:lnTo>
                  <a:pt x="138" y="60"/>
                </a:lnTo>
                <a:lnTo>
                  <a:pt x="144" y="60"/>
                </a:lnTo>
                <a:lnTo>
                  <a:pt x="144" y="54"/>
                </a:lnTo>
                <a:lnTo>
                  <a:pt x="150" y="54"/>
                </a:lnTo>
                <a:lnTo>
                  <a:pt x="156" y="54"/>
                </a:lnTo>
                <a:lnTo>
                  <a:pt x="156" y="48"/>
                </a:lnTo>
                <a:lnTo>
                  <a:pt x="162" y="48"/>
                </a:lnTo>
                <a:lnTo>
                  <a:pt x="168" y="48"/>
                </a:lnTo>
                <a:lnTo>
                  <a:pt x="168" y="42"/>
                </a:lnTo>
                <a:lnTo>
                  <a:pt x="174" y="42"/>
                </a:lnTo>
                <a:lnTo>
                  <a:pt x="180" y="42"/>
                </a:lnTo>
                <a:lnTo>
                  <a:pt x="186" y="42"/>
                </a:lnTo>
                <a:lnTo>
                  <a:pt x="186" y="36"/>
                </a:lnTo>
                <a:lnTo>
                  <a:pt x="192" y="36"/>
                </a:lnTo>
                <a:lnTo>
                  <a:pt x="198" y="36"/>
                </a:lnTo>
                <a:lnTo>
                  <a:pt x="204" y="30"/>
                </a:lnTo>
                <a:lnTo>
                  <a:pt x="210" y="30"/>
                </a:lnTo>
                <a:lnTo>
                  <a:pt x="216" y="30"/>
                </a:lnTo>
                <a:lnTo>
                  <a:pt x="222" y="24"/>
                </a:lnTo>
                <a:lnTo>
                  <a:pt x="228" y="24"/>
                </a:lnTo>
                <a:lnTo>
                  <a:pt x="234" y="24"/>
                </a:lnTo>
                <a:lnTo>
                  <a:pt x="240" y="24"/>
                </a:lnTo>
                <a:lnTo>
                  <a:pt x="246" y="24"/>
                </a:lnTo>
                <a:lnTo>
                  <a:pt x="246" y="18"/>
                </a:lnTo>
                <a:lnTo>
                  <a:pt x="252" y="18"/>
                </a:lnTo>
                <a:lnTo>
                  <a:pt x="258" y="18"/>
                </a:lnTo>
                <a:lnTo>
                  <a:pt x="264" y="18"/>
                </a:lnTo>
                <a:lnTo>
                  <a:pt x="270" y="18"/>
                </a:lnTo>
                <a:lnTo>
                  <a:pt x="276" y="18"/>
                </a:lnTo>
                <a:lnTo>
                  <a:pt x="276" y="12"/>
                </a:lnTo>
                <a:lnTo>
                  <a:pt x="282" y="12"/>
                </a:lnTo>
                <a:lnTo>
                  <a:pt x="288" y="12"/>
                </a:lnTo>
                <a:lnTo>
                  <a:pt x="294" y="12"/>
                </a:lnTo>
                <a:lnTo>
                  <a:pt x="300" y="12"/>
                </a:lnTo>
                <a:lnTo>
                  <a:pt x="306" y="12"/>
                </a:lnTo>
                <a:lnTo>
                  <a:pt x="312" y="12"/>
                </a:lnTo>
                <a:lnTo>
                  <a:pt x="318" y="12"/>
                </a:lnTo>
                <a:lnTo>
                  <a:pt x="324" y="12"/>
                </a:lnTo>
                <a:lnTo>
                  <a:pt x="330" y="6"/>
                </a:lnTo>
                <a:lnTo>
                  <a:pt x="336" y="6"/>
                </a:lnTo>
                <a:lnTo>
                  <a:pt x="342" y="6"/>
                </a:lnTo>
                <a:lnTo>
                  <a:pt x="348" y="6"/>
                </a:lnTo>
                <a:lnTo>
                  <a:pt x="354" y="6"/>
                </a:lnTo>
                <a:lnTo>
                  <a:pt x="360" y="6"/>
                </a:lnTo>
                <a:lnTo>
                  <a:pt x="366" y="6"/>
                </a:lnTo>
                <a:lnTo>
                  <a:pt x="372" y="6"/>
                </a:lnTo>
                <a:lnTo>
                  <a:pt x="378" y="6"/>
                </a:lnTo>
                <a:lnTo>
                  <a:pt x="384" y="6"/>
                </a:lnTo>
                <a:lnTo>
                  <a:pt x="390" y="6"/>
                </a:lnTo>
                <a:lnTo>
                  <a:pt x="396" y="6"/>
                </a:lnTo>
                <a:lnTo>
                  <a:pt x="402" y="6"/>
                </a:lnTo>
                <a:lnTo>
                  <a:pt x="408" y="6"/>
                </a:lnTo>
                <a:lnTo>
                  <a:pt x="414" y="6"/>
                </a:lnTo>
                <a:lnTo>
                  <a:pt x="420" y="6"/>
                </a:lnTo>
                <a:lnTo>
                  <a:pt x="426" y="6"/>
                </a:lnTo>
                <a:lnTo>
                  <a:pt x="432" y="6"/>
                </a:lnTo>
                <a:lnTo>
                  <a:pt x="438" y="6"/>
                </a:lnTo>
                <a:lnTo>
                  <a:pt x="444" y="6"/>
                </a:lnTo>
                <a:lnTo>
                  <a:pt x="450" y="6"/>
                </a:lnTo>
                <a:lnTo>
                  <a:pt x="456" y="6"/>
                </a:lnTo>
                <a:lnTo>
                  <a:pt x="462" y="6"/>
                </a:lnTo>
                <a:lnTo>
                  <a:pt x="468" y="6"/>
                </a:lnTo>
                <a:lnTo>
                  <a:pt x="474" y="6"/>
                </a:lnTo>
                <a:lnTo>
                  <a:pt x="480" y="6"/>
                </a:lnTo>
                <a:lnTo>
                  <a:pt x="486" y="6"/>
                </a:lnTo>
                <a:lnTo>
                  <a:pt x="492" y="6"/>
                </a:lnTo>
                <a:lnTo>
                  <a:pt x="498" y="6"/>
                </a:lnTo>
                <a:lnTo>
                  <a:pt x="504" y="6"/>
                </a:lnTo>
                <a:lnTo>
                  <a:pt x="510" y="6"/>
                </a:lnTo>
                <a:lnTo>
                  <a:pt x="516" y="6"/>
                </a:lnTo>
                <a:lnTo>
                  <a:pt x="522" y="6"/>
                </a:lnTo>
                <a:lnTo>
                  <a:pt x="528" y="6"/>
                </a:lnTo>
                <a:lnTo>
                  <a:pt x="534" y="6"/>
                </a:lnTo>
                <a:lnTo>
                  <a:pt x="540" y="6"/>
                </a:lnTo>
                <a:lnTo>
                  <a:pt x="546" y="6"/>
                </a:lnTo>
                <a:lnTo>
                  <a:pt x="546" y="0"/>
                </a:lnTo>
                <a:lnTo>
                  <a:pt x="552" y="0"/>
                </a:lnTo>
                <a:lnTo>
                  <a:pt x="558" y="0"/>
                </a:lnTo>
                <a:lnTo>
                  <a:pt x="564" y="0"/>
                </a:lnTo>
                <a:lnTo>
                  <a:pt x="570" y="0"/>
                </a:lnTo>
                <a:lnTo>
                  <a:pt x="576" y="0"/>
                </a:lnTo>
                <a:lnTo>
                  <a:pt x="582" y="0"/>
                </a:lnTo>
                <a:lnTo>
                  <a:pt x="588" y="0"/>
                </a:lnTo>
                <a:lnTo>
                  <a:pt x="594" y="0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69010" name="Freeform 50"/>
          <p:cNvSpPr>
            <a:spLocks/>
          </p:cNvSpPr>
          <p:nvPr/>
        </p:nvSpPr>
        <p:spPr bwMode="auto">
          <a:xfrm>
            <a:off x="3352800" y="2513013"/>
            <a:ext cx="933450" cy="904875"/>
          </a:xfrm>
          <a:custGeom>
            <a:avLst/>
            <a:gdLst/>
            <a:ahLst/>
            <a:cxnLst>
              <a:cxn ang="0">
                <a:pos x="6" y="564"/>
              </a:cxn>
              <a:cxn ang="0">
                <a:pos x="18" y="564"/>
              </a:cxn>
              <a:cxn ang="0">
                <a:pos x="30" y="558"/>
              </a:cxn>
              <a:cxn ang="0">
                <a:pos x="42" y="558"/>
              </a:cxn>
              <a:cxn ang="0">
                <a:pos x="54" y="552"/>
              </a:cxn>
              <a:cxn ang="0">
                <a:pos x="66" y="552"/>
              </a:cxn>
              <a:cxn ang="0">
                <a:pos x="78" y="546"/>
              </a:cxn>
              <a:cxn ang="0">
                <a:pos x="90" y="540"/>
              </a:cxn>
              <a:cxn ang="0">
                <a:pos x="102" y="540"/>
              </a:cxn>
              <a:cxn ang="0">
                <a:pos x="114" y="534"/>
              </a:cxn>
              <a:cxn ang="0">
                <a:pos x="126" y="528"/>
              </a:cxn>
              <a:cxn ang="0">
                <a:pos x="138" y="522"/>
              </a:cxn>
              <a:cxn ang="0">
                <a:pos x="144" y="516"/>
              </a:cxn>
              <a:cxn ang="0">
                <a:pos x="156" y="510"/>
              </a:cxn>
              <a:cxn ang="0">
                <a:pos x="168" y="498"/>
              </a:cxn>
              <a:cxn ang="0">
                <a:pos x="180" y="492"/>
              </a:cxn>
              <a:cxn ang="0">
                <a:pos x="192" y="486"/>
              </a:cxn>
              <a:cxn ang="0">
                <a:pos x="204" y="474"/>
              </a:cxn>
              <a:cxn ang="0">
                <a:pos x="216" y="468"/>
              </a:cxn>
              <a:cxn ang="0">
                <a:pos x="228" y="456"/>
              </a:cxn>
              <a:cxn ang="0">
                <a:pos x="240" y="450"/>
              </a:cxn>
              <a:cxn ang="0">
                <a:pos x="252" y="438"/>
              </a:cxn>
              <a:cxn ang="0">
                <a:pos x="264" y="426"/>
              </a:cxn>
              <a:cxn ang="0">
                <a:pos x="276" y="414"/>
              </a:cxn>
              <a:cxn ang="0">
                <a:pos x="288" y="408"/>
              </a:cxn>
              <a:cxn ang="0">
                <a:pos x="300" y="396"/>
              </a:cxn>
              <a:cxn ang="0">
                <a:pos x="312" y="378"/>
              </a:cxn>
              <a:cxn ang="0">
                <a:pos x="318" y="366"/>
              </a:cxn>
              <a:cxn ang="0">
                <a:pos x="330" y="354"/>
              </a:cxn>
              <a:cxn ang="0">
                <a:pos x="342" y="342"/>
              </a:cxn>
              <a:cxn ang="0">
                <a:pos x="354" y="330"/>
              </a:cxn>
              <a:cxn ang="0">
                <a:pos x="366" y="312"/>
              </a:cxn>
              <a:cxn ang="0">
                <a:pos x="378" y="300"/>
              </a:cxn>
              <a:cxn ang="0">
                <a:pos x="390" y="288"/>
              </a:cxn>
              <a:cxn ang="0">
                <a:pos x="402" y="270"/>
              </a:cxn>
              <a:cxn ang="0">
                <a:pos x="414" y="252"/>
              </a:cxn>
              <a:cxn ang="0">
                <a:pos x="426" y="240"/>
              </a:cxn>
              <a:cxn ang="0">
                <a:pos x="438" y="222"/>
              </a:cxn>
              <a:cxn ang="0">
                <a:pos x="450" y="210"/>
              </a:cxn>
              <a:cxn ang="0">
                <a:pos x="462" y="192"/>
              </a:cxn>
              <a:cxn ang="0">
                <a:pos x="474" y="174"/>
              </a:cxn>
              <a:cxn ang="0">
                <a:pos x="486" y="156"/>
              </a:cxn>
              <a:cxn ang="0">
                <a:pos x="498" y="144"/>
              </a:cxn>
              <a:cxn ang="0">
                <a:pos x="504" y="126"/>
              </a:cxn>
              <a:cxn ang="0">
                <a:pos x="516" y="108"/>
              </a:cxn>
              <a:cxn ang="0">
                <a:pos x="528" y="90"/>
              </a:cxn>
              <a:cxn ang="0">
                <a:pos x="540" y="72"/>
              </a:cxn>
              <a:cxn ang="0">
                <a:pos x="552" y="54"/>
              </a:cxn>
              <a:cxn ang="0">
                <a:pos x="564" y="42"/>
              </a:cxn>
              <a:cxn ang="0">
                <a:pos x="576" y="24"/>
              </a:cxn>
              <a:cxn ang="0">
                <a:pos x="588" y="6"/>
              </a:cxn>
            </a:cxnLst>
            <a:rect l="0" t="0" r="r" b="b"/>
            <a:pathLst>
              <a:path w="588" h="570">
                <a:moveTo>
                  <a:pt x="0" y="570"/>
                </a:moveTo>
                <a:lnTo>
                  <a:pt x="0" y="564"/>
                </a:lnTo>
                <a:lnTo>
                  <a:pt x="6" y="564"/>
                </a:lnTo>
                <a:lnTo>
                  <a:pt x="12" y="564"/>
                </a:lnTo>
                <a:lnTo>
                  <a:pt x="18" y="564"/>
                </a:lnTo>
                <a:lnTo>
                  <a:pt x="24" y="564"/>
                </a:lnTo>
                <a:lnTo>
                  <a:pt x="30" y="558"/>
                </a:lnTo>
                <a:lnTo>
                  <a:pt x="36" y="558"/>
                </a:lnTo>
                <a:lnTo>
                  <a:pt x="42" y="558"/>
                </a:lnTo>
                <a:lnTo>
                  <a:pt x="48" y="558"/>
                </a:lnTo>
                <a:lnTo>
                  <a:pt x="54" y="552"/>
                </a:lnTo>
                <a:lnTo>
                  <a:pt x="60" y="552"/>
                </a:lnTo>
                <a:lnTo>
                  <a:pt x="66" y="552"/>
                </a:lnTo>
                <a:lnTo>
                  <a:pt x="72" y="546"/>
                </a:lnTo>
                <a:lnTo>
                  <a:pt x="78" y="546"/>
                </a:lnTo>
                <a:lnTo>
                  <a:pt x="84" y="546"/>
                </a:lnTo>
                <a:lnTo>
                  <a:pt x="90" y="540"/>
                </a:lnTo>
                <a:lnTo>
                  <a:pt x="96" y="540"/>
                </a:lnTo>
                <a:lnTo>
                  <a:pt x="102" y="540"/>
                </a:lnTo>
                <a:lnTo>
                  <a:pt x="102" y="534"/>
                </a:lnTo>
                <a:lnTo>
                  <a:pt x="108" y="534"/>
                </a:lnTo>
                <a:lnTo>
                  <a:pt x="114" y="534"/>
                </a:lnTo>
                <a:lnTo>
                  <a:pt x="114" y="528"/>
                </a:lnTo>
                <a:lnTo>
                  <a:pt x="120" y="528"/>
                </a:lnTo>
                <a:lnTo>
                  <a:pt x="126" y="528"/>
                </a:lnTo>
                <a:lnTo>
                  <a:pt x="126" y="522"/>
                </a:lnTo>
                <a:lnTo>
                  <a:pt x="132" y="522"/>
                </a:lnTo>
                <a:lnTo>
                  <a:pt x="138" y="522"/>
                </a:lnTo>
                <a:lnTo>
                  <a:pt x="138" y="516"/>
                </a:lnTo>
                <a:lnTo>
                  <a:pt x="144" y="516"/>
                </a:lnTo>
                <a:lnTo>
                  <a:pt x="150" y="516"/>
                </a:lnTo>
                <a:lnTo>
                  <a:pt x="150" y="510"/>
                </a:lnTo>
                <a:lnTo>
                  <a:pt x="156" y="510"/>
                </a:lnTo>
                <a:lnTo>
                  <a:pt x="162" y="504"/>
                </a:lnTo>
                <a:lnTo>
                  <a:pt x="168" y="504"/>
                </a:lnTo>
                <a:lnTo>
                  <a:pt x="168" y="498"/>
                </a:lnTo>
                <a:lnTo>
                  <a:pt x="174" y="498"/>
                </a:lnTo>
                <a:lnTo>
                  <a:pt x="180" y="492"/>
                </a:lnTo>
                <a:lnTo>
                  <a:pt x="186" y="492"/>
                </a:lnTo>
                <a:lnTo>
                  <a:pt x="186" y="486"/>
                </a:lnTo>
                <a:lnTo>
                  <a:pt x="192" y="486"/>
                </a:lnTo>
                <a:lnTo>
                  <a:pt x="198" y="486"/>
                </a:lnTo>
                <a:lnTo>
                  <a:pt x="198" y="480"/>
                </a:lnTo>
                <a:lnTo>
                  <a:pt x="204" y="480"/>
                </a:lnTo>
                <a:lnTo>
                  <a:pt x="204" y="474"/>
                </a:lnTo>
                <a:lnTo>
                  <a:pt x="210" y="474"/>
                </a:lnTo>
                <a:lnTo>
                  <a:pt x="216" y="468"/>
                </a:lnTo>
                <a:lnTo>
                  <a:pt x="222" y="462"/>
                </a:lnTo>
                <a:lnTo>
                  <a:pt x="228" y="462"/>
                </a:lnTo>
                <a:lnTo>
                  <a:pt x="228" y="456"/>
                </a:lnTo>
                <a:lnTo>
                  <a:pt x="234" y="456"/>
                </a:lnTo>
                <a:lnTo>
                  <a:pt x="234" y="450"/>
                </a:lnTo>
                <a:lnTo>
                  <a:pt x="240" y="450"/>
                </a:lnTo>
                <a:lnTo>
                  <a:pt x="240" y="444"/>
                </a:lnTo>
                <a:lnTo>
                  <a:pt x="246" y="444"/>
                </a:lnTo>
                <a:lnTo>
                  <a:pt x="246" y="438"/>
                </a:lnTo>
                <a:lnTo>
                  <a:pt x="252" y="438"/>
                </a:lnTo>
                <a:lnTo>
                  <a:pt x="258" y="432"/>
                </a:lnTo>
                <a:lnTo>
                  <a:pt x="264" y="426"/>
                </a:lnTo>
                <a:lnTo>
                  <a:pt x="270" y="426"/>
                </a:lnTo>
                <a:lnTo>
                  <a:pt x="270" y="420"/>
                </a:lnTo>
                <a:lnTo>
                  <a:pt x="276" y="414"/>
                </a:lnTo>
                <a:lnTo>
                  <a:pt x="282" y="414"/>
                </a:lnTo>
                <a:lnTo>
                  <a:pt x="282" y="408"/>
                </a:lnTo>
                <a:lnTo>
                  <a:pt x="288" y="408"/>
                </a:lnTo>
                <a:lnTo>
                  <a:pt x="288" y="402"/>
                </a:lnTo>
                <a:lnTo>
                  <a:pt x="294" y="396"/>
                </a:lnTo>
                <a:lnTo>
                  <a:pt x="300" y="396"/>
                </a:lnTo>
                <a:lnTo>
                  <a:pt x="300" y="390"/>
                </a:lnTo>
                <a:lnTo>
                  <a:pt x="306" y="384"/>
                </a:lnTo>
                <a:lnTo>
                  <a:pt x="312" y="378"/>
                </a:lnTo>
                <a:lnTo>
                  <a:pt x="318" y="372"/>
                </a:lnTo>
                <a:lnTo>
                  <a:pt x="318" y="366"/>
                </a:lnTo>
                <a:lnTo>
                  <a:pt x="324" y="366"/>
                </a:lnTo>
                <a:lnTo>
                  <a:pt x="330" y="360"/>
                </a:lnTo>
                <a:lnTo>
                  <a:pt x="330" y="354"/>
                </a:lnTo>
                <a:lnTo>
                  <a:pt x="336" y="354"/>
                </a:lnTo>
                <a:lnTo>
                  <a:pt x="336" y="348"/>
                </a:lnTo>
                <a:lnTo>
                  <a:pt x="342" y="348"/>
                </a:lnTo>
                <a:lnTo>
                  <a:pt x="342" y="342"/>
                </a:lnTo>
                <a:lnTo>
                  <a:pt x="348" y="342"/>
                </a:lnTo>
                <a:lnTo>
                  <a:pt x="348" y="336"/>
                </a:lnTo>
                <a:lnTo>
                  <a:pt x="354" y="336"/>
                </a:lnTo>
                <a:lnTo>
                  <a:pt x="354" y="330"/>
                </a:lnTo>
                <a:lnTo>
                  <a:pt x="360" y="324"/>
                </a:lnTo>
                <a:lnTo>
                  <a:pt x="360" y="318"/>
                </a:lnTo>
                <a:lnTo>
                  <a:pt x="366" y="318"/>
                </a:lnTo>
                <a:lnTo>
                  <a:pt x="366" y="312"/>
                </a:lnTo>
                <a:lnTo>
                  <a:pt x="372" y="312"/>
                </a:lnTo>
                <a:lnTo>
                  <a:pt x="372" y="306"/>
                </a:lnTo>
                <a:lnTo>
                  <a:pt x="378" y="300"/>
                </a:lnTo>
                <a:lnTo>
                  <a:pt x="384" y="294"/>
                </a:lnTo>
                <a:lnTo>
                  <a:pt x="390" y="288"/>
                </a:lnTo>
                <a:lnTo>
                  <a:pt x="390" y="282"/>
                </a:lnTo>
                <a:lnTo>
                  <a:pt x="396" y="282"/>
                </a:lnTo>
                <a:lnTo>
                  <a:pt x="396" y="276"/>
                </a:lnTo>
                <a:lnTo>
                  <a:pt x="402" y="276"/>
                </a:lnTo>
                <a:lnTo>
                  <a:pt x="402" y="270"/>
                </a:lnTo>
                <a:lnTo>
                  <a:pt x="408" y="264"/>
                </a:lnTo>
                <a:lnTo>
                  <a:pt x="414" y="258"/>
                </a:lnTo>
                <a:lnTo>
                  <a:pt x="414" y="252"/>
                </a:lnTo>
                <a:lnTo>
                  <a:pt x="420" y="246"/>
                </a:lnTo>
                <a:lnTo>
                  <a:pt x="426" y="240"/>
                </a:lnTo>
                <a:lnTo>
                  <a:pt x="426" y="234"/>
                </a:lnTo>
                <a:lnTo>
                  <a:pt x="432" y="234"/>
                </a:lnTo>
                <a:lnTo>
                  <a:pt x="432" y="228"/>
                </a:lnTo>
                <a:lnTo>
                  <a:pt x="438" y="222"/>
                </a:lnTo>
                <a:lnTo>
                  <a:pt x="444" y="216"/>
                </a:lnTo>
                <a:lnTo>
                  <a:pt x="444" y="210"/>
                </a:lnTo>
                <a:lnTo>
                  <a:pt x="450" y="210"/>
                </a:lnTo>
                <a:lnTo>
                  <a:pt x="450" y="204"/>
                </a:lnTo>
                <a:lnTo>
                  <a:pt x="456" y="204"/>
                </a:lnTo>
                <a:lnTo>
                  <a:pt x="456" y="198"/>
                </a:lnTo>
                <a:lnTo>
                  <a:pt x="456" y="192"/>
                </a:lnTo>
                <a:lnTo>
                  <a:pt x="462" y="192"/>
                </a:lnTo>
                <a:lnTo>
                  <a:pt x="462" y="186"/>
                </a:lnTo>
                <a:lnTo>
                  <a:pt x="468" y="180"/>
                </a:lnTo>
                <a:lnTo>
                  <a:pt x="474" y="174"/>
                </a:lnTo>
                <a:lnTo>
                  <a:pt x="474" y="168"/>
                </a:lnTo>
                <a:lnTo>
                  <a:pt x="480" y="168"/>
                </a:lnTo>
                <a:lnTo>
                  <a:pt x="480" y="162"/>
                </a:lnTo>
                <a:lnTo>
                  <a:pt x="486" y="156"/>
                </a:lnTo>
                <a:lnTo>
                  <a:pt x="486" y="150"/>
                </a:lnTo>
                <a:lnTo>
                  <a:pt x="492" y="150"/>
                </a:lnTo>
                <a:lnTo>
                  <a:pt x="492" y="144"/>
                </a:lnTo>
                <a:lnTo>
                  <a:pt x="498" y="144"/>
                </a:lnTo>
                <a:lnTo>
                  <a:pt x="498" y="138"/>
                </a:lnTo>
                <a:lnTo>
                  <a:pt x="504" y="132"/>
                </a:lnTo>
                <a:lnTo>
                  <a:pt x="504" y="126"/>
                </a:lnTo>
                <a:lnTo>
                  <a:pt x="510" y="120"/>
                </a:lnTo>
                <a:lnTo>
                  <a:pt x="516" y="114"/>
                </a:lnTo>
                <a:lnTo>
                  <a:pt x="516" y="108"/>
                </a:lnTo>
                <a:lnTo>
                  <a:pt x="522" y="102"/>
                </a:lnTo>
                <a:lnTo>
                  <a:pt x="528" y="96"/>
                </a:lnTo>
                <a:lnTo>
                  <a:pt x="528" y="90"/>
                </a:lnTo>
                <a:lnTo>
                  <a:pt x="534" y="90"/>
                </a:lnTo>
                <a:lnTo>
                  <a:pt x="534" y="84"/>
                </a:lnTo>
                <a:lnTo>
                  <a:pt x="534" y="78"/>
                </a:lnTo>
                <a:lnTo>
                  <a:pt x="540" y="78"/>
                </a:lnTo>
                <a:lnTo>
                  <a:pt x="540" y="72"/>
                </a:lnTo>
                <a:lnTo>
                  <a:pt x="546" y="72"/>
                </a:lnTo>
                <a:lnTo>
                  <a:pt x="546" y="66"/>
                </a:lnTo>
                <a:lnTo>
                  <a:pt x="552" y="60"/>
                </a:lnTo>
                <a:lnTo>
                  <a:pt x="552" y="54"/>
                </a:lnTo>
                <a:lnTo>
                  <a:pt x="558" y="54"/>
                </a:lnTo>
                <a:lnTo>
                  <a:pt x="558" y="48"/>
                </a:lnTo>
                <a:lnTo>
                  <a:pt x="564" y="42"/>
                </a:lnTo>
                <a:lnTo>
                  <a:pt x="570" y="36"/>
                </a:lnTo>
                <a:lnTo>
                  <a:pt x="570" y="30"/>
                </a:lnTo>
                <a:lnTo>
                  <a:pt x="576" y="24"/>
                </a:lnTo>
                <a:lnTo>
                  <a:pt x="576" y="18"/>
                </a:lnTo>
                <a:lnTo>
                  <a:pt x="582" y="18"/>
                </a:lnTo>
                <a:lnTo>
                  <a:pt x="582" y="12"/>
                </a:lnTo>
                <a:lnTo>
                  <a:pt x="588" y="6"/>
                </a:lnTo>
                <a:lnTo>
                  <a:pt x="588" y="0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69011" name="Freeform 51"/>
          <p:cNvSpPr>
            <a:spLocks/>
          </p:cNvSpPr>
          <p:nvPr/>
        </p:nvSpPr>
        <p:spPr bwMode="auto">
          <a:xfrm>
            <a:off x="4286250" y="1722438"/>
            <a:ext cx="942975" cy="790575"/>
          </a:xfrm>
          <a:custGeom>
            <a:avLst/>
            <a:gdLst/>
            <a:ahLst/>
            <a:cxnLst>
              <a:cxn ang="0">
                <a:pos x="12" y="486"/>
              </a:cxn>
              <a:cxn ang="0">
                <a:pos x="24" y="468"/>
              </a:cxn>
              <a:cxn ang="0">
                <a:pos x="36" y="450"/>
              </a:cxn>
              <a:cxn ang="0">
                <a:pos x="48" y="432"/>
              </a:cxn>
              <a:cxn ang="0">
                <a:pos x="60" y="420"/>
              </a:cxn>
              <a:cxn ang="0">
                <a:pos x="72" y="402"/>
              </a:cxn>
              <a:cxn ang="0">
                <a:pos x="84" y="384"/>
              </a:cxn>
              <a:cxn ang="0">
                <a:pos x="90" y="366"/>
              </a:cxn>
              <a:cxn ang="0">
                <a:pos x="102" y="354"/>
              </a:cxn>
              <a:cxn ang="0">
                <a:pos x="114" y="336"/>
              </a:cxn>
              <a:cxn ang="0">
                <a:pos x="126" y="324"/>
              </a:cxn>
              <a:cxn ang="0">
                <a:pos x="138" y="306"/>
              </a:cxn>
              <a:cxn ang="0">
                <a:pos x="150" y="288"/>
              </a:cxn>
              <a:cxn ang="0">
                <a:pos x="162" y="276"/>
              </a:cxn>
              <a:cxn ang="0">
                <a:pos x="174" y="264"/>
              </a:cxn>
              <a:cxn ang="0">
                <a:pos x="186" y="246"/>
              </a:cxn>
              <a:cxn ang="0">
                <a:pos x="198" y="234"/>
              </a:cxn>
              <a:cxn ang="0">
                <a:pos x="210" y="222"/>
              </a:cxn>
              <a:cxn ang="0">
                <a:pos x="222" y="204"/>
              </a:cxn>
              <a:cxn ang="0">
                <a:pos x="234" y="192"/>
              </a:cxn>
              <a:cxn ang="0">
                <a:pos x="246" y="180"/>
              </a:cxn>
              <a:cxn ang="0">
                <a:pos x="258" y="168"/>
              </a:cxn>
              <a:cxn ang="0">
                <a:pos x="264" y="156"/>
              </a:cxn>
              <a:cxn ang="0">
                <a:pos x="276" y="144"/>
              </a:cxn>
              <a:cxn ang="0">
                <a:pos x="288" y="138"/>
              </a:cxn>
              <a:cxn ang="0">
                <a:pos x="300" y="126"/>
              </a:cxn>
              <a:cxn ang="0">
                <a:pos x="312" y="114"/>
              </a:cxn>
              <a:cxn ang="0">
                <a:pos x="324" y="108"/>
              </a:cxn>
              <a:cxn ang="0">
                <a:pos x="336" y="96"/>
              </a:cxn>
              <a:cxn ang="0">
                <a:pos x="348" y="90"/>
              </a:cxn>
              <a:cxn ang="0">
                <a:pos x="360" y="78"/>
              </a:cxn>
              <a:cxn ang="0">
                <a:pos x="372" y="72"/>
              </a:cxn>
              <a:cxn ang="0">
                <a:pos x="384" y="66"/>
              </a:cxn>
              <a:cxn ang="0">
                <a:pos x="396" y="60"/>
              </a:cxn>
              <a:cxn ang="0">
                <a:pos x="408" y="54"/>
              </a:cxn>
              <a:cxn ang="0">
                <a:pos x="420" y="48"/>
              </a:cxn>
              <a:cxn ang="0">
                <a:pos x="432" y="42"/>
              </a:cxn>
              <a:cxn ang="0">
                <a:pos x="444" y="36"/>
              </a:cxn>
              <a:cxn ang="0">
                <a:pos x="450" y="30"/>
              </a:cxn>
              <a:cxn ang="0">
                <a:pos x="462" y="24"/>
              </a:cxn>
              <a:cxn ang="0">
                <a:pos x="474" y="24"/>
              </a:cxn>
              <a:cxn ang="0">
                <a:pos x="486" y="18"/>
              </a:cxn>
              <a:cxn ang="0">
                <a:pos x="498" y="12"/>
              </a:cxn>
              <a:cxn ang="0">
                <a:pos x="510" y="12"/>
              </a:cxn>
              <a:cxn ang="0">
                <a:pos x="522" y="6"/>
              </a:cxn>
              <a:cxn ang="0">
                <a:pos x="534" y="6"/>
              </a:cxn>
              <a:cxn ang="0">
                <a:pos x="546" y="6"/>
              </a:cxn>
              <a:cxn ang="0">
                <a:pos x="558" y="0"/>
              </a:cxn>
              <a:cxn ang="0">
                <a:pos x="570" y="0"/>
              </a:cxn>
              <a:cxn ang="0">
                <a:pos x="582" y="0"/>
              </a:cxn>
              <a:cxn ang="0">
                <a:pos x="594" y="0"/>
              </a:cxn>
            </a:cxnLst>
            <a:rect l="0" t="0" r="r" b="b"/>
            <a:pathLst>
              <a:path w="594" h="498">
                <a:moveTo>
                  <a:pt x="0" y="498"/>
                </a:moveTo>
                <a:lnTo>
                  <a:pt x="6" y="498"/>
                </a:lnTo>
                <a:lnTo>
                  <a:pt x="6" y="492"/>
                </a:lnTo>
                <a:lnTo>
                  <a:pt x="12" y="492"/>
                </a:lnTo>
                <a:lnTo>
                  <a:pt x="12" y="486"/>
                </a:lnTo>
                <a:lnTo>
                  <a:pt x="12" y="480"/>
                </a:lnTo>
                <a:lnTo>
                  <a:pt x="18" y="480"/>
                </a:lnTo>
                <a:lnTo>
                  <a:pt x="18" y="474"/>
                </a:lnTo>
                <a:lnTo>
                  <a:pt x="24" y="468"/>
                </a:lnTo>
                <a:lnTo>
                  <a:pt x="30" y="462"/>
                </a:lnTo>
                <a:lnTo>
                  <a:pt x="30" y="456"/>
                </a:lnTo>
                <a:lnTo>
                  <a:pt x="36" y="450"/>
                </a:lnTo>
                <a:lnTo>
                  <a:pt x="42" y="444"/>
                </a:lnTo>
                <a:lnTo>
                  <a:pt x="42" y="438"/>
                </a:lnTo>
                <a:lnTo>
                  <a:pt x="48" y="432"/>
                </a:lnTo>
                <a:lnTo>
                  <a:pt x="48" y="426"/>
                </a:lnTo>
                <a:lnTo>
                  <a:pt x="54" y="426"/>
                </a:lnTo>
                <a:lnTo>
                  <a:pt x="54" y="420"/>
                </a:lnTo>
                <a:lnTo>
                  <a:pt x="60" y="420"/>
                </a:lnTo>
                <a:lnTo>
                  <a:pt x="60" y="414"/>
                </a:lnTo>
                <a:lnTo>
                  <a:pt x="66" y="408"/>
                </a:lnTo>
                <a:lnTo>
                  <a:pt x="66" y="402"/>
                </a:lnTo>
                <a:lnTo>
                  <a:pt x="72" y="402"/>
                </a:lnTo>
                <a:lnTo>
                  <a:pt x="72" y="396"/>
                </a:lnTo>
                <a:lnTo>
                  <a:pt x="78" y="390"/>
                </a:lnTo>
                <a:lnTo>
                  <a:pt x="84" y="384"/>
                </a:lnTo>
                <a:lnTo>
                  <a:pt x="84" y="378"/>
                </a:lnTo>
                <a:lnTo>
                  <a:pt x="90" y="378"/>
                </a:lnTo>
                <a:lnTo>
                  <a:pt x="90" y="372"/>
                </a:lnTo>
                <a:lnTo>
                  <a:pt x="90" y="366"/>
                </a:lnTo>
                <a:lnTo>
                  <a:pt x="96" y="366"/>
                </a:lnTo>
                <a:lnTo>
                  <a:pt x="96" y="360"/>
                </a:lnTo>
                <a:lnTo>
                  <a:pt x="102" y="360"/>
                </a:lnTo>
                <a:lnTo>
                  <a:pt x="102" y="354"/>
                </a:lnTo>
                <a:lnTo>
                  <a:pt x="108" y="348"/>
                </a:lnTo>
                <a:lnTo>
                  <a:pt x="114" y="342"/>
                </a:lnTo>
                <a:lnTo>
                  <a:pt x="114" y="336"/>
                </a:lnTo>
                <a:lnTo>
                  <a:pt x="120" y="336"/>
                </a:lnTo>
                <a:lnTo>
                  <a:pt x="120" y="330"/>
                </a:lnTo>
                <a:lnTo>
                  <a:pt x="126" y="324"/>
                </a:lnTo>
                <a:lnTo>
                  <a:pt x="132" y="318"/>
                </a:lnTo>
                <a:lnTo>
                  <a:pt x="132" y="312"/>
                </a:lnTo>
                <a:lnTo>
                  <a:pt x="138" y="306"/>
                </a:lnTo>
                <a:lnTo>
                  <a:pt x="144" y="300"/>
                </a:lnTo>
                <a:lnTo>
                  <a:pt x="144" y="294"/>
                </a:lnTo>
                <a:lnTo>
                  <a:pt x="150" y="294"/>
                </a:lnTo>
                <a:lnTo>
                  <a:pt x="150" y="288"/>
                </a:lnTo>
                <a:lnTo>
                  <a:pt x="156" y="288"/>
                </a:lnTo>
                <a:lnTo>
                  <a:pt x="156" y="282"/>
                </a:lnTo>
                <a:lnTo>
                  <a:pt x="162" y="276"/>
                </a:lnTo>
                <a:lnTo>
                  <a:pt x="168" y="270"/>
                </a:lnTo>
                <a:lnTo>
                  <a:pt x="174" y="264"/>
                </a:lnTo>
                <a:lnTo>
                  <a:pt x="174" y="258"/>
                </a:lnTo>
                <a:lnTo>
                  <a:pt x="180" y="258"/>
                </a:lnTo>
                <a:lnTo>
                  <a:pt x="180" y="252"/>
                </a:lnTo>
                <a:lnTo>
                  <a:pt x="186" y="252"/>
                </a:lnTo>
                <a:lnTo>
                  <a:pt x="186" y="246"/>
                </a:lnTo>
                <a:lnTo>
                  <a:pt x="192" y="240"/>
                </a:lnTo>
                <a:lnTo>
                  <a:pt x="192" y="234"/>
                </a:lnTo>
                <a:lnTo>
                  <a:pt x="198" y="234"/>
                </a:lnTo>
                <a:lnTo>
                  <a:pt x="198" y="228"/>
                </a:lnTo>
                <a:lnTo>
                  <a:pt x="204" y="228"/>
                </a:lnTo>
                <a:lnTo>
                  <a:pt x="204" y="222"/>
                </a:lnTo>
                <a:lnTo>
                  <a:pt x="210" y="222"/>
                </a:lnTo>
                <a:lnTo>
                  <a:pt x="210" y="216"/>
                </a:lnTo>
                <a:lnTo>
                  <a:pt x="216" y="216"/>
                </a:lnTo>
                <a:lnTo>
                  <a:pt x="216" y="210"/>
                </a:lnTo>
                <a:lnTo>
                  <a:pt x="222" y="204"/>
                </a:lnTo>
                <a:lnTo>
                  <a:pt x="228" y="204"/>
                </a:lnTo>
                <a:lnTo>
                  <a:pt x="228" y="198"/>
                </a:lnTo>
                <a:lnTo>
                  <a:pt x="234" y="192"/>
                </a:lnTo>
                <a:lnTo>
                  <a:pt x="240" y="186"/>
                </a:lnTo>
                <a:lnTo>
                  <a:pt x="246" y="180"/>
                </a:lnTo>
                <a:lnTo>
                  <a:pt x="246" y="174"/>
                </a:lnTo>
                <a:lnTo>
                  <a:pt x="252" y="174"/>
                </a:lnTo>
                <a:lnTo>
                  <a:pt x="258" y="168"/>
                </a:lnTo>
                <a:lnTo>
                  <a:pt x="258" y="162"/>
                </a:lnTo>
                <a:lnTo>
                  <a:pt x="264" y="162"/>
                </a:lnTo>
                <a:lnTo>
                  <a:pt x="264" y="156"/>
                </a:lnTo>
                <a:lnTo>
                  <a:pt x="270" y="156"/>
                </a:lnTo>
                <a:lnTo>
                  <a:pt x="276" y="150"/>
                </a:lnTo>
                <a:lnTo>
                  <a:pt x="276" y="144"/>
                </a:lnTo>
                <a:lnTo>
                  <a:pt x="282" y="144"/>
                </a:lnTo>
                <a:lnTo>
                  <a:pt x="288" y="138"/>
                </a:lnTo>
                <a:lnTo>
                  <a:pt x="294" y="132"/>
                </a:lnTo>
                <a:lnTo>
                  <a:pt x="300" y="132"/>
                </a:lnTo>
                <a:lnTo>
                  <a:pt x="300" y="126"/>
                </a:lnTo>
                <a:lnTo>
                  <a:pt x="306" y="126"/>
                </a:lnTo>
                <a:lnTo>
                  <a:pt x="306" y="120"/>
                </a:lnTo>
                <a:lnTo>
                  <a:pt x="312" y="120"/>
                </a:lnTo>
                <a:lnTo>
                  <a:pt x="312" y="114"/>
                </a:lnTo>
                <a:lnTo>
                  <a:pt x="318" y="114"/>
                </a:lnTo>
                <a:lnTo>
                  <a:pt x="318" y="108"/>
                </a:lnTo>
                <a:lnTo>
                  <a:pt x="324" y="108"/>
                </a:lnTo>
                <a:lnTo>
                  <a:pt x="330" y="102"/>
                </a:lnTo>
                <a:lnTo>
                  <a:pt x="336" y="96"/>
                </a:lnTo>
                <a:lnTo>
                  <a:pt x="342" y="96"/>
                </a:lnTo>
                <a:lnTo>
                  <a:pt x="342" y="90"/>
                </a:lnTo>
                <a:lnTo>
                  <a:pt x="348" y="90"/>
                </a:lnTo>
                <a:lnTo>
                  <a:pt x="348" y="84"/>
                </a:lnTo>
                <a:lnTo>
                  <a:pt x="354" y="84"/>
                </a:lnTo>
                <a:lnTo>
                  <a:pt x="360" y="84"/>
                </a:lnTo>
                <a:lnTo>
                  <a:pt x="360" y="78"/>
                </a:lnTo>
                <a:lnTo>
                  <a:pt x="366" y="78"/>
                </a:lnTo>
                <a:lnTo>
                  <a:pt x="372" y="72"/>
                </a:lnTo>
                <a:lnTo>
                  <a:pt x="378" y="72"/>
                </a:lnTo>
                <a:lnTo>
                  <a:pt x="378" y="66"/>
                </a:lnTo>
                <a:lnTo>
                  <a:pt x="384" y="66"/>
                </a:lnTo>
                <a:lnTo>
                  <a:pt x="390" y="60"/>
                </a:lnTo>
                <a:lnTo>
                  <a:pt x="396" y="60"/>
                </a:lnTo>
                <a:lnTo>
                  <a:pt x="396" y="54"/>
                </a:lnTo>
                <a:lnTo>
                  <a:pt x="402" y="54"/>
                </a:lnTo>
                <a:lnTo>
                  <a:pt x="408" y="54"/>
                </a:lnTo>
                <a:lnTo>
                  <a:pt x="408" y="48"/>
                </a:lnTo>
                <a:lnTo>
                  <a:pt x="414" y="48"/>
                </a:lnTo>
                <a:lnTo>
                  <a:pt x="420" y="48"/>
                </a:lnTo>
                <a:lnTo>
                  <a:pt x="420" y="42"/>
                </a:lnTo>
                <a:lnTo>
                  <a:pt x="426" y="42"/>
                </a:lnTo>
                <a:lnTo>
                  <a:pt x="432" y="42"/>
                </a:lnTo>
                <a:lnTo>
                  <a:pt x="432" y="36"/>
                </a:lnTo>
                <a:lnTo>
                  <a:pt x="438" y="36"/>
                </a:lnTo>
                <a:lnTo>
                  <a:pt x="444" y="36"/>
                </a:lnTo>
                <a:lnTo>
                  <a:pt x="444" y="30"/>
                </a:lnTo>
                <a:lnTo>
                  <a:pt x="450" y="30"/>
                </a:lnTo>
                <a:lnTo>
                  <a:pt x="456" y="30"/>
                </a:lnTo>
                <a:lnTo>
                  <a:pt x="462" y="24"/>
                </a:lnTo>
                <a:lnTo>
                  <a:pt x="468" y="24"/>
                </a:lnTo>
                <a:lnTo>
                  <a:pt x="474" y="24"/>
                </a:lnTo>
                <a:lnTo>
                  <a:pt x="480" y="18"/>
                </a:lnTo>
                <a:lnTo>
                  <a:pt x="486" y="18"/>
                </a:lnTo>
                <a:lnTo>
                  <a:pt x="492" y="18"/>
                </a:lnTo>
                <a:lnTo>
                  <a:pt x="498" y="12"/>
                </a:lnTo>
                <a:lnTo>
                  <a:pt x="504" y="12"/>
                </a:lnTo>
                <a:lnTo>
                  <a:pt x="510" y="12"/>
                </a:lnTo>
                <a:lnTo>
                  <a:pt x="516" y="12"/>
                </a:lnTo>
                <a:lnTo>
                  <a:pt x="522" y="6"/>
                </a:lnTo>
                <a:lnTo>
                  <a:pt x="528" y="6"/>
                </a:lnTo>
                <a:lnTo>
                  <a:pt x="534" y="6"/>
                </a:lnTo>
                <a:lnTo>
                  <a:pt x="540" y="6"/>
                </a:lnTo>
                <a:lnTo>
                  <a:pt x="546" y="6"/>
                </a:lnTo>
                <a:lnTo>
                  <a:pt x="546" y="0"/>
                </a:lnTo>
                <a:lnTo>
                  <a:pt x="552" y="0"/>
                </a:lnTo>
                <a:lnTo>
                  <a:pt x="558" y="0"/>
                </a:lnTo>
                <a:lnTo>
                  <a:pt x="564" y="0"/>
                </a:lnTo>
                <a:lnTo>
                  <a:pt x="570" y="0"/>
                </a:lnTo>
                <a:lnTo>
                  <a:pt x="576" y="0"/>
                </a:lnTo>
                <a:lnTo>
                  <a:pt x="582" y="0"/>
                </a:lnTo>
                <a:lnTo>
                  <a:pt x="588" y="0"/>
                </a:lnTo>
                <a:lnTo>
                  <a:pt x="594" y="0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69012" name="Freeform 52"/>
          <p:cNvSpPr>
            <a:spLocks/>
          </p:cNvSpPr>
          <p:nvPr/>
        </p:nvSpPr>
        <p:spPr bwMode="auto">
          <a:xfrm>
            <a:off x="5229225" y="1465263"/>
            <a:ext cx="866775" cy="257175"/>
          </a:xfrm>
          <a:custGeom>
            <a:avLst/>
            <a:gdLst/>
            <a:ahLst/>
            <a:cxnLst>
              <a:cxn ang="0">
                <a:pos x="6" y="156"/>
              </a:cxn>
              <a:cxn ang="0">
                <a:pos x="18" y="156"/>
              </a:cxn>
              <a:cxn ang="0">
                <a:pos x="24" y="156"/>
              </a:cxn>
              <a:cxn ang="0">
                <a:pos x="36" y="156"/>
              </a:cxn>
              <a:cxn ang="0">
                <a:pos x="42" y="156"/>
              </a:cxn>
              <a:cxn ang="0">
                <a:pos x="54" y="156"/>
              </a:cxn>
              <a:cxn ang="0">
                <a:pos x="66" y="156"/>
              </a:cxn>
              <a:cxn ang="0">
                <a:pos x="72" y="156"/>
              </a:cxn>
              <a:cxn ang="0">
                <a:pos x="84" y="156"/>
              </a:cxn>
              <a:cxn ang="0">
                <a:pos x="90" y="156"/>
              </a:cxn>
              <a:cxn ang="0">
                <a:pos x="102" y="156"/>
              </a:cxn>
              <a:cxn ang="0">
                <a:pos x="108" y="156"/>
              </a:cxn>
              <a:cxn ang="0">
                <a:pos x="120" y="156"/>
              </a:cxn>
              <a:cxn ang="0">
                <a:pos x="126" y="156"/>
              </a:cxn>
              <a:cxn ang="0">
                <a:pos x="138" y="156"/>
              </a:cxn>
              <a:cxn ang="0">
                <a:pos x="144" y="156"/>
              </a:cxn>
              <a:cxn ang="0">
                <a:pos x="156" y="156"/>
              </a:cxn>
              <a:cxn ang="0">
                <a:pos x="168" y="156"/>
              </a:cxn>
              <a:cxn ang="0">
                <a:pos x="174" y="156"/>
              </a:cxn>
              <a:cxn ang="0">
                <a:pos x="186" y="156"/>
              </a:cxn>
              <a:cxn ang="0">
                <a:pos x="192" y="156"/>
              </a:cxn>
              <a:cxn ang="0">
                <a:pos x="204" y="156"/>
              </a:cxn>
              <a:cxn ang="0">
                <a:pos x="210" y="156"/>
              </a:cxn>
              <a:cxn ang="0">
                <a:pos x="222" y="150"/>
              </a:cxn>
              <a:cxn ang="0">
                <a:pos x="228" y="150"/>
              </a:cxn>
              <a:cxn ang="0">
                <a:pos x="240" y="150"/>
              </a:cxn>
              <a:cxn ang="0">
                <a:pos x="246" y="150"/>
              </a:cxn>
              <a:cxn ang="0">
                <a:pos x="258" y="150"/>
              </a:cxn>
              <a:cxn ang="0">
                <a:pos x="270" y="150"/>
              </a:cxn>
              <a:cxn ang="0">
                <a:pos x="276" y="144"/>
              </a:cxn>
              <a:cxn ang="0">
                <a:pos x="288" y="144"/>
              </a:cxn>
              <a:cxn ang="0">
                <a:pos x="294" y="144"/>
              </a:cxn>
              <a:cxn ang="0">
                <a:pos x="306" y="138"/>
              </a:cxn>
              <a:cxn ang="0">
                <a:pos x="312" y="138"/>
              </a:cxn>
              <a:cxn ang="0">
                <a:pos x="324" y="138"/>
              </a:cxn>
              <a:cxn ang="0">
                <a:pos x="330" y="132"/>
              </a:cxn>
              <a:cxn ang="0">
                <a:pos x="342" y="132"/>
              </a:cxn>
              <a:cxn ang="0">
                <a:pos x="348" y="126"/>
              </a:cxn>
              <a:cxn ang="0">
                <a:pos x="360" y="126"/>
              </a:cxn>
              <a:cxn ang="0">
                <a:pos x="372" y="120"/>
              </a:cxn>
              <a:cxn ang="0">
                <a:pos x="378" y="114"/>
              </a:cxn>
              <a:cxn ang="0">
                <a:pos x="390" y="114"/>
              </a:cxn>
              <a:cxn ang="0">
                <a:pos x="396" y="108"/>
              </a:cxn>
              <a:cxn ang="0">
                <a:pos x="408" y="102"/>
              </a:cxn>
              <a:cxn ang="0">
                <a:pos x="414" y="96"/>
              </a:cxn>
              <a:cxn ang="0">
                <a:pos x="426" y="90"/>
              </a:cxn>
              <a:cxn ang="0">
                <a:pos x="432" y="90"/>
              </a:cxn>
              <a:cxn ang="0">
                <a:pos x="444" y="84"/>
              </a:cxn>
              <a:cxn ang="0">
                <a:pos x="456" y="78"/>
              </a:cxn>
              <a:cxn ang="0">
                <a:pos x="462" y="72"/>
              </a:cxn>
              <a:cxn ang="0">
                <a:pos x="474" y="60"/>
              </a:cxn>
              <a:cxn ang="0">
                <a:pos x="480" y="54"/>
              </a:cxn>
              <a:cxn ang="0">
                <a:pos x="492" y="48"/>
              </a:cxn>
              <a:cxn ang="0">
                <a:pos x="498" y="42"/>
              </a:cxn>
              <a:cxn ang="0">
                <a:pos x="510" y="36"/>
              </a:cxn>
              <a:cxn ang="0">
                <a:pos x="516" y="24"/>
              </a:cxn>
              <a:cxn ang="0">
                <a:pos x="528" y="18"/>
              </a:cxn>
              <a:cxn ang="0">
                <a:pos x="534" y="12"/>
              </a:cxn>
              <a:cxn ang="0">
                <a:pos x="546" y="0"/>
              </a:cxn>
            </a:cxnLst>
            <a:rect l="0" t="0" r="r" b="b"/>
            <a:pathLst>
              <a:path w="546" h="162">
                <a:moveTo>
                  <a:pt x="0" y="162"/>
                </a:moveTo>
                <a:lnTo>
                  <a:pt x="0" y="156"/>
                </a:lnTo>
                <a:lnTo>
                  <a:pt x="6" y="156"/>
                </a:lnTo>
                <a:lnTo>
                  <a:pt x="12" y="156"/>
                </a:lnTo>
                <a:lnTo>
                  <a:pt x="18" y="156"/>
                </a:lnTo>
                <a:lnTo>
                  <a:pt x="24" y="156"/>
                </a:lnTo>
                <a:lnTo>
                  <a:pt x="30" y="156"/>
                </a:lnTo>
                <a:lnTo>
                  <a:pt x="36" y="156"/>
                </a:lnTo>
                <a:lnTo>
                  <a:pt x="42" y="156"/>
                </a:lnTo>
                <a:lnTo>
                  <a:pt x="48" y="156"/>
                </a:lnTo>
                <a:lnTo>
                  <a:pt x="54" y="156"/>
                </a:lnTo>
                <a:lnTo>
                  <a:pt x="60" y="156"/>
                </a:lnTo>
                <a:lnTo>
                  <a:pt x="66" y="156"/>
                </a:lnTo>
                <a:lnTo>
                  <a:pt x="72" y="156"/>
                </a:lnTo>
                <a:lnTo>
                  <a:pt x="78" y="156"/>
                </a:lnTo>
                <a:lnTo>
                  <a:pt x="84" y="156"/>
                </a:lnTo>
                <a:lnTo>
                  <a:pt x="90" y="156"/>
                </a:lnTo>
                <a:lnTo>
                  <a:pt x="96" y="156"/>
                </a:lnTo>
                <a:lnTo>
                  <a:pt x="102" y="156"/>
                </a:lnTo>
                <a:lnTo>
                  <a:pt x="108" y="156"/>
                </a:lnTo>
                <a:lnTo>
                  <a:pt x="114" y="156"/>
                </a:lnTo>
                <a:lnTo>
                  <a:pt x="120" y="156"/>
                </a:lnTo>
                <a:lnTo>
                  <a:pt x="126" y="156"/>
                </a:lnTo>
                <a:lnTo>
                  <a:pt x="132" y="156"/>
                </a:lnTo>
                <a:lnTo>
                  <a:pt x="138" y="156"/>
                </a:lnTo>
                <a:lnTo>
                  <a:pt x="144" y="156"/>
                </a:lnTo>
                <a:lnTo>
                  <a:pt x="150" y="156"/>
                </a:lnTo>
                <a:lnTo>
                  <a:pt x="156" y="156"/>
                </a:lnTo>
                <a:lnTo>
                  <a:pt x="162" y="156"/>
                </a:lnTo>
                <a:lnTo>
                  <a:pt x="168" y="156"/>
                </a:lnTo>
                <a:lnTo>
                  <a:pt x="174" y="156"/>
                </a:lnTo>
                <a:lnTo>
                  <a:pt x="180" y="156"/>
                </a:lnTo>
                <a:lnTo>
                  <a:pt x="186" y="156"/>
                </a:lnTo>
                <a:lnTo>
                  <a:pt x="192" y="156"/>
                </a:lnTo>
                <a:lnTo>
                  <a:pt x="198" y="156"/>
                </a:lnTo>
                <a:lnTo>
                  <a:pt x="204" y="156"/>
                </a:lnTo>
                <a:lnTo>
                  <a:pt x="210" y="156"/>
                </a:lnTo>
                <a:lnTo>
                  <a:pt x="216" y="156"/>
                </a:lnTo>
                <a:lnTo>
                  <a:pt x="222" y="150"/>
                </a:lnTo>
                <a:lnTo>
                  <a:pt x="228" y="150"/>
                </a:lnTo>
                <a:lnTo>
                  <a:pt x="234" y="150"/>
                </a:lnTo>
                <a:lnTo>
                  <a:pt x="240" y="150"/>
                </a:lnTo>
                <a:lnTo>
                  <a:pt x="246" y="150"/>
                </a:lnTo>
                <a:lnTo>
                  <a:pt x="252" y="150"/>
                </a:lnTo>
                <a:lnTo>
                  <a:pt x="258" y="150"/>
                </a:lnTo>
                <a:lnTo>
                  <a:pt x="264" y="150"/>
                </a:lnTo>
                <a:lnTo>
                  <a:pt x="270" y="150"/>
                </a:lnTo>
                <a:lnTo>
                  <a:pt x="270" y="144"/>
                </a:lnTo>
                <a:lnTo>
                  <a:pt x="276" y="144"/>
                </a:lnTo>
                <a:lnTo>
                  <a:pt x="282" y="144"/>
                </a:lnTo>
                <a:lnTo>
                  <a:pt x="288" y="144"/>
                </a:lnTo>
                <a:lnTo>
                  <a:pt x="294" y="144"/>
                </a:lnTo>
                <a:lnTo>
                  <a:pt x="300" y="144"/>
                </a:lnTo>
                <a:lnTo>
                  <a:pt x="300" y="138"/>
                </a:lnTo>
                <a:lnTo>
                  <a:pt x="306" y="138"/>
                </a:lnTo>
                <a:lnTo>
                  <a:pt x="312" y="138"/>
                </a:lnTo>
                <a:lnTo>
                  <a:pt x="318" y="138"/>
                </a:lnTo>
                <a:lnTo>
                  <a:pt x="324" y="138"/>
                </a:lnTo>
                <a:lnTo>
                  <a:pt x="330" y="132"/>
                </a:lnTo>
                <a:lnTo>
                  <a:pt x="336" y="132"/>
                </a:lnTo>
                <a:lnTo>
                  <a:pt x="342" y="132"/>
                </a:lnTo>
                <a:lnTo>
                  <a:pt x="348" y="126"/>
                </a:lnTo>
                <a:lnTo>
                  <a:pt x="354" y="126"/>
                </a:lnTo>
                <a:lnTo>
                  <a:pt x="360" y="126"/>
                </a:lnTo>
                <a:lnTo>
                  <a:pt x="360" y="120"/>
                </a:lnTo>
                <a:lnTo>
                  <a:pt x="366" y="120"/>
                </a:lnTo>
                <a:lnTo>
                  <a:pt x="372" y="120"/>
                </a:lnTo>
                <a:lnTo>
                  <a:pt x="378" y="120"/>
                </a:lnTo>
                <a:lnTo>
                  <a:pt x="378" y="114"/>
                </a:lnTo>
                <a:lnTo>
                  <a:pt x="384" y="114"/>
                </a:lnTo>
                <a:lnTo>
                  <a:pt x="390" y="114"/>
                </a:lnTo>
                <a:lnTo>
                  <a:pt x="390" y="108"/>
                </a:lnTo>
                <a:lnTo>
                  <a:pt x="396" y="108"/>
                </a:lnTo>
                <a:lnTo>
                  <a:pt x="402" y="108"/>
                </a:lnTo>
                <a:lnTo>
                  <a:pt x="402" y="102"/>
                </a:lnTo>
                <a:lnTo>
                  <a:pt x="408" y="102"/>
                </a:lnTo>
                <a:lnTo>
                  <a:pt x="414" y="102"/>
                </a:lnTo>
                <a:lnTo>
                  <a:pt x="414" y="96"/>
                </a:lnTo>
                <a:lnTo>
                  <a:pt x="420" y="96"/>
                </a:lnTo>
                <a:lnTo>
                  <a:pt x="426" y="90"/>
                </a:lnTo>
                <a:lnTo>
                  <a:pt x="432" y="90"/>
                </a:lnTo>
                <a:lnTo>
                  <a:pt x="438" y="84"/>
                </a:lnTo>
                <a:lnTo>
                  <a:pt x="444" y="84"/>
                </a:lnTo>
                <a:lnTo>
                  <a:pt x="444" y="78"/>
                </a:lnTo>
                <a:lnTo>
                  <a:pt x="450" y="78"/>
                </a:lnTo>
                <a:lnTo>
                  <a:pt x="456" y="78"/>
                </a:lnTo>
                <a:lnTo>
                  <a:pt x="456" y="72"/>
                </a:lnTo>
                <a:lnTo>
                  <a:pt x="462" y="72"/>
                </a:lnTo>
                <a:lnTo>
                  <a:pt x="462" y="66"/>
                </a:lnTo>
                <a:lnTo>
                  <a:pt x="468" y="66"/>
                </a:lnTo>
                <a:lnTo>
                  <a:pt x="474" y="60"/>
                </a:lnTo>
                <a:lnTo>
                  <a:pt x="480" y="60"/>
                </a:lnTo>
                <a:lnTo>
                  <a:pt x="480" y="54"/>
                </a:lnTo>
                <a:lnTo>
                  <a:pt x="486" y="54"/>
                </a:lnTo>
                <a:lnTo>
                  <a:pt x="486" y="48"/>
                </a:lnTo>
                <a:lnTo>
                  <a:pt x="492" y="48"/>
                </a:lnTo>
                <a:lnTo>
                  <a:pt x="498" y="42"/>
                </a:lnTo>
                <a:lnTo>
                  <a:pt x="504" y="42"/>
                </a:lnTo>
                <a:lnTo>
                  <a:pt x="504" y="36"/>
                </a:lnTo>
                <a:lnTo>
                  <a:pt x="510" y="36"/>
                </a:lnTo>
                <a:lnTo>
                  <a:pt x="510" y="30"/>
                </a:lnTo>
                <a:lnTo>
                  <a:pt x="516" y="30"/>
                </a:lnTo>
                <a:lnTo>
                  <a:pt x="516" y="24"/>
                </a:lnTo>
                <a:lnTo>
                  <a:pt x="522" y="24"/>
                </a:lnTo>
                <a:lnTo>
                  <a:pt x="528" y="18"/>
                </a:lnTo>
                <a:lnTo>
                  <a:pt x="534" y="12"/>
                </a:lnTo>
                <a:lnTo>
                  <a:pt x="540" y="6"/>
                </a:lnTo>
                <a:lnTo>
                  <a:pt x="546" y="6"/>
                </a:lnTo>
                <a:lnTo>
                  <a:pt x="546" y="0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grpSp>
        <p:nvGrpSpPr>
          <p:cNvPr id="169013" name="Group 53"/>
          <p:cNvGrpSpPr>
            <a:grpSpLocks/>
          </p:cNvGrpSpPr>
          <p:nvPr/>
        </p:nvGrpSpPr>
        <p:grpSpPr bwMode="auto">
          <a:xfrm>
            <a:off x="4824413" y="2057400"/>
            <a:ext cx="273050" cy="838200"/>
            <a:chOff x="3039" y="1296"/>
            <a:chExt cx="172" cy="528"/>
          </a:xfrm>
        </p:grpSpPr>
        <p:sp>
          <p:nvSpPr>
            <p:cNvPr id="169014" name="Line 54"/>
            <p:cNvSpPr>
              <a:spLocks noChangeShapeType="1"/>
            </p:cNvSpPr>
            <p:nvPr/>
          </p:nvSpPr>
          <p:spPr bwMode="auto">
            <a:xfrm>
              <a:off x="3120" y="1296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graphicFrame>
          <p:nvGraphicFramePr>
            <p:cNvPr id="169015" name="Object 55"/>
            <p:cNvGraphicFramePr>
              <a:graphicFrameLocks noChangeAspect="1"/>
            </p:cNvGraphicFramePr>
            <p:nvPr/>
          </p:nvGraphicFramePr>
          <p:xfrm>
            <a:off x="3039" y="1573"/>
            <a:ext cx="172" cy="251"/>
          </p:xfrm>
          <a:graphic>
            <a:graphicData uri="http://schemas.openxmlformats.org/presentationml/2006/ole">
              <p:oleObj spid="_x0000_s169015" name="Equation" r:id="rId21" imgW="304536" imgH="444114" progId="Equation.3">
                <p:embed/>
              </p:oleObj>
            </a:graphicData>
          </a:graphic>
        </p:graphicFrame>
      </p:grpSp>
      <p:sp>
        <p:nvSpPr>
          <p:cNvPr id="169016" name="Line 56"/>
          <p:cNvSpPr>
            <a:spLocks noChangeShapeType="1"/>
          </p:cNvSpPr>
          <p:nvPr/>
        </p:nvSpPr>
        <p:spPr bwMode="auto">
          <a:xfrm>
            <a:off x="4953000" y="2320925"/>
            <a:ext cx="0" cy="252413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69017" name="Line 57"/>
          <p:cNvSpPr>
            <a:spLocks noChangeShapeType="1"/>
          </p:cNvSpPr>
          <p:nvPr/>
        </p:nvSpPr>
        <p:spPr bwMode="auto">
          <a:xfrm>
            <a:off x="4953000" y="1804988"/>
            <a:ext cx="0" cy="252412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grpSp>
        <p:nvGrpSpPr>
          <p:cNvPr id="169018" name="Group 58"/>
          <p:cNvGrpSpPr>
            <a:grpSpLocks/>
          </p:cNvGrpSpPr>
          <p:nvPr/>
        </p:nvGrpSpPr>
        <p:grpSpPr bwMode="auto">
          <a:xfrm>
            <a:off x="5715000" y="1474788"/>
            <a:ext cx="381000" cy="1420812"/>
            <a:chOff x="3600" y="929"/>
            <a:chExt cx="240" cy="895"/>
          </a:xfrm>
        </p:grpSpPr>
        <p:graphicFrame>
          <p:nvGraphicFramePr>
            <p:cNvPr id="169019" name="Object 59"/>
            <p:cNvGraphicFramePr>
              <a:graphicFrameLocks noChangeAspect="1"/>
            </p:cNvGraphicFramePr>
            <p:nvPr/>
          </p:nvGraphicFramePr>
          <p:xfrm>
            <a:off x="3636" y="1569"/>
            <a:ext cx="204" cy="255"/>
          </p:xfrm>
          <a:graphic>
            <a:graphicData uri="http://schemas.openxmlformats.org/presentationml/2006/ole">
              <p:oleObj spid="_x0000_s169019" name="Equation" r:id="rId22" imgW="355292" imgH="444114" progId="Equation.3">
                <p:embed/>
              </p:oleObj>
            </a:graphicData>
          </a:graphic>
        </p:graphicFrame>
        <p:sp>
          <p:nvSpPr>
            <p:cNvPr id="169020" name="Line 60"/>
            <p:cNvSpPr>
              <a:spLocks noChangeShapeType="1"/>
            </p:cNvSpPr>
            <p:nvPr/>
          </p:nvSpPr>
          <p:spPr bwMode="auto">
            <a:xfrm>
              <a:off x="3600" y="929"/>
              <a:ext cx="0" cy="70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169021" name="Line 61"/>
          <p:cNvSpPr>
            <a:spLocks noChangeShapeType="1"/>
          </p:cNvSpPr>
          <p:nvPr/>
        </p:nvSpPr>
        <p:spPr bwMode="auto">
          <a:xfrm>
            <a:off x="5715000" y="2562225"/>
            <a:ext cx="0" cy="2286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69022" name="Line 62"/>
          <p:cNvSpPr>
            <a:spLocks noChangeShapeType="1"/>
          </p:cNvSpPr>
          <p:nvPr/>
        </p:nvSpPr>
        <p:spPr bwMode="auto">
          <a:xfrm>
            <a:off x="5715000" y="1466850"/>
            <a:ext cx="0" cy="2286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graphicFrame>
        <p:nvGraphicFramePr>
          <p:cNvPr id="169023" name="Object 63"/>
          <p:cNvGraphicFramePr>
            <a:graphicFrameLocks noChangeAspect="1"/>
          </p:cNvGraphicFramePr>
          <p:nvPr/>
        </p:nvGraphicFramePr>
        <p:xfrm>
          <a:off x="5986463" y="1463675"/>
          <a:ext cx="1633537" cy="365125"/>
        </p:xfrm>
        <a:graphic>
          <a:graphicData uri="http://schemas.openxmlformats.org/presentationml/2006/ole">
            <p:oleObj spid="_x0000_s169023" name="Equation" r:id="rId23" imgW="1815312" imgH="406224" progId="Equation.3">
              <p:embed/>
            </p:oleObj>
          </a:graphicData>
        </a:graphic>
      </p:graphicFrame>
      <p:sp>
        <p:nvSpPr>
          <p:cNvPr id="169024" name="Oval 64"/>
          <p:cNvSpPr>
            <a:spLocks noChangeArrowheads="1"/>
          </p:cNvSpPr>
          <p:nvPr/>
        </p:nvSpPr>
        <p:spPr bwMode="auto">
          <a:xfrm>
            <a:off x="4918075" y="1773238"/>
            <a:ext cx="53975" cy="53975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69025" name="Oval 65"/>
          <p:cNvSpPr>
            <a:spLocks noChangeArrowheads="1"/>
          </p:cNvSpPr>
          <p:nvPr/>
        </p:nvSpPr>
        <p:spPr bwMode="auto">
          <a:xfrm>
            <a:off x="5692775" y="1654175"/>
            <a:ext cx="53975" cy="5397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pic>
        <p:nvPicPr>
          <p:cNvPr id="169026" name="Picture 66" descr="返回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902575" y="6376988"/>
            <a:ext cx="355600" cy="287337"/>
          </a:xfrm>
          <a:prstGeom prst="rect">
            <a:avLst/>
          </a:prstGeom>
          <a:noFill/>
        </p:spPr>
      </p:pic>
      <p:pic>
        <p:nvPicPr>
          <p:cNvPr id="169027" name="Picture 67" descr="机动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231A93"/>
              </a:clrFrom>
              <a:clrTo>
                <a:srgbClr val="231A9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5375" y="6376988"/>
            <a:ext cx="355600" cy="287337"/>
          </a:xfrm>
          <a:prstGeom prst="rect">
            <a:avLst/>
          </a:prstGeom>
          <a:noFill/>
        </p:spPr>
      </p:pic>
      <p:pic>
        <p:nvPicPr>
          <p:cNvPr id="169028" name="Picture 68" descr="上一页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7038975" y="6376988"/>
            <a:ext cx="355600" cy="287337"/>
          </a:xfrm>
          <a:prstGeom prst="rect">
            <a:avLst/>
          </a:prstGeom>
          <a:noFill/>
        </p:spPr>
      </p:pic>
      <p:pic>
        <p:nvPicPr>
          <p:cNvPr id="169029" name="Picture 69" descr="退出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8348663" y="6376988"/>
            <a:ext cx="355600" cy="287337"/>
          </a:xfrm>
          <a:prstGeom prst="rect">
            <a:avLst/>
          </a:prstGeom>
          <a:noFill/>
        </p:spPr>
      </p:pic>
      <p:pic>
        <p:nvPicPr>
          <p:cNvPr id="169030" name="Picture 70" descr="下一页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7470775" y="6376988"/>
            <a:ext cx="355600" cy="287337"/>
          </a:xfrm>
          <a:prstGeom prst="rect">
            <a:avLst/>
          </a:prstGeom>
          <a:noFill/>
        </p:spPr>
      </p:pic>
      <p:sp>
        <p:nvSpPr>
          <p:cNvPr id="169031" name="Text Box 71"/>
          <p:cNvSpPr txBox="1">
            <a:spLocks noChangeArrowheads="1"/>
          </p:cNvSpPr>
          <p:nvPr/>
        </p:nvSpPr>
        <p:spPr bwMode="auto">
          <a:xfrm>
            <a:off x="6130925" y="6600825"/>
            <a:ext cx="272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000">
                <a:latin typeface="楷体_GB2312" pitchFamily="49" charset="-122"/>
                <a:ea typeface="楷体_GB2312" pitchFamily="49" charset="-122"/>
              </a:rPr>
              <a:t>机动   目录   上页   下页   返回   结束 </a:t>
            </a:r>
          </a:p>
        </p:txBody>
      </p:sp>
      <p:pic>
        <p:nvPicPr>
          <p:cNvPr id="169032" name="Picture 72" descr="目录">
            <a:hlinkClick r:id="rId29" action="ppaction://hlinksldjump"/>
          </p:cNvPr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6607175" y="6376988"/>
            <a:ext cx="355600" cy="2873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8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8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8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9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9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9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9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8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9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9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69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9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9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9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69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69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69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69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69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69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69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69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68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68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6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168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68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168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168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168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168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168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168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168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168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168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168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6" grpId="0" build="p" autoUpdateAnimBg="0"/>
      <p:bldP spid="168967" grpId="0" animBg="1"/>
      <p:bldP spid="168986" grpId="0" build="p" autoUpdateAnimBg="0"/>
      <p:bldP spid="168987" grpId="0" build="p" autoUpdateAnimBg="0"/>
      <p:bldP spid="168989" grpId="0" animBg="1"/>
      <p:bldP spid="168990" grpId="0" build="p" autoUpdateAnimBg="0"/>
      <p:bldP spid="169000" grpId="0" animBg="1"/>
      <p:bldP spid="169001" grpId="0" animBg="1"/>
      <p:bldP spid="169002" grpId="0" animBg="1"/>
      <p:bldP spid="169003" grpId="0" animBg="1"/>
      <p:bldP spid="169009" grpId="0" animBg="1"/>
      <p:bldP spid="169010" grpId="0" animBg="1"/>
      <p:bldP spid="169011" grpId="0" animBg="1"/>
      <p:bldP spid="169012" grpId="0" animBg="1"/>
      <p:bldP spid="169016" grpId="0" animBg="1"/>
      <p:bldP spid="169017" grpId="0" animBg="1"/>
      <p:bldP spid="169021" grpId="0" animBg="1"/>
      <p:bldP spid="169022" grpId="0" animBg="1"/>
      <p:bldP spid="169024" grpId="0" animBg="1"/>
      <p:bldP spid="1690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1295400" cy="533400"/>
          </a:xfrm>
        </p:spPr>
        <p:txBody>
          <a:bodyPr/>
          <a:lstStyle/>
          <a:p>
            <a:pPr algn="l"/>
            <a:r>
              <a:rPr lang="zh-CN" altLang="en-US" sz="2800" b="1">
                <a:ea typeface="楷体_GB2312" pitchFamily="49" charset="-122"/>
              </a:rPr>
              <a:t>定义</a:t>
            </a:r>
            <a:r>
              <a:rPr lang="en-US" altLang="zh-CN" sz="2800" b="1">
                <a:ea typeface="楷体_GB2312" pitchFamily="49" charset="-122"/>
              </a:rPr>
              <a:t>4</a:t>
            </a:r>
          </a:p>
        </p:txBody>
      </p:sp>
      <p:sp>
        <p:nvSpPr>
          <p:cNvPr id="169987" name="Text Box 3"/>
          <p:cNvSpPr txBox="1">
            <a:spLocks noChangeArrowheads="1"/>
          </p:cNvSpPr>
          <p:nvPr/>
        </p:nvSpPr>
        <p:spPr bwMode="auto">
          <a:xfrm>
            <a:off x="1800225" y="366713"/>
            <a:ext cx="40671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设 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X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 , 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Y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 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是两个非空集合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</a:t>
            </a:r>
          </a:p>
        </p:txBody>
      </p:sp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5791200" y="358775"/>
            <a:ext cx="3028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若存在一个对应规</a:t>
            </a:r>
          </a:p>
        </p:txBody>
      </p:sp>
      <p:sp>
        <p:nvSpPr>
          <p:cNvPr id="169989" name="Text Box 5"/>
          <p:cNvSpPr txBox="1">
            <a:spLocks noChangeArrowheads="1"/>
          </p:cNvSpPr>
          <p:nvPr/>
        </p:nvSpPr>
        <p:spPr bwMode="auto">
          <a:xfrm>
            <a:off x="152400" y="914400"/>
            <a:ext cx="904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则 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f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</a:t>
            </a:r>
          </a:p>
        </p:txBody>
      </p:sp>
      <p:sp>
        <p:nvSpPr>
          <p:cNvPr id="169990" name="Text Box 6"/>
          <p:cNvSpPr txBox="1">
            <a:spLocks noChangeArrowheads="1"/>
          </p:cNvSpPr>
          <p:nvPr/>
        </p:nvSpPr>
        <p:spPr bwMode="auto">
          <a:xfrm>
            <a:off x="990600" y="914400"/>
            <a:ext cx="895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使得</a:t>
            </a:r>
          </a:p>
        </p:txBody>
      </p:sp>
      <p:graphicFrame>
        <p:nvGraphicFramePr>
          <p:cNvPr id="169991" name="Object 7"/>
          <p:cNvGraphicFramePr>
            <a:graphicFrameLocks noChangeAspect="1"/>
          </p:cNvGraphicFramePr>
          <p:nvPr/>
        </p:nvGraphicFramePr>
        <p:xfrm>
          <a:off x="1905000" y="976313"/>
          <a:ext cx="1363663" cy="508000"/>
        </p:xfrm>
        <a:graphic>
          <a:graphicData uri="http://schemas.openxmlformats.org/presentationml/2006/ole">
            <p:oleObj spid="_x0000_s169991" name="Equation" r:id="rId3" imgW="545626" imgH="203024" progId="Equation.3">
              <p:embed/>
            </p:oleObj>
          </a:graphicData>
        </a:graphic>
      </p:graphicFrame>
      <p:sp>
        <p:nvSpPr>
          <p:cNvPr id="169992" name="Text Box 8"/>
          <p:cNvSpPr txBox="1">
            <a:spLocks noChangeArrowheads="1"/>
          </p:cNvSpPr>
          <p:nvPr/>
        </p:nvSpPr>
        <p:spPr bwMode="auto">
          <a:xfrm>
            <a:off x="3200400" y="914400"/>
            <a:ext cx="2317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有唯一确定的</a:t>
            </a:r>
          </a:p>
        </p:txBody>
      </p:sp>
      <p:graphicFrame>
        <p:nvGraphicFramePr>
          <p:cNvPr id="169993" name="Object 9"/>
          <p:cNvGraphicFramePr>
            <a:graphicFrameLocks noChangeAspect="1"/>
          </p:cNvGraphicFramePr>
          <p:nvPr/>
        </p:nvGraphicFramePr>
        <p:xfrm>
          <a:off x="5486400" y="977900"/>
          <a:ext cx="952500" cy="508000"/>
        </p:xfrm>
        <a:graphic>
          <a:graphicData uri="http://schemas.openxmlformats.org/presentationml/2006/ole">
            <p:oleObj spid="_x0000_s169993" name="Equation" r:id="rId4" imgW="380835" imgH="203112" progId="Equation.3">
              <p:embed/>
            </p:oleObj>
          </a:graphicData>
        </a:graphic>
      </p:graphicFrame>
      <p:sp>
        <p:nvSpPr>
          <p:cNvPr id="169994" name="Text Box 10"/>
          <p:cNvSpPr txBox="1">
            <a:spLocks noChangeArrowheads="1"/>
          </p:cNvSpPr>
          <p:nvPr/>
        </p:nvSpPr>
        <p:spPr bwMode="auto">
          <a:xfrm>
            <a:off x="6400800" y="942975"/>
            <a:ext cx="1784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与之对应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</a:t>
            </a:r>
          </a:p>
        </p:txBody>
      </p:sp>
      <p:sp>
        <p:nvSpPr>
          <p:cNvPr id="169995" name="Text Box 11"/>
          <p:cNvSpPr txBox="1">
            <a:spLocks noChangeArrowheads="1"/>
          </p:cNvSpPr>
          <p:nvPr/>
        </p:nvSpPr>
        <p:spPr bwMode="auto">
          <a:xfrm>
            <a:off x="8153400" y="942975"/>
            <a:ext cx="539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则</a:t>
            </a:r>
          </a:p>
        </p:txBody>
      </p:sp>
      <p:sp>
        <p:nvSpPr>
          <p:cNvPr id="169996" name="Text Box 12"/>
          <p:cNvSpPr txBox="1">
            <a:spLocks noChangeArrowheads="1"/>
          </p:cNvSpPr>
          <p:nvPr/>
        </p:nvSpPr>
        <p:spPr bwMode="auto">
          <a:xfrm>
            <a:off x="150813" y="1520825"/>
            <a:ext cx="3813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称 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f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为从 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X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到 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Y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的</a:t>
            </a:r>
            <a:r>
              <a:rPr kumimoji="1" lang="zh-CN" altLang="en-US" sz="2800" b="1">
                <a:latin typeface="Times New Roman" pitchFamily="18" charset="0"/>
                <a:ea typeface="楷体_GB2312" pitchFamily="49" charset="-122"/>
              </a:rPr>
              <a:t>映射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</a:t>
            </a:r>
          </a:p>
        </p:txBody>
      </p:sp>
      <p:sp>
        <p:nvSpPr>
          <p:cNvPr id="169997" name="Text Box 13"/>
          <p:cNvSpPr txBox="1">
            <a:spLocks noChangeArrowheads="1"/>
          </p:cNvSpPr>
          <p:nvPr/>
        </p:nvSpPr>
        <p:spPr bwMode="auto">
          <a:xfrm>
            <a:off x="3886200" y="1524000"/>
            <a:ext cx="895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记作</a:t>
            </a:r>
          </a:p>
        </p:txBody>
      </p:sp>
      <p:graphicFrame>
        <p:nvGraphicFramePr>
          <p:cNvPr id="169998" name="Object 14"/>
          <p:cNvGraphicFramePr>
            <a:graphicFrameLocks noChangeAspect="1"/>
          </p:cNvGraphicFramePr>
          <p:nvPr/>
        </p:nvGraphicFramePr>
        <p:xfrm>
          <a:off x="4724400" y="1582738"/>
          <a:ext cx="1808163" cy="508000"/>
        </p:xfrm>
        <a:graphic>
          <a:graphicData uri="http://schemas.openxmlformats.org/presentationml/2006/ole">
            <p:oleObj spid="_x0000_s169998" name="Equation" r:id="rId5" imgW="723586" imgH="203112" progId="Equation.3">
              <p:embed/>
            </p:oleObj>
          </a:graphicData>
        </a:graphic>
      </p:graphicFrame>
      <p:sp>
        <p:nvSpPr>
          <p:cNvPr id="169999" name="Text Box 15"/>
          <p:cNvSpPr txBox="1">
            <a:spLocks noChangeArrowheads="1"/>
          </p:cNvSpPr>
          <p:nvPr/>
        </p:nvSpPr>
        <p:spPr bwMode="auto">
          <a:xfrm>
            <a:off x="323850" y="2921000"/>
            <a:ext cx="56657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元素</a:t>
            </a:r>
            <a:r>
              <a:rPr kumimoji="1" lang="zh-CN" altLang="en-US" sz="2800" i="1">
                <a:latin typeface="Times New Roman" pitchFamily="18" charset="0"/>
                <a:ea typeface="楷体_GB2312" pitchFamily="49" charset="-122"/>
              </a:rPr>
              <a:t> 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y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称为元素 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x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在映射</a:t>
            </a:r>
            <a:r>
              <a:rPr kumimoji="1" lang="zh-CN" altLang="en-US" sz="2800" i="1">
                <a:latin typeface="Times New Roman" pitchFamily="18" charset="0"/>
                <a:ea typeface="楷体_GB2312" pitchFamily="49" charset="-122"/>
              </a:rPr>
              <a:t> 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f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下的 </a:t>
            </a:r>
            <a:r>
              <a:rPr kumimoji="1" lang="zh-CN" altLang="en-US" sz="2800" b="1">
                <a:latin typeface="Times New Roman" pitchFamily="18" charset="0"/>
                <a:ea typeface="楷体_GB2312" pitchFamily="49" charset="-122"/>
              </a:rPr>
              <a:t>像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</a:t>
            </a:r>
          </a:p>
        </p:txBody>
      </p:sp>
      <p:sp>
        <p:nvSpPr>
          <p:cNvPr id="170002" name="Text Box 18"/>
          <p:cNvSpPr txBox="1">
            <a:spLocks noChangeArrowheads="1"/>
          </p:cNvSpPr>
          <p:nvPr/>
        </p:nvSpPr>
        <p:spPr bwMode="auto">
          <a:xfrm>
            <a:off x="395288" y="3425825"/>
            <a:ext cx="6022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元素</a:t>
            </a:r>
            <a:r>
              <a:rPr kumimoji="1" lang="zh-CN" altLang="en-US" sz="2800" i="1">
                <a:latin typeface="Times New Roman" pitchFamily="18" charset="0"/>
                <a:ea typeface="楷体_GB2312" pitchFamily="49" charset="-122"/>
              </a:rPr>
              <a:t> 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x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称为元素 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y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在映射</a:t>
            </a:r>
            <a:r>
              <a:rPr kumimoji="1" lang="zh-CN" altLang="en-US" sz="2800" i="1">
                <a:latin typeface="Times New Roman" pitchFamily="18" charset="0"/>
                <a:ea typeface="楷体_GB2312" pitchFamily="49" charset="-122"/>
              </a:rPr>
              <a:t> 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f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下的 </a:t>
            </a:r>
            <a:r>
              <a:rPr kumimoji="1" lang="zh-CN" altLang="en-US" sz="2800" b="1">
                <a:latin typeface="Times New Roman" pitchFamily="18" charset="0"/>
                <a:ea typeface="楷体_GB2312" pitchFamily="49" charset="-122"/>
              </a:rPr>
              <a:t>原像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.</a:t>
            </a:r>
          </a:p>
        </p:txBody>
      </p:sp>
      <p:sp>
        <p:nvSpPr>
          <p:cNvPr id="170003" name="Text Box 19"/>
          <p:cNvSpPr txBox="1">
            <a:spLocks noChangeArrowheads="1"/>
          </p:cNvSpPr>
          <p:nvPr/>
        </p:nvSpPr>
        <p:spPr bwMode="auto">
          <a:xfrm>
            <a:off x="323850" y="3930650"/>
            <a:ext cx="6184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集合 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X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称为映射 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f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的</a:t>
            </a:r>
            <a:r>
              <a:rPr kumimoji="1" lang="zh-CN" altLang="en-US" sz="2800" b="1">
                <a:latin typeface="Times New Roman" pitchFamily="18" charset="0"/>
                <a:ea typeface="楷体_GB2312" pitchFamily="49" charset="-122"/>
              </a:rPr>
              <a:t>定义域</a:t>
            </a:r>
            <a:r>
              <a:rPr kumimoji="1" lang="en-US" altLang="zh-CN" sz="2800" b="1">
                <a:latin typeface="Times New Roman" pitchFamily="18" charset="0"/>
                <a:ea typeface="楷体_GB2312" pitchFamily="49" charset="-122"/>
              </a:rPr>
              <a:t>,</a:t>
            </a:r>
            <a:r>
              <a:rPr kumimoji="1" lang="zh-CN" altLang="en-US" sz="2800" b="1">
                <a:latin typeface="Times New Roman" pitchFamily="18" charset="0"/>
                <a:ea typeface="楷体_GB2312" pitchFamily="49" charset="-122"/>
              </a:rPr>
              <a:t>记作</a:t>
            </a:r>
            <a:r>
              <a:rPr kumimoji="1" lang="en-US" altLang="zh-CN" sz="2800" b="1" i="1">
                <a:latin typeface="Times New Roman" pitchFamily="18" charset="0"/>
                <a:ea typeface="楷体_GB2312" pitchFamily="49" charset="-122"/>
              </a:rPr>
              <a:t>D</a:t>
            </a:r>
            <a:r>
              <a:rPr kumimoji="1" lang="en-US" altLang="zh-CN" sz="2800" b="1" i="1" baseline="-25000">
                <a:latin typeface="Times New Roman" pitchFamily="18" charset="0"/>
                <a:ea typeface="楷体_GB2312" pitchFamily="49" charset="-122"/>
              </a:rPr>
              <a:t>f</a:t>
            </a:r>
            <a:r>
              <a:rPr kumimoji="1" lang="en-US" altLang="zh-CN" sz="2800" b="1" i="1">
                <a:latin typeface="Times New Roman" pitchFamily="18" charset="0"/>
                <a:ea typeface="楷体_GB2312" pitchFamily="49" charset="-122"/>
              </a:rPr>
              <a:t>=X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;</a:t>
            </a:r>
          </a:p>
        </p:txBody>
      </p:sp>
      <p:sp>
        <p:nvSpPr>
          <p:cNvPr id="170004" name="Text Box 20"/>
          <p:cNvSpPr txBox="1">
            <a:spLocks noChangeArrowheads="1"/>
          </p:cNvSpPr>
          <p:nvPr/>
        </p:nvSpPr>
        <p:spPr bwMode="auto">
          <a:xfrm>
            <a:off x="395288" y="4508500"/>
            <a:ext cx="15382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Y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的子集</a:t>
            </a:r>
          </a:p>
        </p:txBody>
      </p:sp>
      <p:graphicFrame>
        <p:nvGraphicFramePr>
          <p:cNvPr id="170005" name="Object 21"/>
          <p:cNvGraphicFramePr>
            <a:graphicFrameLocks noChangeAspect="1"/>
          </p:cNvGraphicFramePr>
          <p:nvPr/>
        </p:nvGraphicFramePr>
        <p:xfrm>
          <a:off x="1908175" y="4508500"/>
          <a:ext cx="1584325" cy="588963"/>
        </p:xfrm>
        <a:graphic>
          <a:graphicData uri="http://schemas.openxmlformats.org/presentationml/2006/ole">
            <p:oleObj spid="_x0000_s170005" name="公式" r:id="rId6" imgW="838200" imgH="241300" progId="Equation.3">
              <p:embed/>
            </p:oleObj>
          </a:graphicData>
        </a:graphic>
      </p:graphicFrame>
      <p:graphicFrame>
        <p:nvGraphicFramePr>
          <p:cNvPr id="170006" name="Object 22"/>
          <p:cNvGraphicFramePr>
            <a:graphicFrameLocks noChangeAspect="1"/>
          </p:cNvGraphicFramePr>
          <p:nvPr/>
        </p:nvGraphicFramePr>
        <p:xfrm>
          <a:off x="3563938" y="4581525"/>
          <a:ext cx="2093912" cy="469900"/>
        </p:xfrm>
        <a:graphic>
          <a:graphicData uri="http://schemas.openxmlformats.org/presentationml/2006/ole">
            <p:oleObj spid="_x0000_s170006" name="Equation" r:id="rId7" imgW="2095500" imgH="469900" progId="Equation.3">
              <p:embed/>
            </p:oleObj>
          </a:graphicData>
        </a:graphic>
      </p:graphicFrame>
      <p:sp>
        <p:nvSpPr>
          <p:cNvPr id="170007" name="Text Box 23"/>
          <p:cNvSpPr txBox="1">
            <a:spLocks noChangeArrowheads="1"/>
          </p:cNvSpPr>
          <p:nvPr/>
        </p:nvSpPr>
        <p:spPr bwMode="auto">
          <a:xfrm>
            <a:off x="5580063" y="4505325"/>
            <a:ext cx="2508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称为 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f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的 </a:t>
            </a:r>
            <a:r>
              <a:rPr kumimoji="1" lang="zh-CN" altLang="en-US" sz="2800" b="1">
                <a:latin typeface="Times New Roman" pitchFamily="18" charset="0"/>
                <a:ea typeface="楷体_GB2312" pitchFamily="49" charset="-122"/>
              </a:rPr>
              <a:t>值域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.</a:t>
            </a:r>
          </a:p>
        </p:txBody>
      </p:sp>
      <p:sp>
        <p:nvSpPr>
          <p:cNvPr id="170008" name="Text Box 24"/>
          <p:cNvSpPr txBox="1">
            <a:spLocks noChangeArrowheads="1"/>
          </p:cNvSpPr>
          <p:nvPr/>
        </p:nvSpPr>
        <p:spPr bwMode="auto">
          <a:xfrm>
            <a:off x="531813" y="5181600"/>
            <a:ext cx="11096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注意</a:t>
            </a:r>
            <a:r>
              <a:rPr kumimoji="1" lang="en-US" altLang="zh-CN" sz="2800" b="1">
                <a:solidFill>
                  <a:schemeClr val="tx2"/>
                </a:solidFill>
                <a:latin typeface="Times New Roman" pitchFamily="18" charset="0"/>
                <a:ea typeface="楷体_GB2312" pitchFamily="49" charset="-122"/>
              </a:rPr>
              <a:t>: </a:t>
            </a:r>
          </a:p>
        </p:txBody>
      </p:sp>
      <p:sp>
        <p:nvSpPr>
          <p:cNvPr id="170009" name="Text Box 25"/>
          <p:cNvSpPr txBox="1">
            <a:spLocks noChangeArrowheads="1"/>
          </p:cNvSpPr>
          <p:nvPr/>
        </p:nvSpPr>
        <p:spPr bwMode="auto">
          <a:xfrm>
            <a:off x="1524000" y="5195888"/>
            <a:ext cx="72374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1) 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映射的三要素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—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定义域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对应规则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值域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. </a:t>
            </a:r>
          </a:p>
        </p:txBody>
      </p:sp>
      <p:sp>
        <p:nvSpPr>
          <p:cNvPr id="170010" name="Text Box 26"/>
          <p:cNvSpPr txBox="1">
            <a:spLocks noChangeArrowheads="1"/>
          </p:cNvSpPr>
          <p:nvPr/>
        </p:nvSpPr>
        <p:spPr bwMode="auto">
          <a:xfrm>
            <a:off x="609600" y="5729288"/>
            <a:ext cx="8153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2) 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元素 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x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的像 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y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是唯一的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但 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y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的原像不一定唯一 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. </a:t>
            </a:r>
          </a:p>
        </p:txBody>
      </p:sp>
      <p:grpSp>
        <p:nvGrpSpPr>
          <p:cNvPr id="170011" name="Group 27"/>
          <p:cNvGrpSpPr>
            <a:grpSpLocks/>
          </p:cNvGrpSpPr>
          <p:nvPr/>
        </p:nvGrpSpPr>
        <p:grpSpPr bwMode="auto">
          <a:xfrm>
            <a:off x="1600200" y="2093913"/>
            <a:ext cx="1165225" cy="823912"/>
            <a:chOff x="1008" y="1392"/>
            <a:chExt cx="816" cy="576"/>
          </a:xfrm>
        </p:grpSpPr>
        <p:sp>
          <p:nvSpPr>
            <p:cNvPr id="170012" name="Oval 28"/>
            <p:cNvSpPr>
              <a:spLocks noChangeArrowheads="1"/>
            </p:cNvSpPr>
            <p:nvPr/>
          </p:nvSpPr>
          <p:spPr bwMode="auto">
            <a:xfrm>
              <a:off x="1008" y="1392"/>
              <a:ext cx="816" cy="576"/>
            </a:xfrm>
            <a:prstGeom prst="ellipse">
              <a:avLst/>
            </a:prstGeom>
            <a:solidFill>
              <a:srgbClr val="0066CC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graphicFrame>
          <p:nvGraphicFramePr>
            <p:cNvPr id="170013" name="Object 29"/>
            <p:cNvGraphicFramePr>
              <a:graphicFrameLocks noChangeAspect="1"/>
            </p:cNvGraphicFramePr>
            <p:nvPr/>
          </p:nvGraphicFramePr>
          <p:xfrm>
            <a:off x="1104" y="1536"/>
            <a:ext cx="280" cy="260"/>
          </p:xfrm>
          <a:graphic>
            <a:graphicData uri="http://schemas.openxmlformats.org/presentationml/2006/ole">
              <p:oleObj spid="_x0000_s170013" name="Equation" r:id="rId8" imgW="177492" imgH="164814" progId="Equation.3">
                <p:embed/>
              </p:oleObj>
            </a:graphicData>
          </a:graphic>
        </p:graphicFrame>
      </p:grpSp>
      <p:grpSp>
        <p:nvGrpSpPr>
          <p:cNvPr id="170014" name="Group 30"/>
          <p:cNvGrpSpPr>
            <a:grpSpLocks/>
          </p:cNvGrpSpPr>
          <p:nvPr/>
        </p:nvGrpSpPr>
        <p:grpSpPr bwMode="auto">
          <a:xfrm>
            <a:off x="4754563" y="2093913"/>
            <a:ext cx="1989137" cy="823912"/>
            <a:chOff x="3216" y="1392"/>
            <a:chExt cx="1392" cy="576"/>
          </a:xfrm>
        </p:grpSpPr>
        <p:sp>
          <p:nvSpPr>
            <p:cNvPr id="170015" name="Oval 31"/>
            <p:cNvSpPr>
              <a:spLocks noChangeArrowheads="1"/>
            </p:cNvSpPr>
            <p:nvPr/>
          </p:nvSpPr>
          <p:spPr bwMode="auto">
            <a:xfrm>
              <a:off x="3216" y="1392"/>
              <a:ext cx="1392" cy="576"/>
            </a:xfrm>
            <a:prstGeom prst="ellipse">
              <a:avLst/>
            </a:prstGeom>
            <a:solidFill>
              <a:srgbClr val="0066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graphicFrame>
          <p:nvGraphicFramePr>
            <p:cNvPr id="170016" name="Object 32"/>
            <p:cNvGraphicFramePr>
              <a:graphicFrameLocks noChangeAspect="1"/>
            </p:cNvGraphicFramePr>
            <p:nvPr/>
          </p:nvGraphicFramePr>
          <p:xfrm>
            <a:off x="4052" y="1536"/>
            <a:ext cx="220" cy="260"/>
          </p:xfrm>
          <a:graphic>
            <a:graphicData uri="http://schemas.openxmlformats.org/presentationml/2006/ole">
              <p:oleObj spid="_x0000_s170016" name="Equation" r:id="rId9" imgW="139579" imgH="164957" progId="Equation.3">
                <p:embed/>
              </p:oleObj>
            </a:graphicData>
          </a:graphic>
        </p:graphicFrame>
      </p:grpSp>
      <p:graphicFrame>
        <p:nvGraphicFramePr>
          <p:cNvPr id="170017" name="Object 33"/>
          <p:cNvGraphicFramePr>
            <a:graphicFrameLocks noChangeAspect="1"/>
          </p:cNvGraphicFramePr>
          <p:nvPr/>
        </p:nvGraphicFramePr>
        <p:xfrm>
          <a:off x="3521075" y="2300288"/>
          <a:ext cx="341313" cy="457200"/>
        </p:xfrm>
        <a:graphic>
          <a:graphicData uri="http://schemas.openxmlformats.org/presentationml/2006/ole">
            <p:oleObj spid="_x0000_s170017" name="Equation" r:id="rId10" imgW="152268" imgH="203024" progId="Equation.3">
              <p:embed/>
            </p:oleObj>
          </a:graphicData>
        </a:graphic>
      </p:graphicFrame>
      <p:grpSp>
        <p:nvGrpSpPr>
          <p:cNvPr id="170018" name="Group 34"/>
          <p:cNvGrpSpPr>
            <a:grpSpLocks/>
          </p:cNvGrpSpPr>
          <p:nvPr/>
        </p:nvGrpSpPr>
        <p:grpSpPr bwMode="auto">
          <a:xfrm>
            <a:off x="2206625" y="2300288"/>
            <a:ext cx="285750" cy="333375"/>
            <a:chOff x="1432" y="1516"/>
            <a:chExt cx="200" cy="233"/>
          </a:xfrm>
        </p:grpSpPr>
        <p:graphicFrame>
          <p:nvGraphicFramePr>
            <p:cNvPr id="170019" name="Object 35"/>
            <p:cNvGraphicFramePr>
              <a:graphicFrameLocks noChangeAspect="1"/>
            </p:cNvGraphicFramePr>
            <p:nvPr/>
          </p:nvGraphicFramePr>
          <p:xfrm>
            <a:off x="1432" y="1516"/>
            <a:ext cx="200" cy="220"/>
          </p:xfrm>
          <a:graphic>
            <a:graphicData uri="http://schemas.openxmlformats.org/presentationml/2006/ole">
              <p:oleObj spid="_x0000_s170019" name="Equation" r:id="rId11" imgW="126835" imgH="139518" progId="Equation.3">
                <p:embed/>
              </p:oleObj>
            </a:graphicData>
          </a:graphic>
        </p:graphicFrame>
        <p:sp>
          <p:nvSpPr>
            <p:cNvPr id="170020" name="Oval 36"/>
            <p:cNvSpPr>
              <a:spLocks noChangeArrowheads="1"/>
            </p:cNvSpPr>
            <p:nvPr/>
          </p:nvSpPr>
          <p:spPr bwMode="auto">
            <a:xfrm>
              <a:off x="1509" y="1708"/>
              <a:ext cx="41" cy="41"/>
            </a:xfrm>
            <a:prstGeom prst="ellipse">
              <a:avLst/>
            </a:prstGeom>
            <a:solidFill>
              <a:schemeClr val="hlink">
                <a:alpha val="87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</p:grpSp>
      <p:grpSp>
        <p:nvGrpSpPr>
          <p:cNvPr id="170021" name="Group 37"/>
          <p:cNvGrpSpPr>
            <a:grpSpLocks/>
          </p:cNvGrpSpPr>
          <p:nvPr/>
        </p:nvGrpSpPr>
        <p:grpSpPr bwMode="auto">
          <a:xfrm>
            <a:off x="5214938" y="2408238"/>
            <a:ext cx="401637" cy="373062"/>
            <a:chOff x="3538" y="1612"/>
            <a:chExt cx="281" cy="260"/>
          </a:xfrm>
        </p:grpSpPr>
        <p:graphicFrame>
          <p:nvGraphicFramePr>
            <p:cNvPr id="170022" name="Object 38"/>
            <p:cNvGraphicFramePr>
              <a:graphicFrameLocks noChangeAspect="1"/>
            </p:cNvGraphicFramePr>
            <p:nvPr/>
          </p:nvGraphicFramePr>
          <p:xfrm>
            <a:off x="3600" y="1612"/>
            <a:ext cx="219" cy="260"/>
          </p:xfrm>
          <a:graphic>
            <a:graphicData uri="http://schemas.openxmlformats.org/presentationml/2006/ole">
              <p:oleObj spid="_x0000_s170022" name="Equation" r:id="rId12" imgW="139579" imgH="164957" progId="Equation.3">
                <p:embed/>
              </p:oleObj>
            </a:graphicData>
          </a:graphic>
        </p:graphicFrame>
        <p:sp>
          <p:nvSpPr>
            <p:cNvPr id="170023" name="Oval 39"/>
            <p:cNvSpPr>
              <a:spLocks noChangeArrowheads="1"/>
            </p:cNvSpPr>
            <p:nvPr/>
          </p:nvSpPr>
          <p:spPr bwMode="auto">
            <a:xfrm>
              <a:off x="3538" y="1728"/>
              <a:ext cx="41" cy="41"/>
            </a:xfrm>
            <a:prstGeom prst="ellipse">
              <a:avLst/>
            </a:prstGeom>
            <a:solidFill>
              <a:schemeClr val="accent1">
                <a:alpha val="86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170024" name="Freeform 40"/>
          <p:cNvSpPr>
            <a:spLocks/>
          </p:cNvSpPr>
          <p:nvPr/>
        </p:nvSpPr>
        <p:spPr bwMode="auto">
          <a:xfrm>
            <a:off x="2438400" y="2286000"/>
            <a:ext cx="2743200" cy="274638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960" y="0"/>
              </a:cxn>
              <a:cxn ang="0">
                <a:pos x="1920" y="192"/>
              </a:cxn>
            </a:cxnLst>
            <a:rect l="0" t="0" r="r" b="b"/>
            <a:pathLst>
              <a:path w="1920" h="192">
                <a:moveTo>
                  <a:pt x="0" y="192"/>
                </a:moveTo>
                <a:cubicBezTo>
                  <a:pt x="320" y="96"/>
                  <a:pt x="640" y="0"/>
                  <a:pt x="960" y="0"/>
                </a:cubicBezTo>
                <a:cubicBezTo>
                  <a:pt x="1280" y="0"/>
                  <a:pt x="1600" y="96"/>
                  <a:pt x="1920" y="192"/>
                </a:cubicBezTo>
              </a:path>
            </a:pathLst>
          </a:cu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pic>
        <p:nvPicPr>
          <p:cNvPr id="170025" name="Picture 41" descr="返回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02575" y="6376988"/>
            <a:ext cx="355600" cy="287337"/>
          </a:xfrm>
          <a:prstGeom prst="rect">
            <a:avLst/>
          </a:prstGeom>
          <a:noFill/>
        </p:spPr>
      </p:pic>
      <p:pic>
        <p:nvPicPr>
          <p:cNvPr id="170026" name="Picture 42" descr="机动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231A93"/>
              </a:clrFrom>
              <a:clrTo>
                <a:srgbClr val="231A9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5375" y="6376988"/>
            <a:ext cx="355600" cy="287337"/>
          </a:xfrm>
          <a:prstGeom prst="rect">
            <a:avLst/>
          </a:prstGeom>
          <a:noFill/>
        </p:spPr>
      </p:pic>
      <p:pic>
        <p:nvPicPr>
          <p:cNvPr id="170027" name="Picture 43" descr="上一页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38975" y="6376988"/>
            <a:ext cx="355600" cy="287337"/>
          </a:xfrm>
          <a:prstGeom prst="rect">
            <a:avLst/>
          </a:prstGeom>
          <a:noFill/>
        </p:spPr>
      </p:pic>
      <p:pic>
        <p:nvPicPr>
          <p:cNvPr id="170028" name="Picture 44" descr="退出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348663" y="6376988"/>
            <a:ext cx="355600" cy="287337"/>
          </a:xfrm>
          <a:prstGeom prst="rect">
            <a:avLst/>
          </a:prstGeom>
          <a:noFill/>
        </p:spPr>
      </p:pic>
      <p:pic>
        <p:nvPicPr>
          <p:cNvPr id="170029" name="Picture 45" descr="下一页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470775" y="6376988"/>
            <a:ext cx="355600" cy="287337"/>
          </a:xfrm>
          <a:prstGeom prst="rect">
            <a:avLst/>
          </a:prstGeom>
          <a:noFill/>
        </p:spPr>
      </p:pic>
      <p:sp>
        <p:nvSpPr>
          <p:cNvPr id="170030" name="Text Box 46"/>
          <p:cNvSpPr txBox="1">
            <a:spLocks noChangeArrowheads="1"/>
          </p:cNvSpPr>
          <p:nvPr/>
        </p:nvSpPr>
        <p:spPr bwMode="auto">
          <a:xfrm>
            <a:off x="6130925" y="6600825"/>
            <a:ext cx="272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000">
                <a:latin typeface="楷体_GB2312" pitchFamily="49" charset="-122"/>
                <a:ea typeface="楷体_GB2312" pitchFamily="49" charset="-122"/>
              </a:rPr>
              <a:t>机动   目录   上页   下页   返回   结束 </a:t>
            </a:r>
          </a:p>
        </p:txBody>
      </p:sp>
      <p:pic>
        <p:nvPicPr>
          <p:cNvPr id="170031" name="Picture 47" descr="目录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607175" y="6376988"/>
            <a:ext cx="355600" cy="2873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0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0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9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9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9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9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9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9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9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0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70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70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0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69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69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69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69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69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70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70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70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70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70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170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700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170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170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7" grpId="0" build="p" autoUpdateAnimBg="0"/>
      <p:bldP spid="169988" grpId="0" build="p" autoUpdateAnimBg="0"/>
      <p:bldP spid="169989" grpId="0" build="p" autoUpdateAnimBg="0" advAuto="0"/>
      <p:bldP spid="169990" grpId="0" build="p" autoUpdateAnimBg="0"/>
      <p:bldP spid="169992" grpId="0" build="p" autoUpdateAnimBg="0"/>
      <p:bldP spid="169994" grpId="0" build="p" autoUpdateAnimBg="0" advAuto="0"/>
      <p:bldP spid="169995" grpId="0" build="p" autoUpdateAnimBg="0"/>
      <p:bldP spid="169996" grpId="0" build="p" autoUpdateAnimBg="0" advAuto="0"/>
      <p:bldP spid="169997" grpId="0" build="p" autoUpdateAnimBg="0"/>
      <p:bldP spid="169999" grpId="0" build="p" autoUpdateAnimBg="0"/>
      <p:bldP spid="170002" grpId="0" build="p" autoUpdateAnimBg="0"/>
      <p:bldP spid="170003" grpId="0" build="p" autoUpdateAnimBg="0"/>
      <p:bldP spid="170004" grpId="0" build="p" autoUpdateAnimBg="0"/>
      <p:bldP spid="170007" grpId="0" build="p" autoUpdateAnimBg="0"/>
      <p:bldP spid="170008" grpId="0" build="p" autoUpdateAnimBg="0"/>
      <p:bldP spid="170009" grpId="0" build="p" autoUpdateAnimBg="0"/>
      <p:bldP spid="170010" grpId="0" build="p" autoUpdateAnimBg="0"/>
      <p:bldP spid="1700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ext Box 2"/>
          <p:cNvSpPr txBox="1">
            <a:spLocks noChangeArrowheads="1"/>
          </p:cNvSpPr>
          <p:nvPr/>
        </p:nvSpPr>
        <p:spPr bwMode="auto">
          <a:xfrm>
            <a:off x="306388" y="533400"/>
            <a:ext cx="1250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对映射</a:t>
            </a:r>
          </a:p>
        </p:txBody>
      </p:sp>
      <p:graphicFrame>
        <p:nvGraphicFramePr>
          <p:cNvPr id="171011" name="Object 3"/>
          <p:cNvGraphicFramePr>
            <a:graphicFrameLocks noChangeAspect="1"/>
          </p:cNvGraphicFramePr>
          <p:nvPr/>
        </p:nvGraphicFramePr>
        <p:xfrm>
          <a:off x="1754188" y="669925"/>
          <a:ext cx="1600200" cy="406400"/>
        </p:xfrm>
        <a:graphic>
          <a:graphicData uri="http://schemas.openxmlformats.org/presentationml/2006/ole">
            <p:oleObj spid="_x0000_s171011" name="Equation" r:id="rId3" imgW="1600200" imgH="406400" progId="Equation.3">
              <p:embed/>
            </p:oleObj>
          </a:graphicData>
        </a:graphic>
      </p:graphicFrame>
      <p:sp>
        <p:nvSpPr>
          <p:cNvPr id="171012" name="Text Box 4"/>
          <p:cNvSpPr txBox="1">
            <a:spLocks noChangeArrowheads="1"/>
          </p:cNvSpPr>
          <p:nvPr/>
        </p:nvSpPr>
        <p:spPr bwMode="auto">
          <a:xfrm>
            <a:off x="704850" y="1147763"/>
            <a:ext cx="539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若</a:t>
            </a:r>
          </a:p>
        </p:txBody>
      </p:sp>
      <p:graphicFrame>
        <p:nvGraphicFramePr>
          <p:cNvPr id="171013" name="Object 5"/>
          <p:cNvGraphicFramePr>
            <a:graphicFrameLocks noChangeAspect="1"/>
          </p:cNvGraphicFramePr>
          <p:nvPr/>
        </p:nvGraphicFramePr>
        <p:xfrm>
          <a:off x="1155700" y="1219200"/>
          <a:ext cx="1465263" cy="407988"/>
        </p:xfrm>
        <a:graphic>
          <a:graphicData uri="http://schemas.openxmlformats.org/presentationml/2006/ole">
            <p:oleObj spid="_x0000_s171013" name="Equation" r:id="rId4" imgW="1459866" imgH="406224" progId="Equation.3">
              <p:embed/>
            </p:oleObj>
          </a:graphicData>
        </a:graphic>
      </p:graphicFrame>
      <p:sp>
        <p:nvSpPr>
          <p:cNvPr id="171014" name="Text Box 6"/>
          <p:cNvSpPr txBox="1">
            <a:spLocks noChangeArrowheads="1"/>
          </p:cNvSpPr>
          <p:nvPr/>
        </p:nvSpPr>
        <p:spPr bwMode="auto">
          <a:xfrm>
            <a:off x="2527300" y="1139825"/>
            <a:ext cx="2606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则称 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f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为</a:t>
            </a:r>
            <a:r>
              <a:rPr kumimoji="1" lang="zh-CN" altLang="en-US" sz="2800" b="1">
                <a:latin typeface="Times New Roman" pitchFamily="18" charset="0"/>
                <a:ea typeface="楷体_GB2312" pitchFamily="49" charset="-122"/>
              </a:rPr>
              <a:t>满射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; </a:t>
            </a:r>
          </a:p>
        </p:txBody>
      </p:sp>
      <p:grpSp>
        <p:nvGrpSpPr>
          <p:cNvPr id="171015" name="Group 7"/>
          <p:cNvGrpSpPr>
            <a:grpSpLocks/>
          </p:cNvGrpSpPr>
          <p:nvPr/>
        </p:nvGrpSpPr>
        <p:grpSpPr bwMode="auto">
          <a:xfrm>
            <a:off x="1766888" y="1949450"/>
            <a:ext cx="1027112" cy="823913"/>
            <a:chOff x="3312" y="1536"/>
            <a:chExt cx="720" cy="576"/>
          </a:xfrm>
        </p:grpSpPr>
        <p:sp>
          <p:nvSpPr>
            <p:cNvPr id="171016" name="Oval 8"/>
            <p:cNvSpPr>
              <a:spLocks noChangeArrowheads="1"/>
            </p:cNvSpPr>
            <p:nvPr/>
          </p:nvSpPr>
          <p:spPr bwMode="auto">
            <a:xfrm>
              <a:off x="3312" y="1536"/>
              <a:ext cx="720" cy="576"/>
            </a:xfrm>
            <a:prstGeom prst="ellipse">
              <a:avLst/>
            </a:prstGeom>
            <a:solidFill>
              <a:srgbClr val="0066CC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graphicFrame>
          <p:nvGraphicFramePr>
            <p:cNvPr id="171017" name="Object 9"/>
            <p:cNvGraphicFramePr>
              <a:graphicFrameLocks noChangeAspect="1"/>
            </p:cNvGraphicFramePr>
            <p:nvPr/>
          </p:nvGraphicFramePr>
          <p:xfrm>
            <a:off x="3360" y="1680"/>
            <a:ext cx="280" cy="260"/>
          </p:xfrm>
          <a:graphic>
            <a:graphicData uri="http://schemas.openxmlformats.org/presentationml/2006/ole">
              <p:oleObj spid="_x0000_s171017" name="Equation" r:id="rId5" imgW="177492" imgH="164814" progId="Equation.3">
                <p:embed/>
              </p:oleObj>
            </a:graphicData>
          </a:graphic>
        </p:graphicFrame>
      </p:grpSp>
      <p:grpSp>
        <p:nvGrpSpPr>
          <p:cNvPr id="171018" name="Group 10"/>
          <p:cNvGrpSpPr>
            <a:grpSpLocks/>
          </p:cNvGrpSpPr>
          <p:nvPr/>
        </p:nvGrpSpPr>
        <p:grpSpPr bwMode="auto">
          <a:xfrm>
            <a:off x="3411538" y="1949450"/>
            <a:ext cx="1712912" cy="1098550"/>
            <a:chOff x="4464" y="1584"/>
            <a:chExt cx="1200" cy="768"/>
          </a:xfrm>
        </p:grpSpPr>
        <p:sp>
          <p:nvSpPr>
            <p:cNvPr id="171019" name="Oval 11"/>
            <p:cNvSpPr>
              <a:spLocks noChangeArrowheads="1"/>
            </p:cNvSpPr>
            <p:nvPr/>
          </p:nvSpPr>
          <p:spPr bwMode="auto">
            <a:xfrm>
              <a:off x="4464" y="1584"/>
              <a:ext cx="1200" cy="768"/>
            </a:xfrm>
            <a:prstGeom prst="ellipse">
              <a:avLst/>
            </a:prstGeom>
            <a:solidFill>
              <a:srgbClr val="0066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graphicFrame>
          <p:nvGraphicFramePr>
            <p:cNvPr id="171020" name="Object 12"/>
            <p:cNvGraphicFramePr>
              <a:graphicFrameLocks noChangeAspect="1"/>
            </p:cNvGraphicFramePr>
            <p:nvPr/>
          </p:nvGraphicFramePr>
          <p:xfrm>
            <a:off x="4656" y="1824"/>
            <a:ext cx="210" cy="249"/>
          </p:xfrm>
          <a:graphic>
            <a:graphicData uri="http://schemas.openxmlformats.org/presentationml/2006/ole">
              <p:oleObj spid="_x0000_s171020" name="Equation" r:id="rId6" imgW="139579" imgH="164957" progId="Equation.3">
                <p:embed/>
              </p:oleObj>
            </a:graphicData>
          </a:graphic>
        </p:graphicFrame>
      </p:grpSp>
      <p:graphicFrame>
        <p:nvGraphicFramePr>
          <p:cNvPr id="171021" name="Object 13"/>
          <p:cNvGraphicFramePr>
            <a:graphicFrameLocks noChangeAspect="1"/>
          </p:cNvGraphicFramePr>
          <p:nvPr/>
        </p:nvGraphicFramePr>
        <p:xfrm>
          <a:off x="2932113" y="2109788"/>
          <a:ext cx="341312" cy="457200"/>
        </p:xfrm>
        <a:graphic>
          <a:graphicData uri="http://schemas.openxmlformats.org/presentationml/2006/ole">
            <p:oleObj spid="_x0000_s171021" name="Equation" r:id="rId7" imgW="152268" imgH="203024" progId="Equation.3">
              <p:embed/>
            </p:oleObj>
          </a:graphicData>
        </a:graphic>
      </p:graphicFrame>
      <p:grpSp>
        <p:nvGrpSpPr>
          <p:cNvPr id="171022" name="Group 14"/>
          <p:cNvGrpSpPr>
            <a:grpSpLocks/>
          </p:cNvGrpSpPr>
          <p:nvPr/>
        </p:nvGrpSpPr>
        <p:grpSpPr bwMode="auto">
          <a:xfrm>
            <a:off x="2462213" y="1881188"/>
            <a:ext cx="1555750" cy="265112"/>
            <a:chOff x="3799" y="1488"/>
            <a:chExt cx="1090" cy="185"/>
          </a:xfrm>
        </p:grpSpPr>
        <p:sp>
          <p:nvSpPr>
            <p:cNvPr id="171023" name="Freeform 15"/>
            <p:cNvSpPr>
              <a:spLocks/>
            </p:cNvSpPr>
            <p:nvPr/>
          </p:nvSpPr>
          <p:spPr bwMode="auto">
            <a:xfrm>
              <a:off x="3840" y="1488"/>
              <a:ext cx="1008" cy="144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960" y="0"/>
                </a:cxn>
                <a:cxn ang="0">
                  <a:pos x="1920" y="192"/>
                </a:cxn>
              </a:cxnLst>
              <a:rect l="0" t="0" r="r" b="b"/>
              <a:pathLst>
                <a:path w="1920" h="192">
                  <a:moveTo>
                    <a:pt x="0" y="192"/>
                  </a:moveTo>
                  <a:cubicBezTo>
                    <a:pt x="320" y="96"/>
                    <a:pt x="640" y="0"/>
                    <a:pt x="960" y="0"/>
                  </a:cubicBezTo>
                  <a:cubicBezTo>
                    <a:pt x="1280" y="0"/>
                    <a:pt x="1600" y="96"/>
                    <a:pt x="1920" y="19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171024" name="Oval 16"/>
            <p:cNvSpPr>
              <a:spLocks noChangeArrowheads="1"/>
            </p:cNvSpPr>
            <p:nvPr/>
          </p:nvSpPr>
          <p:spPr bwMode="auto">
            <a:xfrm>
              <a:off x="3799" y="1620"/>
              <a:ext cx="41" cy="41"/>
            </a:xfrm>
            <a:prstGeom prst="ellipse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71025" name="Oval 17"/>
            <p:cNvSpPr>
              <a:spLocks noChangeArrowheads="1"/>
            </p:cNvSpPr>
            <p:nvPr/>
          </p:nvSpPr>
          <p:spPr bwMode="auto">
            <a:xfrm>
              <a:off x="4848" y="1632"/>
              <a:ext cx="41" cy="41"/>
            </a:xfrm>
            <a:prstGeom prst="ellipse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</p:grpSp>
      <p:grpSp>
        <p:nvGrpSpPr>
          <p:cNvPr id="171026" name="Group 18"/>
          <p:cNvGrpSpPr>
            <a:grpSpLocks/>
          </p:cNvGrpSpPr>
          <p:nvPr/>
        </p:nvGrpSpPr>
        <p:grpSpPr bwMode="auto">
          <a:xfrm>
            <a:off x="2393950" y="2087563"/>
            <a:ext cx="1497013" cy="355600"/>
            <a:chOff x="3751" y="1632"/>
            <a:chExt cx="1049" cy="249"/>
          </a:xfrm>
        </p:grpSpPr>
        <p:sp>
          <p:nvSpPr>
            <p:cNvPr id="171027" name="Oval 19"/>
            <p:cNvSpPr>
              <a:spLocks noChangeArrowheads="1"/>
            </p:cNvSpPr>
            <p:nvPr/>
          </p:nvSpPr>
          <p:spPr bwMode="auto">
            <a:xfrm>
              <a:off x="3751" y="1840"/>
              <a:ext cx="41" cy="41"/>
            </a:xfrm>
            <a:prstGeom prst="ellipse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71028" name="Freeform 20"/>
            <p:cNvSpPr>
              <a:spLocks/>
            </p:cNvSpPr>
            <p:nvPr/>
          </p:nvSpPr>
          <p:spPr bwMode="auto">
            <a:xfrm>
              <a:off x="3792" y="1632"/>
              <a:ext cx="1008" cy="224"/>
            </a:xfrm>
            <a:custGeom>
              <a:avLst/>
              <a:gdLst/>
              <a:ahLst/>
              <a:cxnLst>
                <a:cxn ang="0">
                  <a:pos x="0" y="224"/>
                </a:cxn>
                <a:cxn ang="0">
                  <a:pos x="336" y="32"/>
                </a:cxn>
                <a:cxn ang="0">
                  <a:pos x="1008" y="32"/>
                </a:cxn>
              </a:cxnLst>
              <a:rect l="0" t="0" r="r" b="b"/>
              <a:pathLst>
                <a:path w="1008" h="224">
                  <a:moveTo>
                    <a:pt x="0" y="224"/>
                  </a:moveTo>
                  <a:cubicBezTo>
                    <a:pt x="84" y="144"/>
                    <a:pt x="168" y="64"/>
                    <a:pt x="336" y="32"/>
                  </a:cubicBezTo>
                  <a:cubicBezTo>
                    <a:pt x="504" y="0"/>
                    <a:pt x="756" y="16"/>
                    <a:pt x="1008" y="3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171029" name="Group 21"/>
          <p:cNvGrpSpPr>
            <a:grpSpLocks/>
          </p:cNvGrpSpPr>
          <p:nvPr/>
        </p:nvGrpSpPr>
        <p:grpSpPr bwMode="auto">
          <a:xfrm>
            <a:off x="2393950" y="2566988"/>
            <a:ext cx="1555750" cy="344487"/>
            <a:chOff x="3751" y="1968"/>
            <a:chExt cx="1090" cy="240"/>
          </a:xfrm>
        </p:grpSpPr>
        <p:sp>
          <p:nvSpPr>
            <p:cNvPr id="171030" name="Oval 22"/>
            <p:cNvSpPr>
              <a:spLocks noChangeArrowheads="1"/>
            </p:cNvSpPr>
            <p:nvPr/>
          </p:nvSpPr>
          <p:spPr bwMode="auto">
            <a:xfrm>
              <a:off x="4800" y="2167"/>
              <a:ext cx="41" cy="41"/>
            </a:xfrm>
            <a:prstGeom prst="ellipse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71031" name="Oval 23"/>
            <p:cNvSpPr>
              <a:spLocks noChangeArrowheads="1"/>
            </p:cNvSpPr>
            <p:nvPr/>
          </p:nvSpPr>
          <p:spPr bwMode="auto">
            <a:xfrm>
              <a:off x="3751" y="1981"/>
              <a:ext cx="41" cy="41"/>
            </a:xfrm>
            <a:prstGeom prst="ellipse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71032" name="Freeform 24"/>
            <p:cNvSpPr>
              <a:spLocks/>
            </p:cNvSpPr>
            <p:nvPr/>
          </p:nvSpPr>
          <p:spPr bwMode="auto">
            <a:xfrm>
              <a:off x="3792" y="1968"/>
              <a:ext cx="1008" cy="224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528" y="32"/>
                </a:cxn>
                <a:cxn ang="0">
                  <a:pos x="1008" y="224"/>
                </a:cxn>
              </a:cxnLst>
              <a:rect l="0" t="0" r="r" b="b"/>
              <a:pathLst>
                <a:path w="1008" h="224">
                  <a:moveTo>
                    <a:pt x="0" y="32"/>
                  </a:moveTo>
                  <a:cubicBezTo>
                    <a:pt x="180" y="16"/>
                    <a:pt x="360" y="0"/>
                    <a:pt x="528" y="32"/>
                  </a:cubicBezTo>
                  <a:cubicBezTo>
                    <a:pt x="696" y="64"/>
                    <a:pt x="852" y="144"/>
                    <a:pt x="1008" y="224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AU"/>
            </a:p>
          </p:txBody>
        </p:sp>
      </p:grpSp>
      <p:graphicFrame>
        <p:nvGraphicFramePr>
          <p:cNvPr id="171033" name="Object 25"/>
          <p:cNvGraphicFramePr>
            <a:graphicFrameLocks noChangeAspect="1"/>
          </p:cNvGraphicFramePr>
          <p:nvPr/>
        </p:nvGraphicFramePr>
        <p:xfrm>
          <a:off x="3962400" y="2292350"/>
          <a:ext cx="1093788" cy="438150"/>
        </p:xfrm>
        <a:graphic>
          <a:graphicData uri="http://schemas.openxmlformats.org/presentationml/2006/ole">
            <p:oleObj spid="_x0000_s171033" name="Equation" r:id="rId8" imgW="507780" imgH="203112" progId="Equation.3">
              <p:embed/>
            </p:oleObj>
          </a:graphicData>
        </a:graphic>
      </p:graphicFrame>
      <p:sp>
        <p:nvSpPr>
          <p:cNvPr id="171034" name="Rectangle 26"/>
          <p:cNvSpPr>
            <a:spLocks noChangeArrowheads="1"/>
          </p:cNvSpPr>
          <p:nvPr/>
        </p:nvSpPr>
        <p:spPr bwMode="auto">
          <a:xfrm>
            <a:off x="704850" y="3067050"/>
            <a:ext cx="6096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若</a:t>
            </a:r>
          </a:p>
        </p:txBody>
      </p:sp>
      <p:graphicFrame>
        <p:nvGraphicFramePr>
          <p:cNvPr id="171035" name="Object 27"/>
          <p:cNvGraphicFramePr>
            <a:graphicFrameLocks noChangeAspect="1"/>
          </p:cNvGraphicFramePr>
          <p:nvPr/>
        </p:nvGraphicFramePr>
        <p:xfrm>
          <a:off x="1155700" y="3168650"/>
          <a:ext cx="3124200" cy="444500"/>
        </p:xfrm>
        <a:graphic>
          <a:graphicData uri="http://schemas.openxmlformats.org/presentationml/2006/ole">
            <p:oleObj spid="_x0000_s171035" name="Equation" r:id="rId9" imgW="3124200" imgH="444500" progId="Equation.3">
              <p:embed/>
            </p:oleObj>
          </a:graphicData>
        </a:graphic>
      </p:graphicFrame>
      <p:sp>
        <p:nvSpPr>
          <p:cNvPr id="171036" name="Text Box 28"/>
          <p:cNvSpPr txBox="1">
            <a:spLocks noChangeArrowheads="1"/>
          </p:cNvSpPr>
          <p:nvPr/>
        </p:nvSpPr>
        <p:spPr bwMode="auto">
          <a:xfrm>
            <a:off x="4286250" y="3133725"/>
            <a:ext cx="628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有 </a:t>
            </a:r>
          </a:p>
        </p:txBody>
      </p:sp>
      <p:graphicFrame>
        <p:nvGraphicFramePr>
          <p:cNvPr id="171037" name="Object 29"/>
          <p:cNvGraphicFramePr>
            <a:graphicFrameLocks noChangeAspect="1"/>
          </p:cNvGraphicFramePr>
          <p:nvPr/>
        </p:nvGraphicFramePr>
        <p:xfrm>
          <a:off x="1427163" y="3695700"/>
          <a:ext cx="2108200" cy="444500"/>
        </p:xfrm>
        <a:graphic>
          <a:graphicData uri="http://schemas.openxmlformats.org/presentationml/2006/ole">
            <p:oleObj spid="_x0000_s171037" name="Equation" r:id="rId10" imgW="2108200" imgH="444500" progId="Equation.3">
              <p:embed/>
            </p:oleObj>
          </a:graphicData>
        </a:graphic>
      </p:graphicFrame>
      <p:sp>
        <p:nvSpPr>
          <p:cNvPr id="171038" name="Text Box 30"/>
          <p:cNvSpPr txBox="1">
            <a:spLocks noChangeArrowheads="1"/>
          </p:cNvSpPr>
          <p:nvPr/>
        </p:nvSpPr>
        <p:spPr bwMode="auto">
          <a:xfrm>
            <a:off x="306388" y="4213225"/>
            <a:ext cx="23606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则称 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f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为</a:t>
            </a:r>
            <a:r>
              <a:rPr kumimoji="1" lang="zh-CN" altLang="en-US" sz="2800" b="1">
                <a:latin typeface="Times New Roman" pitchFamily="18" charset="0"/>
                <a:ea typeface="楷体_GB2312" pitchFamily="49" charset="-122"/>
              </a:rPr>
              <a:t>单射</a:t>
            </a:r>
            <a:r>
              <a:rPr kumimoji="1" lang="en-US" altLang="zh-CN" sz="2800" b="1">
                <a:latin typeface="Times New Roman" pitchFamily="18" charset="0"/>
                <a:ea typeface="楷体_GB2312" pitchFamily="49" charset="-122"/>
              </a:rPr>
              <a:t>;</a:t>
            </a:r>
            <a:endParaRPr kumimoji="1" lang="en-US" altLang="zh-CN" sz="2800"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171039" name="Text Box 31"/>
          <p:cNvSpPr txBox="1">
            <a:spLocks noChangeArrowheads="1"/>
          </p:cNvSpPr>
          <p:nvPr/>
        </p:nvSpPr>
        <p:spPr bwMode="auto">
          <a:xfrm>
            <a:off x="628650" y="4902200"/>
            <a:ext cx="3838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若 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f 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既是满射又是单射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,</a:t>
            </a:r>
          </a:p>
        </p:txBody>
      </p:sp>
      <p:sp>
        <p:nvSpPr>
          <p:cNvPr id="171040" name="Text Box 32"/>
          <p:cNvSpPr txBox="1">
            <a:spLocks noChangeArrowheads="1"/>
          </p:cNvSpPr>
          <p:nvPr/>
        </p:nvSpPr>
        <p:spPr bwMode="auto">
          <a:xfrm>
            <a:off x="4460875" y="4913313"/>
            <a:ext cx="4292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则称 </a:t>
            </a:r>
            <a:r>
              <a:rPr kumimoji="1" lang="en-US" altLang="zh-CN" sz="2800" i="1">
                <a:latin typeface="Times New Roman" pitchFamily="18" charset="0"/>
                <a:ea typeface="楷体_GB2312" pitchFamily="49" charset="-122"/>
              </a:rPr>
              <a:t>f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 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为</a:t>
            </a:r>
            <a:r>
              <a:rPr kumimoji="1" lang="zh-CN" altLang="en-US" sz="2800" b="1">
                <a:latin typeface="Times New Roman" pitchFamily="18" charset="0"/>
                <a:ea typeface="楷体_GB2312" pitchFamily="49" charset="-122"/>
              </a:rPr>
              <a:t>双射</a:t>
            </a:r>
            <a:r>
              <a:rPr kumimoji="1" lang="zh-CN" altLang="en-US" sz="2800">
                <a:latin typeface="Times New Roman" pitchFamily="18" charset="0"/>
                <a:ea typeface="楷体_GB2312" pitchFamily="49" charset="-122"/>
              </a:rPr>
              <a:t> 或</a:t>
            </a:r>
            <a:r>
              <a:rPr kumimoji="1" lang="zh-CN" altLang="en-US" sz="2800" b="1">
                <a:latin typeface="Times New Roman" pitchFamily="18" charset="0"/>
                <a:ea typeface="楷体_GB2312" pitchFamily="49" charset="-122"/>
              </a:rPr>
              <a:t>一一映射</a:t>
            </a:r>
            <a:r>
              <a:rPr kumimoji="1" lang="en-US" altLang="zh-CN" sz="2800">
                <a:latin typeface="Times New Roman" pitchFamily="18" charset="0"/>
                <a:ea typeface="楷体_GB2312" pitchFamily="49" charset="-122"/>
              </a:rPr>
              <a:t>. </a:t>
            </a:r>
          </a:p>
        </p:txBody>
      </p:sp>
      <p:grpSp>
        <p:nvGrpSpPr>
          <p:cNvPr id="171041" name="Group 33"/>
          <p:cNvGrpSpPr>
            <a:grpSpLocks/>
          </p:cNvGrpSpPr>
          <p:nvPr/>
        </p:nvGrpSpPr>
        <p:grpSpPr bwMode="auto">
          <a:xfrm>
            <a:off x="5345113" y="3263900"/>
            <a:ext cx="1028700" cy="822325"/>
            <a:chOff x="3312" y="1536"/>
            <a:chExt cx="720" cy="576"/>
          </a:xfrm>
        </p:grpSpPr>
        <p:sp>
          <p:nvSpPr>
            <p:cNvPr id="171042" name="Oval 34"/>
            <p:cNvSpPr>
              <a:spLocks noChangeArrowheads="1"/>
            </p:cNvSpPr>
            <p:nvPr/>
          </p:nvSpPr>
          <p:spPr bwMode="auto">
            <a:xfrm>
              <a:off x="3312" y="1536"/>
              <a:ext cx="720" cy="576"/>
            </a:xfrm>
            <a:prstGeom prst="ellipse">
              <a:avLst/>
            </a:prstGeom>
            <a:solidFill>
              <a:srgbClr val="0066CC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graphicFrame>
          <p:nvGraphicFramePr>
            <p:cNvPr id="171043" name="Object 35"/>
            <p:cNvGraphicFramePr>
              <a:graphicFrameLocks noChangeAspect="1"/>
            </p:cNvGraphicFramePr>
            <p:nvPr/>
          </p:nvGraphicFramePr>
          <p:xfrm>
            <a:off x="3360" y="1680"/>
            <a:ext cx="280" cy="260"/>
          </p:xfrm>
          <a:graphic>
            <a:graphicData uri="http://schemas.openxmlformats.org/presentationml/2006/ole">
              <p:oleObj spid="_x0000_s171043" name="Equation" r:id="rId11" imgW="177492" imgH="164814" progId="Equation.3">
                <p:embed/>
              </p:oleObj>
            </a:graphicData>
          </a:graphic>
        </p:graphicFrame>
      </p:grpSp>
      <p:grpSp>
        <p:nvGrpSpPr>
          <p:cNvPr id="171044" name="Group 36"/>
          <p:cNvGrpSpPr>
            <a:grpSpLocks/>
          </p:cNvGrpSpPr>
          <p:nvPr/>
        </p:nvGrpSpPr>
        <p:grpSpPr bwMode="auto">
          <a:xfrm>
            <a:off x="6991350" y="3263900"/>
            <a:ext cx="1714500" cy="1096963"/>
            <a:chOff x="2544" y="576"/>
            <a:chExt cx="1200" cy="768"/>
          </a:xfrm>
        </p:grpSpPr>
        <p:sp>
          <p:nvSpPr>
            <p:cNvPr id="171045" name="Oval 37"/>
            <p:cNvSpPr>
              <a:spLocks noChangeArrowheads="1"/>
            </p:cNvSpPr>
            <p:nvPr/>
          </p:nvSpPr>
          <p:spPr bwMode="auto">
            <a:xfrm>
              <a:off x="2544" y="576"/>
              <a:ext cx="1200" cy="768"/>
            </a:xfrm>
            <a:prstGeom prst="ellipse">
              <a:avLst/>
            </a:prstGeom>
            <a:solidFill>
              <a:srgbClr val="0066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graphicFrame>
          <p:nvGraphicFramePr>
            <p:cNvPr id="171046" name="Object 38"/>
            <p:cNvGraphicFramePr>
              <a:graphicFrameLocks noChangeAspect="1"/>
            </p:cNvGraphicFramePr>
            <p:nvPr/>
          </p:nvGraphicFramePr>
          <p:xfrm>
            <a:off x="3389" y="672"/>
            <a:ext cx="211" cy="249"/>
          </p:xfrm>
          <a:graphic>
            <a:graphicData uri="http://schemas.openxmlformats.org/presentationml/2006/ole">
              <p:oleObj spid="_x0000_s171046" name="Equation" r:id="rId12" imgW="139579" imgH="164957" progId="Equation.3">
                <p:embed/>
              </p:oleObj>
            </a:graphicData>
          </a:graphic>
        </p:graphicFrame>
      </p:grpSp>
      <p:grpSp>
        <p:nvGrpSpPr>
          <p:cNvPr id="171047" name="Group 39"/>
          <p:cNvGrpSpPr>
            <a:grpSpLocks/>
          </p:cNvGrpSpPr>
          <p:nvPr/>
        </p:nvGrpSpPr>
        <p:grpSpPr bwMode="auto">
          <a:xfrm>
            <a:off x="6040438" y="3341688"/>
            <a:ext cx="1557337" cy="265112"/>
            <a:chOff x="3751" y="2839"/>
            <a:chExt cx="1090" cy="185"/>
          </a:xfrm>
        </p:grpSpPr>
        <p:sp>
          <p:nvSpPr>
            <p:cNvPr id="171048" name="Freeform 40"/>
            <p:cNvSpPr>
              <a:spLocks/>
            </p:cNvSpPr>
            <p:nvPr/>
          </p:nvSpPr>
          <p:spPr bwMode="auto">
            <a:xfrm>
              <a:off x="3792" y="2839"/>
              <a:ext cx="1008" cy="144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960" y="0"/>
                </a:cxn>
                <a:cxn ang="0">
                  <a:pos x="1920" y="192"/>
                </a:cxn>
              </a:cxnLst>
              <a:rect l="0" t="0" r="r" b="b"/>
              <a:pathLst>
                <a:path w="1920" h="192">
                  <a:moveTo>
                    <a:pt x="0" y="192"/>
                  </a:moveTo>
                  <a:cubicBezTo>
                    <a:pt x="320" y="96"/>
                    <a:pt x="640" y="0"/>
                    <a:pt x="960" y="0"/>
                  </a:cubicBezTo>
                  <a:cubicBezTo>
                    <a:pt x="1280" y="0"/>
                    <a:pt x="1600" y="96"/>
                    <a:pt x="1920" y="19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171049" name="Oval 41"/>
            <p:cNvSpPr>
              <a:spLocks noChangeArrowheads="1"/>
            </p:cNvSpPr>
            <p:nvPr/>
          </p:nvSpPr>
          <p:spPr bwMode="auto">
            <a:xfrm>
              <a:off x="3751" y="2971"/>
              <a:ext cx="41" cy="41"/>
            </a:xfrm>
            <a:prstGeom prst="ellipse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71050" name="Oval 42"/>
            <p:cNvSpPr>
              <a:spLocks noChangeArrowheads="1"/>
            </p:cNvSpPr>
            <p:nvPr/>
          </p:nvSpPr>
          <p:spPr bwMode="auto">
            <a:xfrm>
              <a:off x="4800" y="2983"/>
              <a:ext cx="41" cy="41"/>
            </a:xfrm>
            <a:prstGeom prst="ellipse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</p:grpSp>
      <p:grpSp>
        <p:nvGrpSpPr>
          <p:cNvPr id="171051" name="Group 43"/>
          <p:cNvGrpSpPr>
            <a:grpSpLocks/>
          </p:cNvGrpSpPr>
          <p:nvPr/>
        </p:nvGrpSpPr>
        <p:grpSpPr bwMode="auto">
          <a:xfrm>
            <a:off x="6030913" y="3548063"/>
            <a:ext cx="1557337" cy="263525"/>
            <a:chOff x="3744" y="2983"/>
            <a:chExt cx="1090" cy="185"/>
          </a:xfrm>
        </p:grpSpPr>
        <p:sp>
          <p:nvSpPr>
            <p:cNvPr id="171052" name="Freeform 44"/>
            <p:cNvSpPr>
              <a:spLocks/>
            </p:cNvSpPr>
            <p:nvPr/>
          </p:nvSpPr>
          <p:spPr bwMode="auto">
            <a:xfrm>
              <a:off x="3785" y="2983"/>
              <a:ext cx="1008" cy="144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960" y="0"/>
                </a:cxn>
                <a:cxn ang="0">
                  <a:pos x="1920" y="192"/>
                </a:cxn>
              </a:cxnLst>
              <a:rect l="0" t="0" r="r" b="b"/>
              <a:pathLst>
                <a:path w="1920" h="192">
                  <a:moveTo>
                    <a:pt x="0" y="192"/>
                  </a:moveTo>
                  <a:cubicBezTo>
                    <a:pt x="320" y="96"/>
                    <a:pt x="640" y="0"/>
                    <a:pt x="960" y="0"/>
                  </a:cubicBezTo>
                  <a:cubicBezTo>
                    <a:pt x="1280" y="0"/>
                    <a:pt x="1600" y="96"/>
                    <a:pt x="1920" y="19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171053" name="Oval 45"/>
            <p:cNvSpPr>
              <a:spLocks noChangeArrowheads="1"/>
            </p:cNvSpPr>
            <p:nvPr/>
          </p:nvSpPr>
          <p:spPr bwMode="auto">
            <a:xfrm>
              <a:off x="3744" y="3127"/>
              <a:ext cx="41" cy="41"/>
            </a:xfrm>
            <a:prstGeom prst="ellipse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71054" name="Oval 46"/>
            <p:cNvSpPr>
              <a:spLocks noChangeArrowheads="1"/>
            </p:cNvSpPr>
            <p:nvPr/>
          </p:nvSpPr>
          <p:spPr bwMode="auto">
            <a:xfrm>
              <a:off x="4793" y="3127"/>
              <a:ext cx="41" cy="41"/>
            </a:xfrm>
            <a:prstGeom prst="ellipse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</p:grpSp>
      <p:grpSp>
        <p:nvGrpSpPr>
          <p:cNvPr id="171055" name="Group 47"/>
          <p:cNvGrpSpPr>
            <a:grpSpLocks/>
          </p:cNvGrpSpPr>
          <p:nvPr/>
        </p:nvGrpSpPr>
        <p:grpSpPr bwMode="auto">
          <a:xfrm>
            <a:off x="6040438" y="3743325"/>
            <a:ext cx="1498600" cy="365125"/>
            <a:chOff x="3751" y="3152"/>
            <a:chExt cx="1049" cy="256"/>
          </a:xfrm>
        </p:grpSpPr>
        <p:sp>
          <p:nvSpPr>
            <p:cNvPr id="171056" name="Oval 48"/>
            <p:cNvSpPr>
              <a:spLocks noChangeArrowheads="1"/>
            </p:cNvSpPr>
            <p:nvPr/>
          </p:nvSpPr>
          <p:spPr bwMode="auto">
            <a:xfrm>
              <a:off x="4759" y="3367"/>
              <a:ext cx="41" cy="41"/>
            </a:xfrm>
            <a:prstGeom prst="ellipse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71057" name="Oval 49"/>
            <p:cNvSpPr>
              <a:spLocks noChangeArrowheads="1"/>
            </p:cNvSpPr>
            <p:nvPr/>
          </p:nvSpPr>
          <p:spPr bwMode="auto">
            <a:xfrm>
              <a:off x="3751" y="3241"/>
              <a:ext cx="41" cy="41"/>
            </a:xfrm>
            <a:prstGeom prst="ellipse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71058" name="Freeform 50"/>
            <p:cNvSpPr>
              <a:spLocks/>
            </p:cNvSpPr>
            <p:nvPr/>
          </p:nvSpPr>
          <p:spPr bwMode="auto">
            <a:xfrm>
              <a:off x="3792" y="3152"/>
              <a:ext cx="960" cy="208"/>
            </a:xfrm>
            <a:custGeom>
              <a:avLst/>
              <a:gdLst/>
              <a:ahLst/>
              <a:cxnLst>
                <a:cxn ang="0">
                  <a:pos x="0" y="112"/>
                </a:cxn>
                <a:cxn ang="0">
                  <a:pos x="480" y="16"/>
                </a:cxn>
                <a:cxn ang="0">
                  <a:pos x="960" y="208"/>
                </a:cxn>
              </a:cxnLst>
              <a:rect l="0" t="0" r="r" b="b"/>
              <a:pathLst>
                <a:path w="960" h="208">
                  <a:moveTo>
                    <a:pt x="0" y="112"/>
                  </a:moveTo>
                  <a:cubicBezTo>
                    <a:pt x="160" y="56"/>
                    <a:pt x="320" y="0"/>
                    <a:pt x="480" y="16"/>
                  </a:cubicBezTo>
                  <a:cubicBezTo>
                    <a:pt x="640" y="32"/>
                    <a:pt x="800" y="120"/>
                    <a:pt x="960" y="20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171059" name="Oval 51"/>
          <p:cNvSpPr>
            <a:spLocks noChangeArrowheads="1"/>
          </p:cNvSpPr>
          <p:nvPr/>
        </p:nvSpPr>
        <p:spPr bwMode="auto">
          <a:xfrm>
            <a:off x="7127875" y="3400425"/>
            <a:ext cx="823913" cy="822325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grpSp>
        <p:nvGrpSpPr>
          <p:cNvPr id="171060" name="Group 52"/>
          <p:cNvGrpSpPr>
            <a:grpSpLocks/>
          </p:cNvGrpSpPr>
          <p:nvPr/>
        </p:nvGrpSpPr>
        <p:grpSpPr bwMode="auto">
          <a:xfrm>
            <a:off x="5070475" y="4029075"/>
            <a:ext cx="2468563" cy="536575"/>
            <a:chOff x="3072" y="3464"/>
            <a:chExt cx="1728" cy="376"/>
          </a:xfrm>
        </p:grpSpPr>
        <p:graphicFrame>
          <p:nvGraphicFramePr>
            <p:cNvPr id="171061" name="Object 53"/>
            <p:cNvGraphicFramePr>
              <a:graphicFrameLocks noChangeAspect="1"/>
            </p:cNvGraphicFramePr>
            <p:nvPr/>
          </p:nvGraphicFramePr>
          <p:xfrm>
            <a:off x="3072" y="3520"/>
            <a:ext cx="619" cy="320"/>
          </p:xfrm>
          <a:graphic>
            <a:graphicData uri="http://schemas.openxmlformats.org/presentationml/2006/ole">
              <p:oleObj spid="_x0000_s171061" name="Equation" r:id="rId13" imgW="393529" imgH="203112" progId="Equation.3">
                <p:embed/>
              </p:oleObj>
            </a:graphicData>
          </a:graphic>
        </p:graphicFrame>
        <p:sp>
          <p:nvSpPr>
            <p:cNvPr id="171062" name="Freeform 54"/>
            <p:cNvSpPr>
              <a:spLocks/>
            </p:cNvSpPr>
            <p:nvPr/>
          </p:nvSpPr>
          <p:spPr bwMode="auto">
            <a:xfrm rot="10290650">
              <a:off x="3666" y="3464"/>
              <a:ext cx="1440" cy="192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1152" y="0"/>
                </a:cxn>
                <a:cxn ang="0">
                  <a:pos x="768" y="144"/>
                </a:cxn>
                <a:cxn ang="0">
                  <a:pos x="1440" y="48"/>
                </a:cxn>
              </a:cxnLst>
              <a:rect l="0" t="0" r="r" b="b"/>
              <a:pathLst>
                <a:path w="1440" h="192">
                  <a:moveTo>
                    <a:pt x="0" y="192"/>
                  </a:moveTo>
                  <a:lnTo>
                    <a:pt x="1152" y="0"/>
                  </a:lnTo>
                  <a:lnTo>
                    <a:pt x="768" y="144"/>
                  </a:lnTo>
                  <a:lnTo>
                    <a:pt x="1440" y="48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</p:grpSp>
      <p:graphicFrame>
        <p:nvGraphicFramePr>
          <p:cNvPr id="171063" name="Object 55"/>
          <p:cNvGraphicFramePr>
            <a:graphicFrameLocks noChangeAspect="1"/>
          </p:cNvGraphicFramePr>
          <p:nvPr/>
        </p:nvGraphicFramePr>
        <p:xfrm>
          <a:off x="6648450" y="2921000"/>
          <a:ext cx="342900" cy="457200"/>
        </p:xfrm>
        <a:graphic>
          <a:graphicData uri="http://schemas.openxmlformats.org/presentationml/2006/ole">
            <p:oleObj spid="_x0000_s171063" name="Equation" r:id="rId14" imgW="152268" imgH="203024" progId="Equation.3">
              <p:embed/>
            </p:oleObj>
          </a:graphicData>
        </a:graphic>
      </p:graphicFrame>
      <p:sp>
        <p:nvSpPr>
          <p:cNvPr id="171064" name="AutoShape 56">
            <a:hlinkClick r:id="rId1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181600" y="1219200"/>
            <a:ext cx="1295400" cy="431800"/>
          </a:xfrm>
          <a:prstGeom prst="actionButtonBlank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400" b="1">
                <a:latin typeface="Times New Roman" pitchFamily="18" charset="0"/>
                <a:ea typeface="楷体_GB2312" pitchFamily="49" charset="-122"/>
              </a:rPr>
              <a:t>引例</a:t>
            </a:r>
            <a:r>
              <a:rPr kumimoji="1" lang="en-US" altLang="zh-CN" sz="2400" b="1">
                <a:latin typeface="Times New Roman" pitchFamily="18" charset="0"/>
                <a:ea typeface="楷体_GB2312" pitchFamily="49" charset="-122"/>
              </a:rPr>
              <a:t>2, 3</a:t>
            </a:r>
          </a:p>
        </p:txBody>
      </p:sp>
      <p:pic>
        <p:nvPicPr>
          <p:cNvPr id="171065" name="Picture 57" descr="返回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902575" y="6376988"/>
            <a:ext cx="355600" cy="287337"/>
          </a:xfrm>
          <a:prstGeom prst="rect">
            <a:avLst/>
          </a:prstGeom>
          <a:noFill/>
        </p:spPr>
      </p:pic>
      <p:pic>
        <p:nvPicPr>
          <p:cNvPr id="171066" name="Picture 58" descr="机动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231A93"/>
              </a:clrFrom>
              <a:clrTo>
                <a:srgbClr val="231A9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5375" y="6376988"/>
            <a:ext cx="355600" cy="287337"/>
          </a:xfrm>
          <a:prstGeom prst="rect">
            <a:avLst/>
          </a:prstGeom>
          <a:noFill/>
        </p:spPr>
      </p:pic>
      <p:pic>
        <p:nvPicPr>
          <p:cNvPr id="171067" name="Picture 59" descr="上一页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038975" y="6376988"/>
            <a:ext cx="355600" cy="287337"/>
          </a:xfrm>
          <a:prstGeom prst="rect">
            <a:avLst/>
          </a:prstGeom>
          <a:noFill/>
        </p:spPr>
      </p:pic>
      <p:pic>
        <p:nvPicPr>
          <p:cNvPr id="171068" name="Picture 60" descr="退出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348663" y="6376988"/>
            <a:ext cx="355600" cy="287337"/>
          </a:xfrm>
          <a:prstGeom prst="rect">
            <a:avLst/>
          </a:prstGeom>
          <a:noFill/>
        </p:spPr>
      </p:pic>
      <p:pic>
        <p:nvPicPr>
          <p:cNvPr id="171069" name="Picture 61" descr="下一页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470775" y="6376988"/>
            <a:ext cx="355600" cy="287337"/>
          </a:xfrm>
          <a:prstGeom prst="rect">
            <a:avLst/>
          </a:prstGeom>
          <a:noFill/>
        </p:spPr>
      </p:pic>
      <p:sp>
        <p:nvSpPr>
          <p:cNvPr id="171070" name="Text Box 62"/>
          <p:cNvSpPr txBox="1">
            <a:spLocks noChangeArrowheads="1"/>
          </p:cNvSpPr>
          <p:nvPr/>
        </p:nvSpPr>
        <p:spPr bwMode="auto">
          <a:xfrm>
            <a:off x="6130925" y="6600825"/>
            <a:ext cx="272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000">
                <a:latin typeface="楷体_GB2312" pitchFamily="49" charset="-122"/>
                <a:ea typeface="楷体_GB2312" pitchFamily="49" charset="-122"/>
              </a:rPr>
              <a:t>机动   目录   上页   下页   返回   结束 </a:t>
            </a:r>
          </a:p>
        </p:txBody>
      </p:sp>
      <p:pic>
        <p:nvPicPr>
          <p:cNvPr id="171071" name="Picture 63" descr="目录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607175" y="6376988"/>
            <a:ext cx="355600" cy="287337"/>
          </a:xfrm>
          <a:prstGeom prst="rect">
            <a:avLst/>
          </a:prstGeom>
          <a:noFill/>
        </p:spPr>
      </p:pic>
      <p:sp>
        <p:nvSpPr>
          <p:cNvPr id="171072" name="AutoShape 64">
            <a:hlinkClick r:id="rId1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819400" y="4292600"/>
            <a:ext cx="990600" cy="431800"/>
          </a:xfrm>
          <a:prstGeom prst="actionButtonBlank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400" b="1">
                <a:latin typeface="Times New Roman" pitchFamily="18" charset="0"/>
                <a:ea typeface="楷体_GB2312" pitchFamily="49" charset="-122"/>
              </a:rPr>
              <a:t>引例</a:t>
            </a:r>
            <a:r>
              <a:rPr kumimoji="1" lang="en-US" altLang="zh-CN" sz="2400" b="1">
                <a:latin typeface="Times New Roman" pitchFamily="18" charset="0"/>
                <a:ea typeface="楷体_GB2312" pitchFamily="49" charset="-122"/>
              </a:rPr>
              <a:t>2</a:t>
            </a:r>
          </a:p>
        </p:txBody>
      </p:sp>
      <p:sp>
        <p:nvSpPr>
          <p:cNvPr id="171073" name="AutoShape 65">
            <a:hlinkClick r:id="rId1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" y="5511800"/>
            <a:ext cx="990600" cy="431800"/>
          </a:xfrm>
          <a:prstGeom prst="actionButtonBlank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400" b="1">
                <a:latin typeface="Times New Roman" pitchFamily="18" charset="0"/>
                <a:ea typeface="楷体_GB2312" pitchFamily="49" charset="-122"/>
              </a:rPr>
              <a:t>引例</a:t>
            </a:r>
            <a:r>
              <a:rPr kumimoji="1" lang="en-US" altLang="zh-CN" sz="2400" b="1">
                <a:latin typeface="Times New Roman" pitchFamily="18" charset="0"/>
                <a:ea typeface="楷体_GB2312" pitchFamily="49" charset="-122"/>
              </a:rPr>
              <a:t>2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1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1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1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1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1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7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7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7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7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7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7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71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7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7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7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71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171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7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2" grpId="0" build="p" autoUpdateAnimBg="0"/>
      <p:bldP spid="171014" grpId="0" build="p" autoUpdateAnimBg="0"/>
      <p:bldP spid="171034" grpId="0" build="p" autoUpdateAnimBg="0"/>
      <p:bldP spid="171036" grpId="0" build="p" autoUpdateAnimBg="0"/>
      <p:bldP spid="171038" grpId="0" build="p" autoUpdateAnimBg="0"/>
      <p:bldP spid="171039" grpId="0" build="p" autoUpdateAnimBg="0"/>
      <p:bldP spid="171040" grpId="0" build="p" autoUpdateAnimBg="0"/>
      <p:bldP spid="171059" grpId="0" animBg="1"/>
      <p:bldP spid="171064" grpId="0" animBg="1" autoUpdateAnimBg="0"/>
      <p:bldP spid="171072" grpId="0" animBg="1" autoUpdateAnimBg="0"/>
      <p:bldP spid="171073" grpId="0" animBg="1" autoUpdateAnimBg="0"/>
    </p:bldLst>
  </p:timing>
</p:sld>
</file>

<file path=ppt/theme/theme1.xml><?xml version="1.0" encoding="utf-8"?>
<a:theme xmlns:a="http://schemas.openxmlformats.org/drawingml/2006/main" name="空演示文稿">
  <a:themeElements>
    <a:clrScheme name="">
      <a:dk1>
        <a:srgbClr val="000000"/>
      </a:dk1>
      <a:lt1>
        <a:srgbClr val="FFFFFF"/>
      </a:lt1>
      <a:dk2>
        <a:srgbClr val="000099"/>
      </a:dk2>
      <a:lt2>
        <a:srgbClr val="FFFF00"/>
      </a:lt2>
      <a:accent1>
        <a:srgbClr val="FF9900"/>
      </a:accent1>
      <a:accent2>
        <a:srgbClr val="00FFFF"/>
      </a:accent2>
      <a:accent3>
        <a:srgbClr val="AAAACA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33"/>
      </a:hlink>
      <a:folHlink>
        <a:srgbClr val="969696"/>
      </a:folHlink>
    </a:clrScheme>
    <a:fontScheme name="空演示文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zh-CN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zh-CN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楷体_GB2312" pitchFamily="49" charset="-122"/>
          </a:defRPr>
        </a:defPPr>
      </a:lstStyle>
    </a:lnDef>
  </a:objectDefaults>
  <a:extraClrSchemeLst>
    <a:extraClrScheme>
      <a:clrScheme name="空演示文稿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演示文稿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空演示文稿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演示文稿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演示文稿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演示文稿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演示文稿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Office\Templates\空演示文稿.pot</Template>
  <TotalTime>5459</TotalTime>
  <Words>3530</Words>
  <Application>Microsoft Office PowerPoint</Application>
  <PresentationFormat>On-screen Show (4:3)</PresentationFormat>
  <Paragraphs>515</Paragraphs>
  <Slides>50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50</vt:i4>
      </vt:variant>
    </vt:vector>
  </HeadingPairs>
  <TitlesOfParts>
    <vt:vector size="60" baseType="lpstr">
      <vt:lpstr>Times New Roman</vt:lpstr>
      <vt:lpstr>宋体</vt:lpstr>
      <vt:lpstr>Arial</vt:lpstr>
      <vt:lpstr>华文行楷</vt:lpstr>
      <vt:lpstr>楷体_GB2312</vt:lpstr>
      <vt:lpstr>Symbol</vt:lpstr>
      <vt:lpstr>空演示文稿</vt:lpstr>
      <vt:lpstr>BMP 图象</vt:lpstr>
      <vt:lpstr>Microsoft 公式 3.0</vt:lpstr>
      <vt:lpstr>Microsoft Equation 3.0</vt:lpstr>
      <vt:lpstr>第一章</vt:lpstr>
      <vt:lpstr>第一节</vt:lpstr>
      <vt:lpstr>一、  区间与邻域</vt:lpstr>
      <vt:lpstr>表示法：</vt:lpstr>
      <vt:lpstr>半开区间</vt:lpstr>
      <vt:lpstr>二、 映射与函数</vt:lpstr>
      <vt:lpstr>引例2.</vt:lpstr>
      <vt:lpstr>定义4</vt:lpstr>
      <vt:lpstr>Slide 9</vt:lpstr>
      <vt:lpstr>例1.</vt:lpstr>
      <vt:lpstr>思考题</vt:lpstr>
      <vt:lpstr>2. 逆映射与复合映射</vt:lpstr>
      <vt:lpstr>(2) 复合映射</vt:lpstr>
      <vt:lpstr>定义6 </vt:lpstr>
      <vt:lpstr>Slide 15</vt:lpstr>
      <vt:lpstr>3. 函数的概念 </vt:lpstr>
      <vt:lpstr>Slide 17</vt:lpstr>
      <vt:lpstr>Slide 18</vt:lpstr>
      <vt:lpstr>例8   已知函数</vt:lpstr>
      <vt:lpstr>生物学中几个重要的函数</vt:lpstr>
      <vt:lpstr>生物学中几个重要的函数</vt:lpstr>
      <vt:lpstr>生物学中几个重要的函数</vt:lpstr>
      <vt:lpstr>三、函数的几种特性</vt:lpstr>
      <vt:lpstr>3. 奇偶性   (定义10)</vt:lpstr>
      <vt:lpstr>又如,</vt:lpstr>
      <vt:lpstr>例14</vt:lpstr>
      <vt:lpstr>例15</vt:lpstr>
      <vt:lpstr>习作题</vt:lpstr>
      <vt:lpstr>Slide 29</vt:lpstr>
      <vt:lpstr>4. 周期性   (定义11)</vt:lpstr>
      <vt:lpstr> 例19 . 设函数</vt:lpstr>
      <vt:lpstr>1. 复合函数 </vt:lpstr>
      <vt:lpstr>Slide 33</vt:lpstr>
      <vt:lpstr>练习   以下函数由哪些函数复合而成？</vt:lpstr>
      <vt:lpstr>例27.  设</vt:lpstr>
      <vt:lpstr>Slide 36</vt:lpstr>
      <vt:lpstr>Slide 37</vt:lpstr>
      <vt:lpstr>重要结论：</vt:lpstr>
      <vt:lpstr>思考：</vt:lpstr>
      <vt:lpstr>例29.  求</vt:lpstr>
      <vt:lpstr>五、基本 初等函数与初等函数</vt:lpstr>
      <vt:lpstr>非初等函数举例:</vt:lpstr>
      <vt:lpstr>六、建立函数关系</vt:lpstr>
      <vt:lpstr>Slide 44</vt:lpstr>
      <vt:lpstr>Slide 45</vt:lpstr>
      <vt:lpstr>Slide 46</vt:lpstr>
      <vt:lpstr>Slide 47</vt:lpstr>
      <vt:lpstr>Slide 48</vt:lpstr>
      <vt:lpstr>Slide 49</vt:lpstr>
      <vt:lpstr>内容小结</vt:lpstr>
    </vt:vector>
  </TitlesOfParts>
  <Company>中国矿业大学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没有幻灯片标题</dc:title>
  <dc:creator>曹女士</dc:creator>
  <cp:lastModifiedBy>w</cp:lastModifiedBy>
  <cp:revision>210</cp:revision>
  <dcterms:created xsi:type="dcterms:W3CDTF">2000-07-15T07:30:01Z</dcterms:created>
  <dcterms:modified xsi:type="dcterms:W3CDTF">2019-03-17T00:09:24Z</dcterms:modified>
</cp:coreProperties>
</file>