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0" r:id="rId2"/>
    <p:sldId id="289" r:id="rId3"/>
    <p:sldId id="297" r:id="rId4"/>
    <p:sldId id="295" r:id="rId5"/>
    <p:sldId id="298" r:id="rId6"/>
    <p:sldId id="299" r:id="rId7"/>
    <p:sldId id="300" r:id="rId8"/>
    <p:sldId id="294" r:id="rId9"/>
    <p:sldId id="301" r:id="rId10"/>
    <p:sldId id="302" r:id="rId11"/>
    <p:sldId id="296" r:id="rId12"/>
    <p:sldId id="257" r:id="rId13"/>
    <p:sldId id="291" r:id="rId14"/>
    <p:sldId id="303" r:id="rId15"/>
    <p:sldId id="258" r:id="rId16"/>
    <p:sldId id="304" r:id="rId17"/>
    <p:sldId id="305" r:id="rId18"/>
    <p:sldId id="259" r:id="rId19"/>
    <p:sldId id="281" r:id="rId20"/>
    <p:sldId id="260" r:id="rId21"/>
    <p:sldId id="284" r:id="rId22"/>
    <p:sldId id="292" r:id="rId23"/>
    <p:sldId id="293" r:id="rId24"/>
    <p:sldId id="276" r:id="rId25"/>
    <p:sldId id="287" r:id="rId26"/>
    <p:sldId id="288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CC"/>
    <a:srgbClr val="00CCFF"/>
    <a:srgbClr val="FFFF00"/>
    <a:srgbClr val="00FF00"/>
    <a:srgbClr val="000099"/>
    <a:srgbClr val="0033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0" autoAdjust="0"/>
    <p:restoredTop sz="89800" autoAdjust="0"/>
  </p:normalViewPr>
  <p:slideViewPr>
    <p:cSldViewPr>
      <p:cViewPr>
        <p:scale>
          <a:sx n="66" d="100"/>
          <a:sy n="66" d="100"/>
        </p:scale>
        <p:origin x="-1524" y="-546"/>
      </p:cViewPr>
      <p:guideLst>
        <p:guide orient="horz" pos="1872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92.wmf"/><Relationship Id="rId18" Type="http://schemas.openxmlformats.org/officeDocument/2006/relationships/image" Target="../media/image9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12" Type="http://schemas.openxmlformats.org/officeDocument/2006/relationships/image" Target="../media/image91.wmf"/><Relationship Id="rId17" Type="http://schemas.openxmlformats.org/officeDocument/2006/relationships/image" Target="../media/image96.wmf"/><Relationship Id="rId2" Type="http://schemas.openxmlformats.org/officeDocument/2006/relationships/image" Target="../media/image81.wmf"/><Relationship Id="rId16" Type="http://schemas.openxmlformats.org/officeDocument/2006/relationships/image" Target="../media/image95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5" Type="http://schemas.openxmlformats.org/officeDocument/2006/relationships/image" Target="../media/image9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Relationship Id="rId1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82.wmf"/><Relationship Id="rId16" Type="http://schemas.openxmlformats.org/officeDocument/2006/relationships/image" Target="../media/image112.wmf"/><Relationship Id="rId1" Type="http://schemas.openxmlformats.org/officeDocument/2006/relationships/image" Target="../media/image98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5" Type="http://schemas.openxmlformats.org/officeDocument/2006/relationships/image" Target="../media/image11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94.wmf"/><Relationship Id="rId18" Type="http://schemas.openxmlformats.org/officeDocument/2006/relationships/image" Target="../media/image132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12" Type="http://schemas.openxmlformats.org/officeDocument/2006/relationships/image" Target="../media/image130.wmf"/><Relationship Id="rId17" Type="http://schemas.openxmlformats.org/officeDocument/2006/relationships/image" Target="../media/image131.wmf"/><Relationship Id="rId2" Type="http://schemas.openxmlformats.org/officeDocument/2006/relationships/image" Target="../media/image120.wmf"/><Relationship Id="rId16" Type="http://schemas.openxmlformats.org/officeDocument/2006/relationships/image" Target="../media/image97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5" Type="http://schemas.openxmlformats.org/officeDocument/2006/relationships/image" Target="../media/image96.wmf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Relationship Id="rId14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2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1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11" Type="http://schemas.openxmlformats.org/officeDocument/2006/relationships/image" Target="../media/image49.wmf"/><Relationship Id="rId5" Type="http://schemas.openxmlformats.org/officeDocument/2006/relationships/image" Target="../media/image137.wmf"/><Relationship Id="rId10" Type="http://schemas.openxmlformats.org/officeDocument/2006/relationships/image" Target="../media/image48.wmf"/><Relationship Id="rId4" Type="http://schemas.openxmlformats.org/officeDocument/2006/relationships/image" Target="../media/image136.wmf"/><Relationship Id="rId9" Type="http://schemas.openxmlformats.org/officeDocument/2006/relationships/image" Target="../media/image47.wmf"/><Relationship Id="rId14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55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12" Type="http://schemas.openxmlformats.org/officeDocument/2006/relationships/image" Target="../media/image154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153.wmf"/><Relationship Id="rId5" Type="http://schemas.openxmlformats.org/officeDocument/2006/relationships/image" Target="../media/image147.wmf"/><Relationship Id="rId15" Type="http://schemas.openxmlformats.org/officeDocument/2006/relationships/image" Target="../media/image157.wmf"/><Relationship Id="rId10" Type="http://schemas.openxmlformats.org/officeDocument/2006/relationships/image" Target="../media/image152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Relationship Id="rId14" Type="http://schemas.openxmlformats.org/officeDocument/2006/relationships/image" Target="../media/image1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6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12" Type="http://schemas.openxmlformats.org/officeDocument/2006/relationships/image" Target="../media/image195.wmf"/><Relationship Id="rId17" Type="http://schemas.openxmlformats.org/officeDocument/2006/relationships/image" Target="../media/image95.wmf"/><Relationship Id="rId2" Type="http://schemas.openxmlformats.org/officeDocument/2006/relationships/image" Target="../media/image186.wmf"/><Relationship Id="rId16" Type="http://schemas.openxmlformats.org/officeDocument/2006/relationships/image" Target="../media/image96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11" Type="http://schemas.openxmlformats.org/officeDocument/2006/relationships/image" Target="../media/image194.wmf"/><Relationship Id="rId5" Type="http://schemas.openxmlformats.org/officeDocument/2006/relationships/image" Target="../media/image189.wmf"/><Relationship Id="rId15" Type="http://schemas.openxmlformats.org/officeDocument/2006/relationships/image" Target="../media/image94.wmf"/><Relationship Id="rId10" Type="http://schemas.openxmlformats.org/officeDocument/2006/relationships/image" Target="../media/image97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Relationship Id="rId14" Type="http://schemas.openxmlformats.org/officeDocument/2006/relationships/image" Target="../media/image19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5" Type="http://schemas.openxmlformats.org/officeDocument/2006/relationships/image" Target="../media/image202.wmf"/><Relationship Id="rId4" Type="http://schemas.openxmlformats.org/officeDocument/2006/relationships/image" Target="../media/image20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image" Target="../media/image215.wmf"/><Relationship Id="rId3" Type="http://schemas.openxmlformats.org/officeDocument/2006/relationships/image" Target="../media/image205.wmf"/><Relationship Id="rId7" Type="http://schemas.openxmlformats.org/officeDocument/2006/relationships/image" Target="../media/image209.wmf"/><Relationship Id="rId12" Type="http://schemas.openxmlformats.org/officeDocument/2006/relationships/image" Target="../media/image214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11" Type="http://schemas.openxmlformats.org/officeDocument/2006/relationships/image" Target="../media/image213.wmf"/><Relationship Id="rId5" Type="http://schemas.openxmlformats.org/officeDocument/2006/relationships/image" Target="../media/image207.wmf"/><Relationship Id="rId15" Type="http://schemas.openxmlformats.org/officeDocument/2006/relationships/image" Target="../media/image217.wmf"/><Relationship Id="rId10" Type="http://schemas.openxmlformats.org/officeDocument/2006/relationships/image" Target="../media/image212.wmf"/><Relationship Id="rId4" Type="http://schemas.openxmlformats.org/officeDocument/2006/relationships/image" Target="../media/image206.wmf"/><Relationship Id="rId9" Type="http://schemas.openxmlformats.org/officeDocument/2006/relationships/image" Target="../media/image211.wmf"/><Relationship Id="rId14" Type="http://schemas.openxmlformats.org/officeDocument/2006/relationships/image" Target="../media/image2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7" Type="http://schemas.openxmlformats.org/officeDocument/2006/relationships/image" Target="../media/image130.wmf"/><Relationship Id="rId2" Type="http://schemas.openxmlformats.org/officeDocument/2006/relationships/image" Target="../media/image218.wmf"/><Relationship Id="rId1" Type="http://schemas.openxmlformats.org/officeDocument/2006/relationships/image" Target="../media/image126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22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image" Target="../media/image239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12" Type="http://schemas.openxmlformats.org/officeDocument/2006/relationships/image" Target="../media/image238.wmf"/><Relationship Id="rId17" Type="http://schemas.openxmlformats.org/officeDocument/2006/relationships/image" Target="../media/image243.wmf"/><Relationship Id="rId2" Type="http://schemas.openxmlformats.org/officeDocument/2006/relationships/image" Target="../media/image228.wmf"/><Relationship Id="rId16" Type="http://schemas.openxmlformats.org/officeDocument/2006/relationships/image" Target="../media/image242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11" Type="http://schemas.openxmlformats.org/officeDocument/2006/relationships/image" Target="../media/image237.wmf"/><Relationship Id="rId5" Type="http://schemas.openxmlformats.org/officeDocument/2006/relationships/image" Target="../media/image231.wmf"/><Relationship Id="rId15" Type="http://schemas.openxmlformats.org/officeDocument/2006/relationships/image" Target="../media/image241.wmf"/><Relationship Id="rId10" Type="http://schemas.openxmlformats.org/officeDocument/2006/relationships/image" Target="../media/image236.wmf"/><Relationship Id="rId4" Type="http://schemas.openxmlformats.org/officeDocument/2006/relationships/image" Target="../media/image230.wmf"/><Relationship Id="rId9" Type="http://schemas.openxmlformats.org/officeDocument/2006/relationships/image" Target="../media/image235.wmf"/><Relationship Id="rId14" Type="http://schemas.openxmlformats.org/officeDocument/2006/relationships/image" Target="../media/image24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13" Type="http://schemas.openxmlformats.org/officeDocument/2006/relationships/image" Target="../media/image256.wmf"/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12" Type="http://schemas.openxmlformats.org/officeDocument/2006/relationships/image" Target="../media/image255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11" Type="http://schemas.openxmlformats.org/officeDocument/2006/relationships/image" Target="../media/image254.wmf"/><Relationship Id="rId5" Type="http://schemas.openxmlformats.org/officeDocument/2006/relationships/image" Target="../media/image248.wmf"/><Relationship Id="rId15" Type="http://schemas.openxmlformats.org/officeDocument/2006/relationships/image" Target="../media/image258.wmf"/><Relationship Id="rId10" Type="http://schemas.openxmlformats.org/officeDocument/2006/relationships/image" Target="../media/image253.wmf"/><Relationship Id="rId4" Type="http://schemas.openxmlformats.org/officeDocument/2006/relationships/image" Target="../media/image247.wmf"/><Relationship Id="rId9" Type="http://schemas.openxmlformats.org/officeDocument/2006/relationships/image" Target="../media/image252.wmf"/><Relationship Id="rId14" Type="http://schemas.openxmlformats.org/officeDocument/2006/relationships/image" Target="../media/image257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image" Target="../media/image271.wmf"/><Relationship Id="rId3" Type="http://schemas.openxmlformats.org/officeDocument/2006/relationships/image" Target="../media/image261.wmf"/><Relationship Id="rId7" Type="http://schemas.openxmlformats.org/officeDocument/2006/relationships/image" Target="../media/image265.wmf"/><Relationship Id="rId12" Type="http://schemas.openxmlformats.org/officeDocument/2006/relationships/image" Target="../media/image270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6" Type="http://schemas.openxmlformats.org/officeDocument/2006/relationships/image" Target="../media/image264.wmf"/><Relationship Id="rId11" Type="http://schemas.openxmlformats.org/officeDocument/2006/relationships/image" Target="../media/image269.wmf"/><Relationship Id="rId5" Type="http://schemas.openxmlformats.org/officeDocument/2006/relationships/image" Target="../media/image263.wmf"/><Relationship Id="rId10" Type="http://schemas.openxmlformats.org/officeDocument/2006/relationships/image" Target="../media/image268.wmf"/><Relationship Id="rId4" Type="http://schemas.openxmlformats.org/officeDocument/2006/relationships/image" Target="../media/image262.wmf"/><Relationship Id="rId9" Type="http://schemas.openxmlformats.org/officeDocument/2006/relationships/image" Target="../media/image26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wmf"/><Relationship Id="rId1" Type="http://schemas.openxmlformats.org/officeDocument/2006/relationships/image" Target="../media/image27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4" Type="http://schemas.openxmlformats.org/officeDocument/2006/relationships/image" Target="../media/image27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Relationship Id="rId5" Type="http://schemas.openxmlformats.org/officeDocument/2006/relationships/image" Target="../media/image282.wmf"/><Relationship Id="rId4" Type="http://schemas.openxmlformats.org/officeDocument/2006/relationships/image" Target="../media/image28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285.wmf"/><Relationship Id="rId7" Type="http://schemas.openxmlformats.org/officeDocument/2006/relationships/image" Target="../media/image94.wmf"/><Relationship Id="rId12" Type="http://schemas.openxmlformats.org/officeDocument/2006/relationships/image" Target="../media/image291.wmf"/><Relationship Id="rId2" Type="http://schemas.openxmlformats.org/officeDocument/2006/relationships/image" Target="../media/image284.wmf"/><Relationship Id="rId1" Type="http://schemas.openxmlformats.org/officeDocument/2006/relationships/image" Target="../media/image283.wmf"/><Relationship Id="rId6" Type="http://schemas.openxmlformats.org/officeDocument/2006/relationships/image" Target="../media/image288.wmf"/><Relationship Id="rId11" Type="http://schemas.openxmlformats.org/officeDocument/2006/relationships/image" Target="../media/image290.wmf"/><Relationship Id="rId5" Type="http://schemas.openxmlformats.org/officeDocument/2006/relationships/image" Target="../media/image287.wmf"/><Relationship Id="rId10" Type="http://schemas.openxmlformats.org/officeDocument/2006/relationships/image" Target="../media/image289.wmf"/><Relationship Id="rId4" Type="http://schemas.openxmlformats.org/officeDocument/2006/relationships/image" Target="../media/image286.wmf"/><Relationship Id="rId9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3" Type="http://schemas.openxmlformats.org/officeDocument/2006/relationships/image" Target="../media/image294.wmf"/><Relationship Id="rId7" Type="http://schemas.openxmlformats.org/officeDocument/2006/relationships/image" Target="../media/image125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6" Type="http://schemas.openxmlformats.org/officeDocument/2006/relationships/image" Target="../media/image130.wmf"/><Relationship Id="rId5" Type="http://schemas.openxmlformats.org/officeDocument/2006/relationships/image" Target="../media/image124.wmf"/><Relationship Id="rId10" Type="http://schemas.openxmlformats.org/officeDocument/2006/relationships/image" Target="../media/image298.wmf"/><Relationship Id="rId4" Type="http://schemas.openxmlformats.org/officeDocument/2006/relationships/image" Target="../media/image295.wmf"/><Relationship Id="rId9" Type="http://schemas.openxmlformats.org/officeDocument/2006/relationships/image" Target="../media/image297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13" Type="http://schemas.openxmlformats.org/officeDocument/2006/relationships/image" Target="../media/image310.wmf"/><Relationship Id="rId18" Type="http://schemas.openxmlformats.org/officeDocument/2006/relationships/image" Target="../media/image315.wmf"/><Relationship Id="rId26" Type="http://schemas.openxmlformats.org/officeDocument/2006/relationships/image" Target="../media/image288.wmf"/><Relationship Id="rId3" Type="http://schemas.openxmlformats.org/officeDocument/2006/relationships/image" Target="../media/image301.wmf"/><Relationship Id="rId21" Type="http://schemas.openxmlformats.org/officeDocument/2006/relationships/image" Target="../media/image95.wmf"/><Relationship Id="rId7" Type="http://schemas.openxmlformats.org/officeDocument/2006/relationships/image" Target="../media/image305.wmf"/><Relationship Id="rId12" Type="http://schemas.openxmlformats.org/officeDocument/2006/relationships/image" Target="../media/image309.wmf"/><Relationship Id="rId17" Type="http://schemas.openxmlformats.org/officeDocument/2006/relationships/image" Target="../media/image314.wmf"/><Relationship Id="rId25" Type="http://schemas.openxmlformats.org/officeDocument/2006/relationships/image" Target="../media/image287.wmf"/><Relationship Id="rId2" Type="http://schemas.openxmlformats.org/officeDocument/2006/relationships/image" Target="../media/image300.wmf"/><Relationship Id="rId16" Type="http://schemas.openxmlformats.org/officeDocument/2006/relationships/image" Target="../media/image313.wmf"/><Relationship Id="rId20" Type="http://schemas.openxmlformats.org/officeDocument/2006/relationships/image" Target="../media/image94.wmf"/><Relationship Id="rId1" Type="http://schemas.openxmlformats.org/officeDocument/2006/relationships/image" Target="../media/image299.wmf"/><Relationship Id="rId6" Type="http://schemas.openxmlformats.org/officeDocument/2006/relationships/image" Target="../media/image304.wmf"/><Relationship Id="rId11" Type="http://schemas.openxmlformats.org/officeDocument/2006/relationships/image" Target="../media/image258.wmf"/><Relationship Id="rId24" Type="http://schemas.openxmlformats.org/officeDocument/2006/relationships/image" Target="../media/image291.wmf"/><Relationship Id="rId5" Type="http://schemas.openxmlformats.org/officeDocument/2006/relationships/image" Target="../media/image303.wmf"/><Relationship Id="rId15" Type="http://schemas.openxmlformats.org/officeDocument/2006/relationships/image" Target="../media/image312.wmf"/><Relationship Id="rId23" Type="http://schemas.openxmlformats.org/officeDocument/2006/relationships/image" Target="../media/image289.wmf"/><Relationship Id="rId10" Type="http://schemas.openxmlformats.org/officeDocument/2006/relationships/image" Target="../media/image308.wmf"/><Relationship Id="rId19" Type="http://schemas.openxmlformats.org/officeDocument/2006/relationships/image" Target="../media/image290.wmf"/><Relationship Id="rId4" Type="http://schemas.openxmlformats.org/officeDocument/2006/relationships/image" Target="../media/image302.wmf"/><Relationship Id="rId9" Type="http://schemas.openxmlformats.org/officeDocument/2006/relationships/image" Target="../media/image307.wmf"/><Relationship Id="rId14" Type="http://schemas.openxmlformats.org/officeDocument/2006/relationships/image" Target="../media/image311.wmf"/><Relationship Id="rId22" Type="http://schemas.openxmlformats.org/officeDocument/2006/relationships/image" Target="../media/image96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13" Type="http://schemas.openxmlformats.org/officeDocument/2006/relationships/image" Target="../media/image306.wmf"/><Relationship Id="rId18" Type="http://schemas.openxmlformats.org/officeDocument/2006/relationships/image" Target="../media/image124.wmf"/><Relationship Id="rId3" Type="http://schemas.openxmlformats.org/officeDocument/2006/relationships/image" Target="../media/image317.wmf"/><Relationship Id="rId21" Type="http://schemas.openxmlformats.org/officeDocument/2006/relationships/image" Target="../media/image331.wmf"/><Relationship Id="rId7" Type="http://schemas.openxmlformats.org/officeDocument/2006/relationships/image" Target="../media/image321.wmf"/><Relationship Id="rId12" Type="http://schemas.openxmlformats.org/officeDocument/2006/relationships/image" Target="../media/image326.wmf"/><Relationship Id="rId17" Type="http://schemas.openxmlformats.org/officeDocument/2006/relationships/image" Target="../media/image330.wmf"/><Relationship Id="rId2" Type="http://schemas.openxmlformats.org/officeDocument/2006/relationships/image" Target="../media/image316.wmf"/><Relationship Id="rId16" Type="http://schemas.openxmlformats.org/officeDocument/2006/relationships/image" Target="../media/image329.wmf"/><Relationship Id="rId20" Type="http://schemas.openxmlformats.org/officeDocument/2006/relationships/image" Target="../media/image125.wmf"/><Relationship Id="rId1" Type="http://schemas.openxmlformats.org/officeDocument/2006/relationships/image" Target="../media/image303.wmf"/><Relationship Id="rId6" Type="http://schemas.openxmlformats.org/officeDocument/2006/relationships/image" Target="../media/image320.wmf"/><Relationship Id="rId11" Type="http://schemas.openxmlformats.org/officeDocument/2006/relationships/image" Target="../media/image325.wmf"/><Relationship Id="rId5" Type="http://schemas.openxmlformats.org/officeDocument/2006/relationships/image" Target="../media/image319.wmf"/><Relationship Id="rId15" Type="http://schemas.openxmlformats.org/officeDocument/2006/relationships/image" Target="../media/image328.wmf"/><Relationship Id="rId10" Type="http://schemas.openxmlformats.org/officeDocument/2006/relationships/image" Target="../media/image324.wmf"/><Relationship Id="rId19" Type="http://schemas.openxmlformats.org/officeDocument/2006/relationships/image" Target="../media/image130.wmf"/><Relationship Id="rId4" Type="http://schemas.openxmlformats.org/officeDocument/2006/relationships/image" Target="../media/image318.wmf"/><Relationship Id="rId9" Type="http://schemas.openxmlformats.org/officeDocument/2006/relationships/image" Target="../media/image323.wmf"/><Relationship Id="rId14" Type="http://schemas.openxmlformats.org/officeDocument/2006/relationships/image" Target="../media/image327.wmf"/><Relationship Id="rId22" Type="http://schemas.openxmlformats.org/officeDocument/2006/relationships/image" Target="../media/image332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13" Type="http://schemas.openxmlformats.org/officeDocument/2006/relationships/image" Target="../media/image345.wmf"/><Relationship Id="rId18" Type="http://schemas.openxmlformats.org/officeDocument/2006/relationships/image" Target="../media/image350.wmf"/><Relationship Id="rId3" Type="http://schemas.openxmlformats.org/officeDocument/2006/relationships/image" Target="../media/image335.wmf"/><Relationship Id="rId21" Type="http://schemas.openxmlformats.org/officeDocument/2006/relationships/image" Target="../media/image353.wmf"/><Relationship Id="rId7" Type="http://schemas.openxmlformats.org/officeDocument/2006/relationships/image" Target="../media/image339.wmf"/><Relationship Id="rId12" Type="http://schemas.openxmlformats.org/officeDocument/2006/relationships/image" Target="../media/image344.wmf"/><Relationship Id="rId17" Type="http://schemas.openxmlformats.org/officeDocument/2006/relationships/image" Target="../media/image349.wmf"/><Relationship Id="rId2" Type="http://schemas.openxmlformats.org/officeDocument/2006/relationships/image" Target="../media/image334.wmf"/><Relationship Id="rId16" Type="http://schemas.openxmlformats.org/officeDocument/2006/relationships/image" Target="../media/image348.wmf"/><Relationship Id="rId20" Type="http://schemas.openxmlformats.org/officeDocument/2006/relationships/image" Target="../media/image352.wmf"/><Relationship Id="rId1" Type="http://schemas.openxmlformats.org/officeDocument/2006/relationships/image" Target="../media/image333.wmf"/><Relationship Id="rId6" Type="http://schemas.openxmlformats.org/officeDocument/2006/relationships/image" Target="../media/image338.wmf"/><Relationship Id="rId11" Type="http://schemas.openxmlformats.org/officeDocument/2006/relationships/image" Target="../media/image343.wmf"/><Relationship Id="rId24" Type="http://schemas.openxmlformats.org/officeDocument/2006/relationships/image" Target="../media/image356.wmf"/><Relationship Id="rId5" Type="http://schemas.openxmlformats.org/officeDocument/2006/relationships/image" Target="../media/image337.wmf"/><Relationship Id="rId15" Type="http://schemas.openxmlformats.org/officeDocument/2006/relationships/image" Target="../media/image347.wmf"/><Relationship Id="rId23" Type="http://schemas.openxmlformats.org/officeDocument/2006/relationships/image" Target="../media/image355.wmf"/><Relationship Id="rId10" Type="http://schemas.openxmlformats.org/officeDocument/2006/relationships/image" Target="../media/image342.wmf"/><Relationship Id="rId19" Type="http://schemas.openxmlformats.org/officeDocument/2006/relationships/image" Target="../media/image351.wmf"/><Relationship Id="rId4" Type="http://schemas.openxmlformats.org/officeDocument/2006/relationships/image" Target="../media/image336.wmf"/><Relationship Id="rId9" Type="http://schemas.openxmlformats.org/officeDocument/2006/relationships/image" Target="../media/image341.wmf"/><Relationship Id="rId14" Type="http://schemas.openxmlformats.org/officeDocument/2006/relationships/image" Target="../media/image346.wmf"/><Relationship Id="rId22" Type="http://schemas.openxmlformats.org/officeDocument/2006/relationships/image" Target="../media/image35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wmf"/><Relationship Id="rId13" Type="http://schemas.openxmlformats.org/officeDocument/2006/relationships/image" Target="../media/image369.wmf"/><Relationship Id="rId18" Type="http://schemas.openxmlformats.org/officeDocument/2006/relationships/image" Target="../media/image374.wmf"/><Relationship Id="rId3" Type="http://schemas.openxmlformats.org/officeDocument/2006/relationships/image" Target="../media/image359.wmf"/><Relationship Id="rId21" Type="http://schemas.openxmlformats.org/officeDocument/2006/relationships/image" Target="../media/image377.wmf"/><Relationship Id="rId7" Type="http://schemas.openxmlformats.org/officeDocument/2006/relationships/image" Target="../media/image363.wmf"/><Relationship Id="rId12" Type="http://schemas.openxmlformats.org/officeDocument/2006/relationships/image" Target="../media/image368.wmf"/><Relationship Id="rId17" Type="http://schemas.openxmlformats.org/officeDocument/2006/relationships/image" Target="../media/image373.wmf"/><Relationship Id="rId2" Type="http://schemas.openxmlformats.org/officeDocument/2006/relationships/image" Target="../media/image358.wmf"/><Relationship Id="rId16" Type="http://schemas.openxmlformats.org/officeDocument/2006/relationships/image" Target="../media/image372.wmf"/><Relationship Id="rId20" Type="http://schemas.openxmlformats.org/officeDocument/2006/relationships/image" Target="../media/image376.wmf"/><Relationship Id="rId1" Type="http://schemas.openxmlformats.org/officeDocument/2006/relationships/image" Target="../media/image357.wmf"/><Relationship Id="rId6" Type="http://schemas.openxmlformats.org/officeDocument/2006/relationships/image" Target="../media/image362.wmf"/><Relationship Id="rId11" Type="http://schemas.openxmlformats.org/officeDocument/2006/relationships/image" Target="../media/image367.wmf"/><Relationship Id="rId5" Type="http://schemas.openxmlformats.org/officeDocument/2006/relationships/image" Target="../media/image361.wmf"/><Relationship Id="rId15" Type="http://schemas.openxmlformats.org/officeDocument/2006/relationships/image" Target="../media/image371.wmf"/><Relationship Id="rId23" Type="http://schemas.openxmlformats.org/officeDocument/2006/relationships/image" Target="../media/image379.wmf"/><Relationship Id="rId10" Type="http://schemas.openxmlformats.org/officeDocument/2006/relationships/image" Target="../media/image366.wmf"/><Relationship Id="rId19" Type="http://schemas.openxmlformats.org/officeDocument/2006/relationships/image" Target="../media/image375.wmf"/><Relationship Id="rId4" Type="http://schemas.openxmlformats.org/officeDocument/2006/relationships/image" Target="../media/image360.wmf"/><Relationship Id="rId9" Type="http://schemas.openxmlformats.org/officeDocument/2006/relationships/image" Target="../media/image365.wmf"/><Relationship Id="rId14" Type="http://schemas.openxmlformats.org/officeDocument/2006/relationships/image" Target="../media/image370.wmf"/><Relationship Id="rId22" Type="http://schemas.openxmlformats.org/officeDocument/2006/relationships/image" Target="../media/image378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wmf"/><Relationship Id="rId3" Type="http://schemas.openxmlformats.org/officeDocument/2006/relationships/image" Target="../media/image382.wmf"/><Relationship Id="rId7" Type="http://schemas.openxmlformats.org/officeDocument/2006/relationships/image" Target="../media/image386.wmf"/><Relationship Id="rId12" Type="http://schemas.openxmlformats.org/officeDocument/2006/relationships/image" Target="../media/image391.wmf"/><Relationship Id="rId2" Type="http://schemas.openxmlformats.org/officeDocument/2006/relationships/image" Target="../media/image381.wmf"/><Relationship Id="rId1" Type="http://schemas.openxmlformats.org/officeDocument/2006/relationships/image" Target="../media/image380.wmf"/><Relationship Id="rId6" Type="http://schemas.openxmlformats.org/officeDocument/2006/relationships/image" Target="../media/image385.wmf"/><Relationship Id="rId11" Type="http://schemas.openxmlformats.org/officeDocument/2006/relationships/image" Target="../media/image390.wmf"/><Relationship Id="rId5" Type="http://schemas.openxmlformats.org/officeDocument/2006/relationships/image" Target="../media/image384.wmf"/><Relationship Id="rId10" Type="http://schemas.openxmlformats.org/officeDocument/2006/relationships/image" Target="../media/image389.wmf"/><Relationship Id="rId4" Type="http://schemas.openxmlformats.org/officeDocument/2006/relationships/image" Target="../media/image383.wmf"/><Relationship Id="rId9" Type="http://schemas.openxmlformats.org/officeDocument/2006/relationships/image" Target="../media/image38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4.wmf"/><Relationship Id="rId7" Type="http://schemas.openxmlformats.org/officeDocument/2006/relationships/image" Target="../media/image398.wmf"/><Relationship Id="rId2" Type="http://schemas.openxmlformats.org/officeDocument/2006/relationships/image" Target="../media/image393.wmf"/><Relationship Id="rId1" Type="http://schemas.openxmlformats.org/officeDocument/2006/relationships/image" Target="../media/image392.wmf"/><Relationship Id="rId6" Type="http://schemas.openxmlformats.org/officeDocument/2006/relationships/image" Target="../media/image397.wmf"/><Relationship Id="rId5" Type="http://schemas.openxmlformats.org/officeDocument/2006/relationships/image" Target="../media/image396.wmf"/><Relationship Id="rId4" Type="http://schemas.openxmlformats.org/officeDocument/2006/relationships/image" Target="../media/image395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3" Type="http://schemas.openxmlformats.org/officeDocument/2006/relationships/image" Target="../media/image401.wmf"/><Relationship Id="rId7" Type="http://schemas.openxmlformats.org/officeDocument/2006/relationships/image" Target="../media/image405.wmf"/><Relationship Id="rId2" Type="http://schemas.openxmlformats.org/officeDocument/2006/relationships/image" Target="../media/image400.wmf"/><Relationship Id="rId1" Type="http://schemas.openxmlformats.org/officeDocument/2006/relationships/image" Target="../media/image399.wmf"/><Relationship Id="rId6" Type="http://schemas.openxmlformats.org/officeDocument/2006/relationships/image" Target="../media/image404.wmf"/><Relationship Id="rId5" Type="http://schemas.openxmlformats.org/officeDocument/2006/relationships/image" Target="../media/image403.wmf"/><Relationship Id="rId4" Type="http://schemas.openxmlformats.org/officeDocument/2006/relationships/image" Target="../media/image402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wmf"/><Relationship Id="rId13" Type="http://schemas.openxmlformats.org/officeDocument/2006/relationships/image" Target="../media/image419.wmf"/><Relationship Id="rId3" Type="http://schemas.openxmlformats.org/officeDocument/2006/relationships/image" Target="../media/image409.wmf"/><Relationship Id="rId7" Type="http://schemas.openxmlformats.org/officeDocument/2006/relationships/image" Target="../media/image413.wmf"/><Relationship Id="rId12" Type="http://schemas.openxmlformats.org/officeDocument/2006/relationships/image" Target="../media/image418.wmf"/><Relationship Id="rId2" Type="http://schemas.openxmlformats.org/officeDocument/2006/relationships/image" Target="../media/image408.wmf"/><Relationship Id="rId16" Type="http://schemas.openxmlformats.org/officeDocument/2006/relationships/image" Target="../media/image422.wmf"/><Relationship Id="rId1" Type="http://schemas.openxmlformats.org/officeDocument/2006/relationships/image" Target="../media/image407.wmf"/><Relationship Id="rId6" Type="http://schemas.openxmlformats.org/officeDocument/2006/relationships/image" Target="../media/image412.wmf"/><Relationship Id="rId11" Type="http://schemas.openxmlformats.org/officeDocument/2006/relationships/image" Target="../media/image417.wmf"/><Relationship Id="rId5" Type="http://schemas.openxmlformats.org/officeDocument/2006/relationships/image" Target="../media/image411.wmf"/><Relationship Id="rId15" Type="http://schemas.openxmlformats.org/officeDocument/2006/relationships/image" Target="../media/image421.wmf"/><Relationship Id="rId10" Type="http://schemas.openxmlformats.org/officeDocument/2006/relationships/image" Target="../media/image416.wmf"/><Relationship Id="rId4" Type="http://schemas.openxmlformats.org/officeDocument/2006/relationships/image" Target="../media/image410.wmf"/><Relationship Id="rId9" Type="http://schemas.openxmlformats.org/officeDocument/2006/relationships/image" Target="../media/image415.wmf"/><Relationship Id="rId14" Type="http://schemas.openxmlformats.org/officeDocument/2006/relationships/image" Target="../media/image420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8.wmf"/><Relationship Id="rId13" Type="http://schemas.openxmlformats.org/officeDocument/2006/relationships/image" Target="../media/image433.wmf"/><Relationship Id="rId18" Type="http://schemas.openxmlformats.org/officeDocument/2006/relationships/image" Target="../media/image437.wmf"/><Relationship Id="rId3" Type="http://schemas.openxmlformats.org/officeDocument/2006/relationships/image" Target="../media/image425.wmf"/><Relationship Id="rId7" Type="http://schemas.openxmlformats.org/officeDocument/2006/relationships/image" Target="../media/image414.wmf"/><Relationship Id="rId12" Type="http://schemas.openxmlformats.org/officeDocument/2006/relationships/image" Target="../media/image432.wmf"/><Relationship Id="rId17" Type="http://schemas.openxmlformats.org/officeDocument/2006/relationships/image" Target="../media/image436.wmf"/><Relationship Id="rId2" Type="http://schemas.openxmlformats.org/officeDocument/2006/relationships/image" Target="../media/image424.wmf"/><Relationship Id="rId16" Type="http://schemas.openxmlformats.org/officeDocument/2006/relationships/image" Target="../media/image435.wmf"/><Relationship Id="rId1" Type="http://schemas.openxmlformats.org/officeDocument/2006/relationships/image" Target="../media/image423.wmf"/><Relationship Id="rId6" Type="http://schemas.openxmlformats.org/officeDocument/2006/relationships/image" Target="../media/image427.wmf"/><Relationship Id="rId11" Type="http://schemas.openxmlformats.org/officeDocument/2006/relationships/image" Target="../media/image431.wmf"/><Relationship Id="rId5" Type="http://schemas.openxmlformats.org/officeDocument/2006/relationships/image" Target="../media/image426.wmf"/><Relationship Id="rId15" Type="http://schemas.openxmlformats.org/officeDocument/2006/relationships/image" Target="../media/image434.wmf"/><Relationship Id="rId10" Type="http://schemas.openxmlformats.org/officeDocument/2006/relationships/image" Target="../media/image430.wmf"/><Relationship Id="rId4" Type="http://schemas.openxmlformats.org/officeDocument/2006/relationships/image" Target="../media/image410.wmf"/><Relationship Id="rId9" Type="http://schemas.openxmlformats.org/officeDocument/2006/relationships/image" Target="../media/image429.wmf"/><Relationship Id="rId14" Type="http://schemas.openxmlformats.org/officeDocument/2006/relationships/image" Target="../media/image4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wmf"/><Relationship Id="rId2" Type="http://schemas.openxmlformats.org/officeDocument/2006/relationships/image" Target="../media/image439.wmf"/><Relationship Id="rId1" Type="http://schemas.openxmlformats.org/officeDocument/2006/relationships/image" Target="../media/image438.wmf"/><Relationship Id="rId6" Type="http://schemas.openxmlformats.org/officeDocument/2006/relationships/image" Target="../media/image443.wmf"/><Relationship Id="rId5" Type="http://schemas.openxmlformats.org/officeDocument/2006/relationships/image" Target="../media/image442.wmf"/><Relationship Id="rId4" Type="http://schemas.openxmlformats.org/officeDocument/2006/relationships/image" Target="../media/image4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1075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fld id="{89AED48D-9527-4B71-A072-10F0F893F7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6EB45-FA08-42C6-BE0F-480495EAC690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若不讲一致连续 </a:t>
            </a:r>
            <a:r>
              <a:rPr lang="en-US" altLang="zh-CN"/>
              <a:t>, </a:t>
            </a:r>
            <a:r>
              <a:rPr lang="zh-CN" altLang="en-US"/>
              <a:t>则运行时点击“小结“按钮跳过它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A3A6-08BF-49E3-9784-EE3384F644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2FE4-AB4A-4C89-9FD8-0750A5424E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4F6AB-9E96-4A0D-94FF-0481B6D2BF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71D98F-4BA6-4B5F-A38A-93684F049F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BB539-25CD-4B5D-BE03-5B7D987C1B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2E79-5EC7-4E84-9096-57ED9E6F31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C3FCD-91EA-4A01-9F74-9004F692BD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6D46E-3B7A-4593-AE66-E3225CE3C6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544A9-7866-4C3A-B414-6611CF42770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DC0E5-0A9C-43B0-8190-04C31BF32C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AA40-DE49-49A4-93DB-00749CC04D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F75A-A0D7-4118-BC5B-A424E3B37B9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1400"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400">
                <a:latin typeface="+mn-lt"/>
                <a:ea typeface="+mn-ea"/>
              </a:defRPr>
            </a:lvl1pPr>
          </a:lstStyle>
          <a:p>
            <a:fld id="{A2A972BF-99A4-4960-9D4D-6450BDA241BA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71438" y="6556375"/>
            <a:ext cx="9026525" cy="144463"/>
            <a:chOff x="45" y="4130"/>
            <a:chExt cx="5686" cy="91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45" y="4198"/>
              <a:ext cx="3582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45" y="4221"/>
              <a:ext cx="3582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 flipV="1">
              <a:off x="3618" y="4130"/>
              <a:ext cx="63" cy="63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 flipV="1">
              <a:off x="3613" y="4153"/>
              <a:ext cx="63" cy="63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3672" y="4135"/>
              <a:ext cx="2040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3668" y="4159"/>
              <a:ext cx="2063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7463" y="17463"/>
            <a:ext cx="2879725" cy="2339975"/>
            <a:chOff x="11" y="11"/>
            <a:chExt cx="1814" cy="1474"/>
          </a:xfrm>
        </p:grpSpPr>
        <p:grpSp>
          <p:nvGrpSpPr>
            <p:cNvPr id="1039" name="Group 15"/>
            <p:cNvGrpSpPr>
              <a:grpSpLocks/>
            </p:cNvGrpSpPr>
            <p:nvPr userDrawn="1"/>
          </p:nvGrpSpPr>
          <p:grpSpPr bwMode="auto">
            <a:xfrm>
              <a:off x="11" y="68"/>
              <a:ext cx="1814" cy="43"/>
              <a:chOff x="11" y="81"/>
              <a:chExt cx="1814" cy="43"/>
            </a:xfrm>
          </p:grpSpPr>
          <p:sp>
            <p:nvSpPr>
              <p:cNvPr id="1040" name="Line 16"/>
              <p:cNvSpPr>
                <a:spLocks noChangeShapeType="1"/>
              </p:cNvSpPr>
              <p:nvPr userDrawn="1"/>
            </p:nvSpPr>
            <p:spPr bwMode="auto">
              <a:xfrm>
                <a:off x="11" y="81"/>
                <a:ext cx="1814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 userDrawn="1"/>
            </p:nvSpPr>
            <p:spPr bwMode="auto">
              <a:xfrm>
                <a:off x="11" y="95"/>
                <a:ext cx="1700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 userDrawn="1"/>
            </p:nvSpPr>
            <p:spPr bwMode="auto">
              <a:xfrm>
                <a:off x="11" y="124"/>
                <a:ext cx="1474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 userDrawn="1"/>
            </p:nvSpPr>
            <p:spPr bwMode="auto">
              <a:xfrm>
                <a:off x="11" y="108"/>
                <a:ext cx="1587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044" name="Group 20"/>
            <p:cNvGrpSpPr>
              <a:grpSpLocks/>
            </p:cNvGrpSpPr>
            <p:nvPr userDrawn="1"/>
          </p:nvGrpSpPr>
          <p:grpSpPr bwMode="auto">
            <a:xfrm>
              <a:off x="68" y="11"/>
              <a:ext cx="47" cy="1474"/>
              <a:chOff x="79" y="11"/>
              <a:chExt cx="47" cy="1474"/>
            </a:xfrm>
          </p:grpSpPr>
          <p:sp>
            <p:nvSpPr>
              <p:cNvPr id="1045" name="Line 21"/>
              <p:cNvSpPr>
                <a:spLocks noChangeShapeType="1"/>
              </p:cNvSpPr>
              <p:nvPr userDrawn="1"/>
            </p:nvSpPr>
            <p:spPr bwMode="auto">
              <a:xfrm>
                <a:off x="79" y="11"/>
                <a:ext cx="0" cy="1474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 userDrawn="1"/>
            </p:nvSpPr>
            <p:spPr bwMode="auto">
              <a:xfrm>
                <a:off x="95" y="11"/>
                <a:ext cx="0" cy="136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 userDrawn="1"/>
            </p:nvSpPr>
            <p:spPr bwMode="auto">
              <a:xfrm>
                <a:off x="111" y="11"/>
                <a:ext cx="0" cy="1247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 userDrawn="1"/>
            </p:nvSpPr>
            <p:spPr bwMode="auto">
              <a:xfrm>
                <a:off x="126" y="11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.jpeg"/><Relationship Id="rId7" Type="http://schemas.openxmlformats.org/officeDocument/2006/relationships/slide" Target="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8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8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10.bin"/><Relationship Id="rId18" Type="http://schemas.openxmlformats.org/officeDocument/2006/relationships/oleObject" Target="../embeddings/oleObject11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9.bin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12.bin"/><Relationship Id="rId10" Type="http://schemas.openxmlformats.org/officeDocument/2006/relationships/oleObject" Target="../embeddings/oleObject107.bin"/><Relationship Id="rId19" Type="http://schemas.openxmlformats.org/officeDocument/2006/relationships/oleObject" Target="../embeddings/oleObject116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7.bin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30.bin"/><Relationship Id="rId10" Type="http://schemas.openxmlformats.org/officeDocument/2006/relationships/oleObject" Target="../embeddings/oleObject125.bin"/><Relationship Id="rId19" Type="http://schemas.openxmlformats.org/officeDocument/2006/relationships/oleObject" Target="../embeddings/oleObject134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4.bin"/><Relationship Id="rId14" Type="http://schemas.openxmlformats.org/officeDocument/2006/relationships/oleObject" Target="../embeddings/oleObject1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9.bin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8.bin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3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oleObject" Target="../embeddings/oleObject156.bin"/><Relationship Id="rId18" Type="http://schemas.openxmlformats.org/officeDocument/2006/relationships/oleObject" Target="../embeddings/oleObject161.bin"/><Relationship Id="rId3" Type="http://schemas.openxmlformats.org/officeDocument/2006/relationships/oleObject" Target="../embeddings/oleObject146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0.bin"/><Relationship Id="rId12" Type="http://schemas.openxmlformats.org/officeDocument/2006/relationships/oleObject" Target="../embeddings/oleObject155.bin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9.bin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8.bin"/><Relationship Id="rId10" Type="http://schemas.openxmlformats.org/officeDocument/2006/relationships/oleObject" Target="../embeddings/oleObject153.bin"/><Relationship Id="rId19" Type="http://schemas.openxmlformats.org/officeDocument/2006/relationships/oleObject" Target="../embeddings/oleObject162.bin"/><Relationship Id="rId4" Type="http://schemas.openxmlformats.org/officeDocument/2006/relationships/oleObject" Target="../embeddings/oleObject147.bin"/><Relationship Id="rId9" Type="http://schemas.openxmlformats.org/officeDocument/2006/relationships/oleObject" Target="../embeddings/oleObject152.bin"/><Relationship Id="rId14" Type="http://schemas.openxmlformats.org/officeDocument/2006/relationships/oleObject" Target="../embeddings/oleObject157.bin"/><Relationship Id="rId22" Type="http://schemas.openxmlformats.org/officeDocument/2006/relationships/oleObject" Target="../embeddings/oleObject1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oleObject" Target="../embeddings/oleObject176.bin"/><Relationship Id="rId18" Type="http://schemas.openxmlformats.org/officeDocument/2006/relationships/oleObject" Target="../embeddings/oleObject18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70.bin"/><Relationship Id="rId12" Type="http://schemas.openxmlformats.org/officeDocument/2006/relationships/oleObject" Target="../embeddings/oleObject175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3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8.bin"/><Relationship Id="rId10" Type="http://schemas.openxmlformats.org/officeDocument/2006/relationships/oleObject" Target="../embeddings/oleObject173.bin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2.bin"/><Relationship Id="rId14" Type="http://schemas.openxmlformats.org/officeDocument/2006/relationships/oleObject" Target="../embeddings/oleObject17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oleObject" Target="../embeddings/oleObject194.bin"/><Relationship Id="rId18" Type="http://schemas.openxmlformats.org/officeDocument/2006/relationships/oleObject" Target="../embeddings/oleObject199.bin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8.bin"/><Relationship Id="rId12" Type="http://schemas.openxmlformats.org/officeDocument/2006/relationships/oleObject" Target="../embeddings/oleObject193.bin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87.bin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6.bin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5.bin"/><Relationship Id="rId9" Type="http://schemas.openxmlformats.org/officeDocument/2006/relationships/oleObject" Target="../embeddings/oleObject190.bin"/><Relationship Id="rId14" Type="http://schemas.openxmlformats.org/officeDocument/2006/relationships/oleObject" Target="../embeddings/oleObject19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3.bin"/><Relationship Id="rId5" Type="http://schemas.openxmlformats.org/officeDocument/2006/relationships/oleObject" Target="../embeddings/oleObject202.bin"/><Relationship Id="rId4" Type="http://schemas.openxmlformats.org/officeDocument/2006/relationships/oleObject" Target="../embeddings/oleObject20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9.bin"/><Relationship Id="rId5" Type="http://schemas.openxmlformats.org/officeDocument/2006/relationships/oleObject" Target="../embeddings/oleObject208.bin"/><Relationship Id="rId4" Type="http://schemas.openxmlformats.org/officeDocument/2006/relationships/oleObject" Target="../embeddings/oleObject20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4.bin"/><Relationship Id="rId5" Type="http://schemas.openxmlformats.org/officeDocument/2006/relationships/oleObject" Target="../embeddings/oleObject213.bin"/><Relationship Id="rId4" Type="http://schemas.openxmlformats.org/officeDocument/2006/relationships/oleObject" Target="../embeddings/oleObject212.bin"/><Relationship Id="rId9" Type="http://schemas.openxmlformats.org/officeDocument/2006/relationships/oleObject" Target="../embeddings/oleObject2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21.bin"/><Relationship Id="rId11" Type="http://schemas.openxmlformats.org/officeDocument/2006/relationships/oleObject" Target="../embeddings/oleObject226.bin"/><Relationship Id="rId5" Type="http://schemas.openxmlformats.org/officeDocument/2006/relationships/oleObject" Target="../embeddings/oleObject220.bin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19.bin"/><Relationship Id="rId9" Type="http://schemas.openxmlformats.org/officeDocument/2006/relationships/oleObject" Target="../embeddings/oleObject22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13" Type="http://schemas.openxmlformats.org/officeDocument/2006/relationships/oleObject" Target="../embeddings/oleObject237.bin"/><Relationship Id="rId18" Type="http://schemas.openxmlformats.org/officeDocument/2006/relationships/oleObject" Target="../embeddings/oleObject242.bin"/><Relationship Id="rId3" Type="http://schemas.openxmlformats.org/officeDocument/2006/relationships/oleObject" Target="../embeddings/oleObject227.bin"/><Relationship Id="rId21" Type="http://schemas.openxmlformats.org/officeDocument/2006/relationships/oleObject" Target="../embeddings/oleObject245.bin"/><Relationship Id="rId7" Type="http://schemas.openxmlformats.org/officeDocument/2006/relationships/oleObject" Target="../embeddings/oleObject231.bin"/><Relationship Id="rId12" Type="http://schemas.openxmlformats.org/officeDocument/2006/relationships/oleObject" Target="../embeddings/oleObject236.bin"/><Relationship Id="rId17" Type="http://schemas.openxmlformats.org/officeDocument/2006/relationships/oleObject" Target="../embeddings/oleObject24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0.bin"/><Relationship Id="rId20" Type="http://schemas.openxmlformats.org/officeDocument/2006/relationships/oleObject" Target="../embeddings/oleObject244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30.bin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9.bin"/><Relationship Id="rId10" Type="http://schemas.openxmlformats.org/officeDocument/2006/relationships/oleObject" Target="../embeddings/oleObject234.bin"/><Relationship Id="rId19" Type="http://schemas.openxmlformats.org/officeDocument/2006/relationships/oleObject" Target="../embeddings/oleObject243.bin"/><Relationship Id="rId4" Type="http://schemas.openxmlformats.org/officeDocument/2006/relationships/oleObject" Target="../embeddings/oleObject228.bin"/><Relationship Id="rId9" Type="http://schemas.openxmlformats.org/officeDocument/2006/relationships/oleObject" Target="../embeddings/oleObject233.bin"/><Relationship Id="rId14" Type="http://schemas.openxmlformats.org/officeDocument/2006/relationships/oleObject" Target="../embeddings/oleObject23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246.bin"/><Relationship Id="rId4" Type="http://schemas.openxmlformats.org/officeDocument/2006/relationships/slide" Target="slide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oleObject" Target="../embeddings/oleObject262.bin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6.bin"/><Relationship Id="rId12" Type="http://schemas.openxmlformats.org/officeDocument/2006/relationships/oleObject" Target="../embeddings/oleObject261.bin"/><Relationship Id="rId17" Type="http://schemas.openxmlformats.org/officeDocument/2006/relationships/oleObject" Target="../embeddings/oleObject26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5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55.bin"/><Relationship Id="rId11" Type="http://schemas.openxmlformats.org/officeDocument/2006/relationships/oleObject" Target="../embeddings/oleObject260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64.bin"/><Relationship Id="rId10" Type="http://schemas.openxmlformats.org/officeDocument/2006/relationships/oleObject" Target="../embeddings/oleObject259.bin"/><Relationship Id="rId4" Type="http://schemas.openxmlformats.org/officeDocument/2006/relationships/oleObject" Target="../embeddings/oleObject253.bin"/><Relationship Id="rId9" Type="http://schemas.openxmlformats.org/officeDocument/2006/relationships/oleObject" Target="../embeddings/oleObject258.bin"/><Relationship Id="rId14" Type="http://schemas.openxmlformats.org/officeDocument/2006/relationships/oleObject" Target="../embeddings/oleObject26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3" Type="http://schemas.openxmlformats.org/officeDocument/2006/relationships/oleObject" Target="../embeddings/oleObject267.bin"/><Relationship Id="rId7" Type="http://schemas.openxmlformats.org/officeDocument/2006/relationships/oleObject" Target="../embeddings/oleObject271.bin"/><Relationship Id="rId12" Type="http://schemas.openxmlformats.org/officeDocument/2006/relationships/oleObject" Target="../embeddings/oleObject2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70.bin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69.bin"/><Relationship Id="rId10" Type="http://schemas.openxmlformats.org/officeDocument/2006/relationships/oleObject" Target="../embeddings/oleObject274.bin"/><Relationship Id="rId4" Type="http://schemas.openxmlformats.org/officeDocument/2006/relationships/oleObject" Target="../embeddings/oleObject268.bin"/><Relationship Id="rId9" Type="http://schemas.openxmlformats.org/officeDocument/2006/relationships/oleObject" Target="../embeddings/oleObject27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2.bin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80.bin"/><Relationship Id="rId5" Type="http://schemas.openxmlformats.org/officeDocument/2006/relationships/oleObject" Target="../embeddings/oleObject279.bin"/><Relationship Id="rId4" Type="http://schemas.openxmlformats.org/officeDocument/2006/relationships/oleObject" Target="../embeddings/oleObject27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oleObject" Target="../embeddings/oleObject293.bin"/><Relationship Id="rId18" Type="http://schemas.openxmlformats.org/officeDocument/2006/relationships/oleObject" Target="../embeddings/oleObject298.bin"/><Relationship Id="rId3" Type="http://schemas.openxmlformats.org/officeDocument/2006/relationships/oleObject" Target="../embeddings/oleObject283.bin"/><Relationship Id="rId7" Type="http://schemas.openxmlformats.org/officeDocument/2006/relationships/oleObject" Target="../embeddings/oleObject287.bin"/><Relationship Id="rId12" Type="http://schemas.openxmlformats.org/officeDocument/2006/relationships/oleObject" Target="../embeddings/oleObject292.bin"/><Relationship Id="rId17" Type="http://schemas.openxmlformats.org/officeDocument/2006/relationships/oleObject" Target="../embeddings/oleObject29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6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86.bin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5.bin"/><Relationship Id="rId15" Type="http://schemas.openxmlformats.org/officeDocument/2006/relationships/oleObject" Target="../embeddings/oleObject295.bin"/><Relationship Id="rId10" Type="http://schemas.openxmlformats.org/officeDocument/2006/relationships/oleObject" Target="../embeddings/oleObject290.bin"/><Relationship Id="rId19" Type="http://schemas.openxmlformats.org/officeDocument/2006/relationships/oleObject" Target="../embeddings/oleObject299.bin"/><Relationship Id="rId4" Type="http://schemas.openxmlformats.org/officeDocument/2006/relationships/oleObject" Target="../embeddings/oleObject284.bin"/><Relationship Id="rId9" Type="http://schemas.openxmlformats.org/officeDocument/2006/relationships/oleObject" Target="../embeddings/oleObject289.bin"/><Relationship Id="rId14" Type="http://schemas.openxmlformats.org/officeDocument/2006/relationships/oleObject" Target="../embeddings/oleObject29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13" Type="http://schemas.openxmlformats.org/officeDocument/2006/relationships/oleObject" Target="../embeddings/oleObject310.bin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4.bin"/><Relationship Id="rId12" Type="http://schemas.openxmlformats.org/officeDocument/2006/relationships/oleObject" Target="../embeddings/oleObject309.bin"/><Relationship Id="rId17" Type="http://schemas.openxmlformats.org/officeDocument/2006/relationships/oleObject" Target="../embeddings/oleObject31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3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03.bin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2.bin"/><Relationship Id="rId15" Type="http://schemas.openxmlformats.org/officeDocument/2006/relationships/oleObject" Target="../embeddings/oleObject312.bin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1.bin"/><Relationship Id="rId9" Type="http://schemas.openxmlformats.org/officeDocument/2006/relationships/oleObject" Target="../embeddings/oleObject306.bin"/><Relationship Id="rId14" Type="http://schemas.openxmlformats.org/officeDocument/2006/relationships/oleObject" Target="../embeddings/oleObject31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0.bin"/><Relationship Id="rId13" Type="http://schemas.openxmlformats.org/officeDocument/2006/relationships/oleObject" Target="../embeddings/oleObject325.bin"/><Relationship Id="rId3" Type="http://schemas.openxmlformats.org/officeDocument/2006/relationships/oleObject" Target="../embeddings/oleObject315.bin"/><Relationship Id="rId7" Type="http://schemas.openxmlformats.org/officeDocument/2006/relationships/oleObject" Target="../embeddings/oleObject319.bin"/><Relationship Id="rId12" Type="http://schemas.openxmlformats.org/officeDocument/2006/relationships/oleObject" Target="../embeddings/oleObject32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28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18.bin"/><Relationship Id="rId11" Type="http://schemas.openxmlformats.org/officeDocument/2006/relationships/oleObject" Target="../embeddings/oleObject323.bin"/><Relationship Id="rId5" Type="http://schemas.openxmlformats.org/officeDocument/2006/relationships/oleObject" Target="../embeddings/oleObject317.bin"/><Relationship Id="rId15" Type="http://schemas.openxmlformats.org/officeDocument/2006/relationships/oleObject" Target="../embeddings/oleObject327.bin"/><Relationship Id="rId10" Type="http://schemas.openxmlformats.org/officeDocument/2006/relationships/oleObject" Target="../embeddings/oleObject322.bin"/><Relationship Id="rId4" Type="http://schemas.openxmlformats.org/officeDocument/2006/relationships/oleObject" Target="../embeddings/oleObject316.bin"/><Relationship Id="rId9" Type="http://schemas.openxmlformats.org/officeDocument/2006/relationships/oleObject" Target="../embeddings/oleObject321.bin"/><Relationship Id="rId14" Type="http://schemas.openxmlformats.org/officeDocument/2006/relationships/oleObject" Target="../embeddings/oleObject32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3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34.bin"/><Relationship Id="rId5" Type="http://schemas.openxmlformats.org/officeDocument/2006/relationships/oleObject" Target="../embeddings/oleObject333.bin"/><Relationship Id="rId4" Type="http://schemas.openxmlformats.org/officeDocument/2006/relationships/oleObject" Target="../embeddings/oleObject332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5.bin"/><Relationship Id="rId7" Type="http://schemas.openxmlformats.org/officeDocument/2006/relationships/oleObject" Target="../embeddings/oleObject3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38.bin"/><Relationship Id="rId5" Type="http://schemas.openxmlformats.org/officeDocument/2006/relationships/oleObject" Target="../embeddings/oleObject337.bin"/><Relationship Id="rId4" Type="http://schemas.openxmlformats.org/officeDocument/2006/relationships/oleObject" Target="../embeddings/oleObject3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340.bin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6.bin"/><Relationship Id="rId13" Type="http://schemas.openxmlformats.org/officeDocument/2006/relationships/oleObject" Target="../embeddings/oleObject351.bin"/><Relationship Id="rId3" Type="http://schemas.openxmlformats.org/officeDocument/2006/relationships/oleObject" Target="../embeddings/oleObject341.bin"/><Relationship Id="rId7" Type="http://schemas.openxmlformats.org/officeDocument/2006/relationships/oleObject" Target="../embeddings/oleObject345.bin"/><Relationship Id="rId12" Type="http://schemas.openxmlformats.org/officeDocument/2006/relationships/oleObject" Target="../embeddings/oleObject3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44.bin"/><Relationship Id="rId11" Type="http://schemas.openxmlformats.org/officeDocument/2006/relationships/oleObject" Target="../embeddings/oleObject349.bin"/><Relationship Id="rId5" Type="http://schemas.openxmlformats.org/officeDocument/2006/relationships/oleObject" Target="../embeddings/oleObject343.bin"/><Relationship Id="rId10" Type="http://schemas.openxmlformats.org/officeDocument/2006/relationships/oleObject" Target="../embeddings/oleObject348.bin"/><Relationship Id="rId4" Type="http://schemas.openxmlformats.org/officeDocument/2006/relationships/oleObject" Target="../embeddings/oleObject342.bin"/><Relationship Id="rId9" Type="http://schemas.openxmlformats.org/officeDocument/2006/relationships/oleObject" Target="../embeddings/oleObject347.bin"/><Relationship Id="rId14" Type="http://schemas.openxmlformats.org/officeDocument/2006/relationships/oleObject" Target="../embeddings/oleObject35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8.bin"/><Relationship Id="rId13" Type="http://schemas.openxmlformats.org/officeDocument/2006/relationships/oleObject" Target="../embeddings/oleObject363.bin"/><Relationship Id="rId3" Type="http://schemas.openxmlformats.org/officeDocument/2006/relationships/oleObject" Target="../embeddings/oleObject353.bin"/><Relationship Id="rId7" Type="http://schemas.openxmlformats.org/officeDocument/2006/relationships/oleObject" Target="../embeddings/oleObject357.bin"/><Relationship Id="rId12" Type="http://schemas.openxmlformats.org/officeDocument/2006/relationships/oleObject" Target="../embeddings/oleObject36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6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56.bin"/><Relationship Id="rId11" Type="http://schemas.openxmlformats.org/officeDocument/2006/relationships/oleObject" Target="../embeddings/oleObject361.bin"/><Relationship Id="rId5" Type="http://schemas.openxmlformats.org/officeDocument/2006/relationships/oleObject" Target="../embeddings/oleObject355.bin"/><Relationship Id="rId15" Type="http://schemas.openxmlformats.org/officeDocument/2006/relationships/oleObject" Target="../embeddings/oleObject365.bin"/><Relationship Id="rId10" Type="http://schemas.openxmlformats.org/officeDocument/2006/relationships/oleObject" Target="../embeddings/oleObject360.bin"/><Relationship Id="rId4" Type="http://schemas.openxmlformats.org/officeDocument/2006/relationships/oleObject" Target="../embeddings/oleObject354.bin"/><Relationship Id="rId9" Type="http://schemas.openxmlformats.org/officeDocument/2006/relationships/oleObject" Target="../embeddings/oleObject359.bin"/><Relationship Id="rId14" Type="http://schemas.openxmlformats.org/officeDocument/2006/relationships/oleObject" Target="../embeddings/oleObject36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2.bin"/><Relationship Id="rId13" Type="http://schemas.openxmlformats.org/officeDocument/2006/relationships/oleObject" Target="../embeddings/oleObject377.bin"/><Relationship Id="rId18" Type="http://schemas.openxmlformats.org/officeDocument/2006/relationships/oleObject" Target="../embeddings/oleObject382.bin"/><Relationship Id="rId26" Type="http://schemas.openxmlformats.org/officeDocument/2006/relationships/oleObject" Target="../embeddings/oleObject390.bin"/><Relationship Id="rId3" Type="http://schemas.openxmlformats.org/officeDocument/2006/relationships/oleObject" Target="../embeddings/oleObject367.bin"/><Relationship Id="rId21" Type="http://schemas.openxmlformats.org/officeDocument/2006/relationships/oleObject" Target="../embeddings/oleObject385.bin"/><Relationship Id="rId7" Type="http://schemas.openxmlformats.org/officeDocument/2006/relationships/oleObject" Target="../embeddings/oleObject371.bin"/><Relationship Id="rId12" Type="http://schemas.openxmlformats.org/officeDocument/2006/relationships/oleObject" Target="../embeddings/oleObject376.bin"/><Relationship Id="rId17" Type="http://schemas.openxmlformats.org/officeDocument/2006/relationships/oleObject" Target="../embeddings/oleObject381.bin"/><Relationship Id="rId25" Type="http://schemas.openxmlformats.org/officeDocument/2006/relationships/oleObject" Target="../embeddings/oleObject38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80.bin"/><Relationship Id="rId20" Type="http://schemas.openxmlformats.org/officeDocument/2006/relationships/oleObject" Target="../embeddings/oleObject384.bin"/><Relationship Id="rId29" Type="http://schemas.openxmlformats.org/officeDocument/2006/relationships/oleObject" Target="../embeddings/oleObject393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70.bin"/><Relationship Id="rId11" Type="http://schemas.openxmlformats.org/officeDocument/2006/relationships/oleObject" Target="../embeddings/oleObject375.bin"/><Relationship Id="rId24" Type="http://schemas.openxmlformats.org/officeDocument/2006/relationships/oleObject" Target="../embeddings/oleObject388.bin"/><Relationship Id="rId5" Type="http://schemas.openxmlformats.org/officeDocument/2006/relationships/oleObject" Target="../embeddings/oleObject369.bin"/><Relationship Id="rId15" Type="http://schemas.openxmlformats.org/officeDocument/2006/relationships/oleObject" Target="../embeddings/oleObject379.bin"/><Relationship Id="rId23" Type="http://schemas.openxmlformats.org/officeDocument/2006/relationships/oleObject" Target="../embeddings/oleObject387.bin"/><Relationship Id="rId28" Type="http://schemas.openxmlformats.org/officeDocument/2006/relationships/oleObject" Target="../embeddings/oleObject392.bin"/><Relationship Id="rId10" Type="http://schemas.openxmlformats.org/officeDocument/2006/relationships/oleObject" Target="../embeddings/oleObject374.bin"/><Relationship Id="rId19" Type="http://schemas.openxmlformats.org/officeDocument/2006/relationships/oleObject" Target="../embeddings/oleObject383.bin"/><Relationship Id="rId4" Type="http://schemas.openxmlformats.org/officeDocument/2006/relationships/oleObject" Target="../embeddings/oleObject368.bin"/><Relationship Id="rId9" Type="http://schemas.openxmlformats.org/officeDocument/2006/relationships/oleObject" Target="../embeddings/oleObject373.bin"/><Relationship Id="rId14" Type="http://schemas.openxmlformats.org/officeDocument/2006/relationships/oleObject" Target="../embeddings/oleObject378.bin"/><Relationship Id="rId22" Type="http://schemas.openxmlformats.org/officeDocument/2006/relationships/oleObject" Target="../embeddings/oleObject386.bin"/><Relationship Id="rId27" Type="http://schemas.openxmlformats.org/officeDocument/2006/relationships/oleObject" Target="../embeddings/oleObject39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9.bin"/><Relationship Id="rId13" Type="http://schemas.openxmlformats.org/officeDocument/2006/relationships/oleObject" Target="../embeddings/oleObject404.bin"/><Relationship Id="rId18" Type="http://schemas.openxmlformats.org/officeDocument/2006/relationships/oleObject" Target="../embeddings/oleObject409.bin"/><Relationship Id="rId3" Type="http://schemas.openxmlformats.org/officeDocument/2006/relationships/oleObject" Target="../embeddings/oleObject394.bin"/><Relationship Id="rId21" Type="http://schemas.openxmlformats.org/officeDocument/2006/relationships/oleObject" Target="../embeddings/oleObject412.bin"/><Relationship Id="rId7" Type="http://schemas.openxmlformats.org/officeDocument/2006/relationships/oleObject" Target="../embeddings/oleObject398.bin"/><Relationship Id="rId12" Type="http://schemas.openxmlformats.org/officeDocument/2006/relationships/oleObject" Target="../embeddings/oleObject403.bin"/><Relationship Id="rId17" Type="http://schemas.openxmlformats.org/officeDocument/2006/relationships/oleObject" Target="../embeddings/oleObject408.bin"/><Relationship Id="rId25" Type="http://schemas.openxmlformats.org/officeDocument/2006/relationships/oleObject" Target="../embeddings/oleObject41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7.bin"/><Relationship Id="rId20" Type="http://schemas.openxmlformats.org/officeDocument/2006/relationships/oleObject" Target="../embeddings/oleObject41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97.bin"/><Relationship Id="rId11" Type="http://schemas.openxmlformats.org/officeDocument/2006/relationships/oleObject" Target="../embeddings/oleObject402.bin"/><Relationship Id="rId24" Type="http://schemas.openxmlformats.org/officeDocument/2006/relationships/oleObject" Target="../embeddings/oleObject415.bin"/><Relationship Id="rId5" Type="http://schemas.openxmlformats.org/officeDocument/2006/relationships/oleObject" Target="../embeddings/oleObject396.bin"/><Relationship Id="rId15" Type="http://schemas.openxmlformats.org/officeDocument/2006/relationships/oleObject" Target="../embeddings/oleObject406.bin"/><Relationship Id="rId23" Type="http://schemas.openxmlformats.org/officeDocument/2006/relationships/oleObject" Target="../embeddings/oleObject414.bin"/><Relationship Id="rId10" Type="http://schemas.openxmlformats.org/officeDocument/2006/relationships/oleObject" Target="../embeddings/oleObject401.bin"/><Relationship Id="rId19" Type="http://schemas.openxmlformats.org/officeDocument/2006/relationships/oleObject" Target="../embeddings/oleObject410.bin"/><Relationship Id="rId4" Type="http://schemas.openxmlformats.org/officeDocument/2006/relationships/oleObject" Target="../embeddings/oleObject395.bin"/><Relationship Id="rId9" Type="http://schemas.openxmlformats.org/officeDocument/2006/relationships/oleObject" Target="../embeddings/oleObject400.bin"/><Relationship Id="rId14" Type="http://schemas.openxmlformats.org/officeDocument/2006/relationships/oleObject" Target="../embeddings/oleObject405.bin"/><Relationship Id="rId22" Type="http://schemas.openxmlformats.org/officeDocument/2006/relationships/oleObject" Target="../embeddings/oleObject41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2.bin"/><Relationship Id="rId13" Type="http://schemas.openxmlformats.org/officeDocument/2006/relationships/oleObject" Target="../embeddings/oleObject427.bin"/><Relationship Id="rId18" Type="http://schemas.openxmlformats.org/officeDocument/2006/relationships/oleObject" Target="../embeddings/oleObject432.bin"/><Relationship Id="rId26" Type="http://schemas.openxmlformats.org/officeDocument/2006/relationships/oleObject" Target="../embeddings/oleObject440.bin"/><Relationship Id="rId3" Type="http://schemas.openxmlformats.org/officeDocument/2006/relationships/oleObject" Target="../embeddings/oleObject417.bin"/><Relationship Id="rId21" Type="http://schemas.openxmlformats.org/officeDocument/2006/relationships/oleObject" Target="../embeddings/oleObject435.bin"/><Relationship Id="rId7" Type="http://schemas.openxmlformats.org/officeDocument/2006/relationships/oleObject" Target="../embeddings/oleObject421.bin"/><Relationship Id="rId12" Type="http://schemas.openxmlformats.org/officeDocument/2006/relationships/oleObject" Target="../embeddings/oleObject426.bin"/><Relationship Id="rId17" Type="http://schemas.openxmlformats.org/officeDocument/2006/relationships/oleObject" Target="../embeddings/oleObject431.bin"/><Relationship Id="rId25" Type="http://schemas.openxmlformats.org/officeDocument/2006/relationships/oleObject" Target="../embeddings/oleObject43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0.bin"/><Relationship Id="rId20" Type="http://schemas.openxmlformats.org/officeDocument/2006/relationships/oleObject" Target="../embeddings/oleObject434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20.bin"/><Relationship Id="rId11" Type="http://schemas.openxmlformats.org/officeDocument/2006/relationships/oleObject" Target="../embeddings/oleObject425.bin"/><Relationship Id="rId24" Type="http://schemas.openxmlformats.org/officeDocument/2006/relationships/oleObject" Target="../embeddings/oleObject438.bin"/><Relationship Id="rId5" Type="http://schemas.openxmlformats.org/officeDocument/2006/relationships/oleObject" Target="../embeddings/oleObject419.bin"/><Relationship Id="rId15" Type="http://schemas.openxmlformats.org/officeDocument/2006/relationships/oleObject" Target="../embeddings/oleObject429.bin"/><Relationship Id="rId23" Type="http://schemas.openxmlformats.org/officeDocument/2006/relationships/oleObject" Target="../embeddings/oleObject437.bin"/><Relationship Id="rId28" Type="http://schemas.openxmlformats.org/officeDocument/2006/relationships/oleObject" Target="../embeddings/oleObject442.bin"/><Relationship Id="rId10" Type="http://schemas.openxmlformats.org/officeDocument/2006/relationships/oleObject" Target="../embeddings/oleObject424.bin"/><Relationship Id="rId19" Type="http://schemas.openxmlformats.org/officeDocument/2006/relationships/oleObject" Target="../embeddings/oleObject433.bin"/><Relationship Id="rId4" Type="http://schemas.openxmlformats.org/officeDocument/2006/relationships/oleObject" Target="../embeddings/oleObject418.bin"/><Relationship Id="rId9" Type="http://schemas.openxmlformats.org/officeDocument/2006/relationships/oleObject" Target="../embeddings/oleObject423.bin"/><Relationship Id="rId14" Type="http://schemas.openxmlformats.org/officeDocument/2006/relationships/oleObject" Target="../embeddings/oleObject428.bin"/><Relationship Id="rId22" Type="http://schemas.openxmlformats.org/officeDocument/2006/relationships/oleObject" Target="../embeddings/oleObject436.bin"/><Relationship Id="rId27" Type="http://schemas.openxmlformats.org/officeDocument/2006/relationships/oleObject" Target="../embeddings/oleObject44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7.bin"/><Relationship Id="rId13" Type="http://schemas.openxmlformats.org/officeDocument/2006/relationships/oleObject" Target="../embeddings/oleObject452.bin"/><Relationship Id="rId18" Type="http://schemas.openxmlformats.org/officeDocument/2006/relationships/oleObject" Target="../embeddings/oleObject457.bin"/><Relationship Id="rId26" Type="http://schemas.openxmlformats.org/officeDocument/2006/relationships/oleObject" Target="../embeddings/oleObject465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60.bin"/><Relationship Id="rId7" Type="http://schemas.openxmlformats.org/officeDocument/2006/relationships/oleObject" Target="../embeddings/oleObject446.bin"/><Relationship Id="rId12" Type="http://schemas.openxmlformats.org/officeDocument/2006/relationships/oleObject" Target="../embeddings/oleObject451.bin"/><Relationship Id="rId17" Type="http://schemas.openxmlformats.org/officeDocument/2006/relationships/oleObject" Target="../embeddings/oleObject456.bin"/><Relationship Id="rId25" Type="http://schemas.openxmlformats.org/officeDocument/2006/relationships/oleObject" Target="../embeddings/oleObject46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55.bin"/><Relationship Id="rId20" Type="http://schemas.openxmlformats.org/officeDocument/2006/relationships/oleObject" Target="../embeddings/oleObject459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45.bin"/><Relationship Id="rId11" Type="http://schemas.openxmlformats.org/officeDocument/2006/relationships/oleObject" Target="../embeddings/oleObject450.bin"/><Relationship Id="rId24" Type="http://schemas.openxmlformats.org/officeDocument/2006/relationships/oleObject" Target="../embeddings/oleObject463.bin"/><Relationship Id="rId5" Type="http://schemas.openxmlformats.org/officeDocument/2006/relationships/oleObject" Target="../embeddings/oleObject444.bin"/><Relationship Id="rId15" Type="http://schemas.openxmlformats.org/officeDocument/2006/relationships/oleObject" Target="../embeddings/oleObject454.bin"/><Relationship Id="rId23" Type="http://schemas.openxmlformats.org/officeDocument/2006/relationships/oleObject" Target="../embeddings/oleObject462.bin"/><Relationship Id="rId10" Type="http://schemas.openxmlformats.org/officeDocument/2006/relationships/oleObject" Target="../embeddings/oleObject449.bin"/><Relationship Id="rId19" Type="http://schemas.openxmlformats.org/officeDocument/2006/relationships/oleObject" Target="../embeddings/oleObject458.bin"/><Relationship Id="rId4" Type="http://schemas.openxmlformats.org/officeDocument/2006/relationships/oleObject" Target="../embeddings/oleObject443.bin"/><Relationship Id="rId9" Type="http://schemas.openxmlformats.org/officeDocument/2006/relationships/oleObject" Target="../embeddings/oleObject448.bin"/><Relationship Id="rId14" Type="http://schemas.openxmlformats.org/officeDocument/2006/relationships/oleObject" Target="../embeddings/oleObject453.bin"/><Relationship Id="rId22" Type="http://schemas.openxmlformats.org/officeDocument/2006/relationships/oleObject" Target="../embeddings/oleObject461.bin"/><Relationship Id="rId27" Type="http://schemas.openxmlformats.org/officeDocument/2006/relationships/oleObject" Target="../embeddings/oleObject46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2.bin"/><Relationship Id="rId13" Type="http://schemas.openxmlformats.org/officeDocument/2006/relationships/oleObject" Target="../embeddings/oleObject477.bin"/><Relationship Id="rId3" Type="http://schemas.openxmlformats.org/officeDocument/2006/relationships/oleObject" Target="../embeddings/oleObject467.bin"/><Relationship Id="rId7" Type="http://schemas.openxmlformats.org/officeDocument/2006/relationships/oleObject" Target="../embeddings/oleObject471.bin"/><Relationship Id="rId12" Type="http://schemas.openxmlformats.org/officeDocument/2006/relationships/oleObject" Target="../embeddings/oleObject4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70.bin"/><Relationship Id="rId11" Type="http://schemas.openxmlformats.org/officeDocument/2006/relationships/oleObject" Target="../embeddings/oleObject475.bin"/><Relationship Id="rId5" Type="http://schemas.openxmlformats.org/officeDocument/2006/relationships/oleObject" Target="../embeddings/oleObject469.bin"/><Relationship Id="rId10" Type="http://schemas.openxmlformats.org/officeDocument/2006/relationships/oleObject" Target="../embeddings/oleObject474.bin"/><Relationship Id="rId4" Type="http://schemas.openxmlformats.org/officeDocument/2006/relationships/oleObject" Target="../embeddings/oleObject468.bin"/><Relationship Id="rId9" Type="http://schemas.openxmlformats.org/officeDocument/2006/relationships/oleObject" Target="../embeddings/oleObject473.bin"/><Relationship Id="rId14" Type="http://schemas.openxmlformats.org/officeDocument/2006/relationships/oleObject" Target="../embeddings/oleObject47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4.bin"/><Relationship Id="rId3" Type="http://schemas.openxmlformats.org/officeDocument/2006/relationships/oleObject" Target="../embeddings/oleObject479.bin"/><Relationship Id="rId7" Type="http://schemas.openxmlformats.org/officeDocument/2006/relationships/oleObject" Target="../embeddings/oleObject4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82.bin"/><Relationship Id="rId5" Type="http://schemas.openxmlformats.org/officeDocument/2006/relationships/oleObject" Target="../embeddings/oleObject481.bin"/><Relationship Id="rId4" Type="http://schemas.openxmlformats.org/officeDocument/2006/relationships/oleObject" Target="../embeddings/oleObject480.bin"/><Relationship Id="rId9" Type="http://schemas.openxmlformats.org/officeDocument/2006/relationships/oleObject" Target="../embeddings/oleObject48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1.bin"/><Relationship Id="rId3" Type="http://schemas.openxmlformats.org/officeDocument/2006/relationships/oleObject" Target="../embeddings/oleObject486.bin"/><Relationship Id="rId7" Type="http://schemas.openxmlformats.org/officeDocument/2006/relationships/oleObject" Target="../embeddings/oleObject490.bin"/><Relationship Id="rId12" Type="http://schemas.openxmlformats.org/officeDocument/2006/relationships/oleObject" Target="../embeddings/oleObject4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89.bin"/><Relationship Id="rId11" Type="http://schemas.openxmlformats.org/officeDocument/2006/relationships/oleObject" Target="../embeddings/oleObject494.bin"/><Relationship Id="rId5" Type="http://schemas.openxmlformats.org/officeDocument/2006/relationships/oleObject" Target="../embeddings/oleObject488.bin"/><Relationship Id="rId10" Type="http://schemas.openxmlformats.org/officeDocument/2006/relationships/oleObject" Target="../embeddings/oleObject493.bin"/><Relationship Id="rId4" Type="http://schemas.openxmlformats.org/officeDocument/2006/relationships/oleObject" Target="../embeddings/oleObject487.bin"/><Relationship Id="rId9" Type="http://schemas.openxmlformats.org/officeDocument/2006/relationships/oleObject" Target="../embeddings/oleObject49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1.bin"/><Relationship Id="rId13" Type="http://schemas.openxmlformats.org/officeDocument/2006/relationships/oleObject" Target="../embeddings/oleObject506.bin"/><Relationship Id="rId18" Type="http://schemas.openxmlformats.org/officeDocument/2006/relationships/oleObject" Target="../embeddings/oleObject511.bin"/><Relationship Id="rId3" Type="http://schemas.openxmlformats.org/officeDocument/2006/relationships/oleObject" Target="../embeddings/oleObject496.bin"/><Relationship Id="rId7" Type="http://schemas.openxmlformats.org/officeDocument/2006/relationships/oleObject" Target="../embeddings/oleObject500.bin"/><Relationship Id="rId12" Type="http://schemas.openxmlformats.org/officeDocument/2006/relationships/oleObject" Target="../embeddings/oleObject505.bin"/><Relationship Id="rId17" Type="http://schemas.openxmlformats.org/officeDocument/2006/relationships/oleObject" Target="../embeddings/oleObject5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9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99.bin"/><Relationship Id="rId11" Type="http://schemas.openxmlformats.org/officeDocument/2006/relationships/oleObject" Target="../embeddings/oleObject504.bin"/><Relationship Id="rId5" Type="http://schemas.openxmlformats.org/officeDocument/2006/relationships/oleObject" Target="../embeddings/oleObject498.bin"/><Relationship Id="rId15" Type="http://schemas.openxmlformats.org/officeDocument/2006/relationships/oleObject" Target="../embeddings/oleObject508.bin"/><Relationship Id="rId10" Type="http://schemas.openxmlformats.org/officeDocument/2006/relationships/oleObject" Target="../embeddings/oleObject503.bin"/><Relationship Id="rId4" Type="http://schemas.openxmlformats.org/officeDocument/2006/relationships/oleObject" Target="../embeddings/oleObject497.bin"/><Relationship Id="rId9" Type="http://schemas.openxmlformats.org/officeDocument/2006/relationships/oleObject" Target="../embeddings/oleObject502.bin"/><Relationship Id="rId14" Type="http://schemas.openxmlformats.org/officeDocument/2006/relationships/oleObject" Target="../embeddings/oleObject50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7.bin"/><Relationship Id="rId13" Type="http://schemas.openxmlformats.org/officeDocument/2006/relationships/oleObject" Target="../embeddings/oleObject522.bin"/><Relationship Id="rId18" Type="http://schemas.openxmlformats.org/officeDocument/2006/relationships/oleObject" Target="../embeddings/oleObject527.bin"/><Relationship Id="rId3" Type="http://schemas.openxmlformats.org/officeDocument/2006/relationships/oleObject" Target="../embeddings/oleObject512.bin"/><Relationship Id="rId7" Type="http://schemas.openxmlformats.org/officeDocument/2006/relationships/oleObject" Target="../embeddings/oleObject516.bin"/><Relationship Id="rId12" Type="http://schemas.openxmlformats.org/officeDocument/2006/relationships/oleObject" Target="../embeddings/oleObject521.bin"/><Relationship Id="rId17" Type="http://schemas.openxmlformats.org/officeDocument/2006/relationships/oleObject" Target="../embeddings/oleObject52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25.bin"/><Relationship Id="rId20" Type="http://schemas.openxmlformats.org/officeDocument/2006/relationships/oleObject" Target="../embeddings/oleObject529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515.bin"/><Relationship Id="rId11" Type="http://schemas.openxmlformats.org/officeDocument/2006/relationships/oleObject" Target="../embeddings/oleObject520.bin"/><Relationship Id="rId5" Type="http://schemas.openxmlformats.org/officeDocument/2006/relationships/oleObject" Target="../embeddings/oleObject514.bin"/><Relationship Id="rId15" Type="http://schemas.openxmlformats.org/officeDocument/2006/relationships/oleObject" Target="../embeddings/oleObject524.bin"/><Relationship Id="rId10" Type="http://schemas.openxmlformats.org/officeDocument/2006/relationships/oleObject" Target="../embeddings/oleObject519.bin"/><Relationship Id="rId19" Type="http://schemas.openxmlformats.org/officeDocument/2006/relationships/oleObject" Target="../embeddings/oleObject528.bin"/><Relationship Id="rId4" Type="http://schemas.openxmlformats.org/officeDocument/2006/relationships/oleObject" Target="../embeddings/oleObject513.bin"/><Relationship Id="rId9" Type="http://schemas.openxmlformats.org/officeDocument/2006/relationships/oleObject" Target="../embeddings/oleObject518.bin"/><Relationship Id="rId14" Type="http://schemas.openxmlformats.org/officeDocument/2006/relationships/oleObject" Target="../embeddings/oleObject52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5.bin"/><Relationship Id="rId3" Type="http://schemas.openxmlformats.org/officeDocument/2006/relationships/oleObject" Target="../embeddings/oleObject530.bin"/><Relationship Id="rId7" Type="http://schemas.openxmlformats.org/officeDocument/2006/relationships/oleObject" Target="../embeddings/oleObject5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33.bin"/><Relationship Id="rId5" Type="http://schemas.openxmlformats.org/officeDocument/2006/relationships/oleObject" Target="../embeddings/oleObject532.bin"/><Relationship Id="rId4" Type="http://schemas.openxmlformats.org/officeDocument/2006/relationships/oleObject" Target="../embeddings/oleObject53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gradFill rotWithShape="0">
            <a:gsLst>
              <a:gs pos="0">
                <a:srgbClr val="00009B"/>
              </a:gs>
              <a:gs pos="100000">
                <a:srgbClr val="0000FF"/>
              </a:gs>
            </a:gsLst>
            <a:lin ang="5400000" scaled="1"/>
          </a:gradFill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7382" name="Text Box 3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3357563"/>
            <a:ext cx="3651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二、 函数的间断点 </a:t>
            </a:r>
          </a:p>
        </p:txBody>
      </p:sp>
      <p:sp>
        <p:nvSpPr>
          <p:cNvPr id="57381" name="Text Box 3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2636838"/>
            <a:ext cx="3957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一、连续函数的概念 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125538"/>
            <a:ext cx="6245225" cy="990600"/>
          </a:xfrm>
          <a:noFill/>
          <a:ln/>
        </p:spPr>
        <p:txBody>
          <a:bodyPr/>
          <a:lstStyle/>
          <a:p>
            <a:pPr algn="l"/>
            <a:r>
              <a:rPr lang="zh-CN" altLang="en-US" sz="4800">
                <a:ea typeface="华文行楷" pitchFamily="2" charset="-122"/>
              </a:rPr>
              <a:t>第三节   函数的连续性</a:t>
            </a:r>
          </a:p>
        </p:txBody>
      </p:sp>
      <p:graphicFrame>
        <p:nvGraphicFramePr>
          <p:cNvPr id="57397" name="Object 53"/>
          <p:cNvGraphicFramePr>
            <a:graphicFrameLocks noChangeAspect="1"/>
          </p:cNvGraphicFramePr>
          <p:nvPr/>
        </p:nvGraphicFramePr>
        <p:xfrm>
          <a:off x="152400" y="4724400"/>
          <a:ext cx="1590675" cy="1600200"/>
        </p:xfrm>
        <a:graphic>
          <a:graphicData uri="http://schemas.openxmlformats.org/presentationml/2006/ole">
            <p:oleObj spid="_x0000_s57397" name="BMP 图象" r:id="rId6" imgW="3390476" imgH="3409524" progId="Paint.Picture">
              <p:embed/>
            </p:oleObj>
          </a:graphicData>
        </a:graphic>
      </p:graphicFrame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7467600" y="157163"/>
            <a:ext cx="1438275" cy="52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第一章 </a:t>
            </a:r>
          </a:p>
        </p:txBody>
      </p:sp>
      <p:sp>
        <p:nvSpPr>
          <p:cNvPr id="57399" name="Text Box 5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084763"/>
            <a:ext cx="5692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</a:rPr>
              <a:t>四、闭区间上连续函数的性质 </a:t>
            </a:r>
          </a:p>
        </p:txBody>
      </p:sp>
      <p:sp>
        <p:nvSpPr>
          <p:cNvPr id="57400" name="Text Box 5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4202113"/>
            <a:ext cx="426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三、初等函数的连续性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2747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72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已知函数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539750" y="549275"/>
          <a:ext cx="6769100" cy="1743075"/>
        </p:xfrm>
        <a:graphic>
          <a:graphicData uri="http://schemas.openxmlformats.org/presentationml/2006/ole">
            <p:oleObj spid="_x0000_s81925" name="公式" r:id="rId3" imgW="2552700" imgH="711200" progId="Equation.3">
              <p:embed/>
            </p:oleObj>
          </a:graphicData>
        </a:graphic>
      </p:graphicFrame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611188" y="2420938"/>
          <a:ext cx="5976937" cy="731837"/>
        </p:xfrm>
        <a:graphic>
          <a:graphicData uri="http://schemas.openxmlformats.org/presentationml/2006/ole">
            <p:oleObj spid="_x0000_s81940" name="公式" r:id="rId4" imgW="2489200" imgH="304800" progId="Equation.3">
              <p:embed/>
            </p:oleObj>
          </a:graphicData>
        </a:graphic>
      </p:graphicFrame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2339975" y="3141663"/>
          <a:ext cx="5453063" cy="793750"/>
        </p:xfrm>
        <a:graphic>
          <a:graphicData uri="http://schemas.openxmlformats.org/presentationml/2006/ole">
            <p:oleObj spid="_x0000_s81941" name="公式" r:id="rId5" imgW="2183452" imgH="317362" progId="Equation.3">
              <p:embed/>
            </p:oleObj>
          </a:graphicData>
        </a:graphic>
      </p:graphicFrame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11188" y="3860800"/>
            <a:ext cx="352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且函数在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81943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1944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11188" y="4437063"/>
            <a:ext cx="5256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由函数连续的充分必要条件，有</a:t>
            </a:r>
          </a:p>
        </p:txBody>
      </p:sp>
      <p:graphicFrame>
        <p:nvGraphicFramePr>
          <p:cNvPr id="81946" name="Object 26"/>
          <p:cNvGraphicFramePr>
            <a:graphicFrameLocks noChangeAspect="1"/>
          </p:cNvGraphicFramePr>
          <p:nvPr/>
        </p:nvGraphicFramePr>
        <p:xfrm>
          <a:off x="2627313" y="5084763"/>
          <a:ext cx="5113337" cy="714375"/>
        </p:xfrm>
        <a:graphic>
          <a:graphicData uri="http://schemas.openxmlformats.org/presentationml/2006/ole">
            <p:oleObj spid="_x0000_s81946" name="公式" r:id="rId6" imgW="1879600" imgH="304800" progId="Equation.3">
              <p:embed/>
            </p:oleObj>
          </a:graphicData>
        </a:graphic>
      </p:graphicFrame>
      <p:graphicFrame>
        <p:nvGraphicFramePr>
          <p:cNvPr id="81947" name="Object 27"/>
          <p:cNvGraphicFramePr>
            <a:graphicFrameLocks noChangeAspect="1"/>
          </p:cNvGraphicFramePr>
          <p:nvPr/>
        </p:nvGraphicFramePr>
        <p:xfrm>
          <a:off x="971550" y="5805488"/>
          <a:ext cx="1806575" cy="508000"/>
        </p:xfrm>
        <a:graphic>
          <a:graphicData uri="http://schemas.openxmlformats.org/presentationml/2006/ole">
            <p:oleObj spid="_x0000_s81947" name="公式" r:id="rId7" imgW="723586" imgH="203112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2" grpId="0" autoUpdateAnimBg="0"/>
      <p:bldP spid="819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5329237" cy="762000"/>
          </a:xfrm>
          <a:noFill/>
          <a:ln/>
        </p:spPr>
        <p:txBody>
          <a:bodyPr/>
          <a:lstStyle/>
          <a:p>
            <a:pPr algn="l"/>
            <a:r>
              <a:rPr lang="en-US" altLang="zh-CN" sz="3200" b="1">
                <a:ea typeface="楷体_GB2312" pitchFamily="49" charset="-122"/>
              </a:rPr>
              <a:t>3. </a:t>
            </a:r>
            <a:r>
              <a:rPr lang="zh-CN" altLang="en-US" sz="3200" b="1">
                <a:ea typeface="楷体_GB2312" pitchFamily="49" charset="-122"/>
              </a:rPr>
              <a:t>函数在区间上连续的定义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95288" y="1295400"/>
            <a:ext cx="120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5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331913" y="27082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即若</a:t>
            </a:r>
          </a:p>
        </p:txBody>
      </p:sp>
      <p:graphicFrame>
        <p:nvGraphicFramePr>
          <p:cNvPr id="72726" name="Object 22"/>
          <p:cNvGraphicFramePr>
            <a:graphicFrameLocks noChangeAspect="1"/>
          </p:cNvGraphicFramePr>
          <p:nvPr/>
        </p:nvGraphicFramePr>
        <p:xfrm>
          <a:off x="2051050" y="3213100"/>
          <a:ext cx="5553075" cy="693738"/>
        </p:xfrm>
        <a:graphic>
          <a:graphicData uri="http://schemas.openxmlformats.org/presentationml/2006/ole">
            <p:oleObj spid="_x0000_s72726" name="公式" r:id="rId3" imgW="2235200" imgH="279400" progId="Equation.3">
              <p:embed/>
            </p:oleObj>
          </a:graphicData>
        </a:graphic>
      </p:graphicFrame>
      <p:graphicFrame>
        <p:nvGraphicFramePr>
          <p:cNvPr id="72728" name="Object 24"/>
          <p:cNvGraphicFramePr>
            <a:graphicFrameLocks noChangeAspect="1"/>
          </p:cNvGraphicFramePr>
          <p:nvPr/>
        </p:nvGraphicFramePr>
        <p:xfrm>
          <a:off x="1979613" y="4076700"/>
          <a:ext cx="3529012" cy="712788"/>
        </p:xfrm>
        <a:graphic>
          <a:graphicData uri="http://schemas.openxmlformats.org/presentationml/2006/ole">
            <p:oleObj spid="_x0000_s72728" name="公式" r:id="rId4" imgW="1384300" imgH="279400" progId="Equation.3">
              <p:embed/>
            </p:oleObj>
          </a:graphicData>
        </a:graphic>
      </p:graphicFrame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395288" y="3716338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或者</a:t>
            </a:r>
          </a:p>
        </p:txBody>
      </p:sp>
      <p:sp>
        <p:nvSpPr>
          <p:cNvPr id="72735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2736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619250" y="1341438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在某区间上每一点都连续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  <p:sp>
        <p:nvSpPr>
          <p:cNvPr id="72760" name="Text Box 56"/>
          <p:cNvSpPr txBox="1">
            <a:spLocks noChangeArrowheads="1"/>
          </p:cNvSpPr>
          <p:nvPr/>
        </p:nvSpPr>
        <p:spPr bwMode="auto">
          <a:xfrm>
            <a:off x="6732588" y="134143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则称函数在</a:t>
            </a:r>
          </a:p>
        </p:txBody>
      </p:sp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468313" y="1989138"/>
            <a:ext cx="270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该区间上连续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  <p:sp>
        <p:nvSpPr>
          <p:cNvPr id="72762" name="Text Box 58"/>
          <p:cNvSpPr txBox="1">
            <a:spLocks noChangeArrowheads="1"/>
          </p:cNvSpPr>
          <p:nvPr/>
        </p:nvSpPr>
        <p:spPr bwMode="auto">
          <a:xfrm>
            <a:off x="3059113" y="1989138"/>
            <a:ext cx="547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或称函数为该区间上的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连续函数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755650" y="5516563"/>
            <a:ext cx="7488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在闭区间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[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a, b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]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上的连续函数的集合记作</a:t>
            </a:r>
            <a:r>
              <a:rPr kumimoji="1" lang="en-US" altLang="zh-CN" sz="2800" b="1" i="1">
                <a:latin typeface="Times New Roman" pitchFamily="18" charset="0"/>
                <a:ea typeface="楷体_GB2312" pitchFamily="49" charset="-122"/>
              </a:rPr>
              <a:t>C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[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].</a:t>
            </a:r>
          </a:p>
        </p:txBody>
      </p:sp>
      <p:sp>
        <p:nvSpPr>
          <p:cNvPr id="72767" name="Text Box 63"/>
          <p:cNvSpPr txBox="1">
            <a:spLocks noChangeArrowheads="1"/>
          </p:cNvSpPr>
          <p:nvPr/>
        </p:nvSpPr>
        <p:spPr bwMode="auto">
          <a:xfrm>
            <a:off x="395288" y="4868863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成立，称函数为该区间上的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连续函数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.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utoUpdateAnimBg="0"/>
      <p:bldP spid="72719" grpId="0" autoUpdateAnimBg="0"/>
      <p:bldP spid="72731" grpId="0" autoUpdateAnimBg="0"/>
      <p:bldP spid="72759" grpId="0"/>
      <p:bldP spid="72760" grpId="0" autoUpdateAnimBg="0"/>
      <p:bldP spid="72761" grpId="0" autoUpdateAnimBg="0"/>
      <p:bldP spid="72762" grpId="0" autoUpdateAnimBg="0"/>
      <p:bldP spid="72766" grpId="0" build="p" autoUpdateAnimBg="0" advAuto="0"/>
      <p:bldP spid="727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3124200" cy="46355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73 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证明函数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03575" y="333375"/>
          <a:ext cx="1282700" cy="406400"/>
        </p:xfrm>
        <a:graphic>
          <a:graphicData uri="http://schemas.openxmlformats.org/presentationml/2006/ole">
            <p:oleObj spid="_x0000_s3075" name="Equation" r:id="rId3" imgW="1282700" imgH="406400" progId="Equation.3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27538" y="2603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932363" y="333375"/>
          <a:ext cx="1549400" cy="406400"/>
        </p:xfrm>
        <a:graphic>
          <a:graphicData uri="http://schemas.openxmlformats.org/presentationml/2006/ole">
            <p:oleObj spid="_x0000_s3077" name="Equation" r:id="rId4" imgW="1548728" imgH="406224" progId="Equation.3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516688" y="26035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9286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 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270000" y="1041400"/>
          <a:ext cx="2311400" cy="406400"/>
        </p:xfrm>
        <a:graphic>
          <a:graphicData uri="http://schemas.openxmlformats.org/presentationml/2006/ole">
            <p:oleObj spid="_x0000_s3080" name="Equation" r:id="rId5" imgW="2311400" imgH="40640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1714500" y="1600200"/>
          <a:ext cx="3467100" cy="406400"/>
        </p:xfrm>
        <a:graphic>
          <a:graphicData uri="http://schemas.openxmlformats.org/presentationml/2006/ole">
            <p:oleObj spid="_x0000_s3081" name="Equation" r:id="rId6" imgW="3467100" imgH="406400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334000" y="1485900"/>
          <a:ext cx="3098800" cy="571500"/>
        </p:xfrm>
        <a:graphic>
          <a:graphicData uri="http://schemas.openxmlformats.org/presentationml/2006/ole">
            <p:oleObj spid="_x0000_s3082" name="Equation" r:id="rId7" imgW="3098800" imgH="57150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900113" y="2133600"/>
          <a:ext cx="5111750" cy="803275"/>
        </p:xfrm>
        <a:graphic>
          <a:graphicData uri="http://schemas.openxmlformats.org/presentationml/2006/ole">
            <p:oleObj spid="_x0000_s3083" name="公式" r:id="rId8" imgW="1943100" imgH="304800" progId="Equation.3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971550" y="2852738"/>
          <a:ext cx="5832475" cy="669925"/>
        </p:xfrm>
        <a:graphic>
          <a:graphicData uri="http://schemas.openxmlformats.org/presentationml/2006/ole">
            <p:oleObj spid="_x0000_s3085" name="公式" r:id="rId9" imgW="2209800" imgH="254000" progId="Equation.3">
              <p:embed/>
            </p:oleObj>
          </a:graphicData>
        </a:graphic>
      </p:graphicFrame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84213" y="3500438"/>
            <a:ext cx="504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于是由无穷小的性质，可得</a:t>
            </a:r>
          </a:p>
        </p:txBody>
      </p:sp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476375" y="4095750"/>
          <a:ext cx="5975350" cy="914400"/>
        </p:xfrm>
        <a:graphic>
          <a:graphicData uri="http://schemas.openxmlformats.org/presentationml/2006/ole">
            <p:oleObj spid="_x0000_s3091" name="公式" r:id="rId10" imgW="2451100" imgH="393700" progId="Equation.3">
              <p:embed/>
            </p:oleObj>
          </a:graphicData>
        </a:graphic>
      </p:graphicFrame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33400" y="503713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这说明</a:t>
            </a:r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828800" y="5145088"/>
          <a:ext cx="1282700" cy="406400"/>
        </p:xfrm>
        <a:graphic>
          <a:graphicData uri="http://schemas.openxmlformats.org/presentationml/2006/ole">
            <p:oleObj spid="_x0000_s3093" name="Equation" r:id="rId11" imgW="1282700" imgH="406400" progId="Equation.3">
              <p:embed/>
            </p:oleObj>
          </a:graphicData>
        </a:graphic>
      </p:graphicFrame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124200" y="503713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3632200" y="5145088"/>
          <a:ext cx="1549400" cy="406400"/>
        </p:xfrm>
        <a:graphic>
          <a:graphicData uri="http://schemas.openxmlformats.org/presentationml/2006/ole">
            <p:oleObj spid="_x0000_s3095" name="Equation" r:id="rId12" imgW="1548728" imgH="406224" progId="Equation.3">
              <p:embed/>
            </p:oleObj>
          </a:graphicData>
        </a:graphic>
      </p:graphicFrame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181600" y="50434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533400" y="5776913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同样可证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3033713" y="5930900"/>
          <a:ext cx="1333500" cy="317500"/>
        </p:xfrm>
        <a:graphic>
          <a:graphicData uri="http://schemas.openxmlformats.org/presentationml/2006/ole">
            <p:oleObj spid="_x0000_s3099" name="Equation" r:id="rId13" imgW="1332921" imgH="317362" progId="Equation.3">
              <p:embed/>
            </p:oleObj>
          </a:graphicData>
        </a:graphic>
      </p:graphicFrame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419600" y="57292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3101" name="Object 29"/>
          <p:cNvGraphicFramePr>
            <a:graphicFrameLocks noChangeAspect="1"/>
          </p:cNvGraphicFramePr>
          <p:nvPr/>
        </p:nvGraphicFramePr>
        <p:xfrm>
          <a:off x="4951413" y="5868988"/>
          <a:ext cx="1549400" cy="406400"/>
        </p:xfrm>
        <a:graphic>
          <a:graphicData uri="http://schemas.openxmlformats.org/presentationml/2006/ole">
            <p:oleObj spid="_x0000_s3101" name="Equation" r:id="rId14" imgW="1548728" imgH="406224" progId="Equation.3">
              <p:embed/>
            </p:oleObj>
          </a:graphicData>
        </a:graphic>
      </p:graphicFrame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553200" y="577691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3107" name="AutoShape 3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108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90" grpId="0" autoUpdateAnimBg="0"/>
      <p:bldP spid="3092" grpId="0" build="p" autoUpdateAnimBg="0"/>
      <p:bldP spid="3094" grpId="0" build="p" autoUpdateAnimBg="0"/>
      <p:bldP spid="3096" grpId="0" build="p" autoUpdateAnimBg="0" advAuto="0"/>
      <p:bldP spid="3098" grpId="0" autoUpdateAnimBg="0"/>
      <p:bldP spid="3100" grpId="0" build="p" autoUpdateAnimBg="0"/>
      <p:bldP spid="3102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23850" y="260350"/>
          <a:ext cx="8467725" cy="1952625"/>
        </p:xfrm>
        <a:graphic>
          <a:graphicData uri="http://schemas.openxmlformats.org/presentationml/2006/ole">
            <p:oleObj spid="_x0000_s58372" name="公式" r:id="rId3" imgW="3733800" imgH="914400" progId="Equation.3">
              <p:embed/>
            </p:oleObj>
          </a:graphicData>
        </a:graphic>
      </p:graphicFrame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23850" y="2492375"/>
            <a:ext cx="828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【</a:t>
            </a:r>
            <a:r>
              <a:rPr kumimoji="1" lang="zh-CN" altLang="en-US" sz="24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分析</a:t>
            </a:r>
            <a:r>
              <a:rPr kumimoji="1" lang="en-US" altLang="zh-CN" sz="24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】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要确定所给函数中的未知参数的变化范围使之连续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,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只需要使分母无零点即可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然后再根据极限存在确定另一参数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9750" y="357346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解   因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连续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27313" y="35734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故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a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+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e</a:t>
            </a:r>
            <a:r>
              <a:rPr kumimoji="1" lang="en-US" altLang="zh-CN" sz="2400" b="1" i="1" baseline="30000">
                <a:latin typeface="Times New Roman" pitchFamily="18" charset="0"/>
                <a:ea typeface="楷体_GB2312" pitchFamily="49" charset="-122"/>
              </a:rPr>
              <a:t>bx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≠0,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284663" y="35734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而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e</a:t>
            </a:r>
            <a:r>
              <a:rPr kumimoji="1" lang="en-US" altLang="zh-CN" sz="2400" b="1" i="1" baseline="30000">
                <a:latin typeface="Times New Roman" pitchFamily="18" charset="0"/>
                <a:ea typeface="楷体_GB2312" pitchFamily="49" charset="-122"/>
              </a:rPr>
              <a:t>bx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&gt;0,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435600" y="3573463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因此只要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≥0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即可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1042988" y="4076700"/>
          <a:ext cx="4464050" cy="908050"/>
        </p:xfrm>
        <a:graphic>
          <a:graphicData uri="http://schemas.openxmlformats.org/presentationml/2006/ole">
            <p:oleObj spid="_x0000_s58381" name="公式" r:id="rId4" imgW="1917700" imgH="381000" progId="Equation.3">
              <p:embed/>
            </p:oleObj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827088" y="5013325"/>
          <a:ext cx="7921625" cy="566738"/>
        </p:xfrm>
        <a:graphic>
          <a:graphicData uri="http://schemas.openxmlformats.org/presentationml/2006/ole">
            <p:oleObj spid="_x0000_s58383" name="公式" r:id="rId5" imgW="3098800" imgH="228600" progId="Equation.3">
              <p:embed/>
            </p:oleObj>
          </a:graphicData>
        </a:graphic>
      </p:graphicFrame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900113" y="573246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此时需</a:t>
            </a:r>
            <a:r>
              <a:rPr kumimoji="1" lang="en-US" altLang="zh-CN" sz="2400" i="1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&lt;0,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故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i="1">
                <a:latin typeface="Times New Roman" pitchFamily="18" charset="0"/>
                <a:ea typeface="楷体_GB2312" pitchFamily="49" charset="-122"/>
              </a:rPr>
              <a:t>D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入选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58386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838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8" grpId="0"/>
      <p:bldP spid="58379" grpId="0"/>
      <p:bldP spid="58380" grpId="0"/>
      <p:bldP spid="583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395288" y="3500438"/>
            <a:ext cx="2232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左、右极限是∞，</a:t>
            </a:r>
          </a:p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极限不存在．</a:t>
            </a:r>
            <a:endParaRPr kumimoji="1" lang="zh-CN" altLang="en-US" sz="20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1150938" y="2111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4140200" y="3429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2700338" y="3500438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左、右极限存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在，但不相等．</a:t>
            </a:r>
            <a:endParaRPr kumimoji="1" lang="zh-CN" altLang="en-US" sz="20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7092950" y="3573463"/>
            <a:ext cx="15827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函数在</a:t>
            </a:r>
            <a:r>
              <a:rPr kumimoji="1" lang="en-US" altLang="zh-CN" sz="2000" i="1">
                <a:latin typeface="Times New Roman" pitchFamily="18" charset="0"/>
                <a:ea typeface="宋体" pitchFamily="2" charset="-122"/>
              </a:rPr>
              <a:t>x</a:t>
            </a:r>
            <a:r>
              <a:rPr kumimoji="1" lang="en-US" altLang="zh-CN" sz="2000" baseline="-25000">
                <a:latin typeface="Times New Roman" pitchFamily="18" charset="0"/>
                <a:ea typeface="宋体" pitchFamily="2" charset="-122"/>
              </a:rPr>
              <a:t>0</a:t>
            </a: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无定义．极限存在</a:t>
            </a:r>
          </a:p>
        </p:txBody>
      </p:sp>
      <p:sp>
        <p:nvSpPr>
          <p:cNvPr id="82994" name="Text Box 50"/>
          <p:cNvSpPr txBox="1">
            <a:spLocks noChangeArrowheads="1"/>
          </p:cNvSpPr>
          <p:nvPr/>
        </p:nvSpPr>
        <p:spPr bwMode="auto">
          <a:xfrm>
            <a:off x="4392613" y="981075"/>
            <a:ext cx="8715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4500563" y="3357563"/>
            <a:ext cx="5683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3005" name="Text Box 61"/>
          <p:cNvSpPr txBox="1">
            <a:spLocks noChangeArrowheads="1"/>
          </p:cNvSpPr>
          <p:nvPr/>
        </p:nvSpPr>
        <p:spPr bwMode="auto">
          <a:xfrm>
            <a:off x="4427538" y="3429000"/>
            <a:ext cx="21066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3008" name="Rectangle 64"/>
          <p:cNvSpPr>
            <a:spLocks noGrp="1" noChangeArrowheads="1"/>
          </p:cNvSpPr>
          <p:nvPr>
            <p:ph type="title"/>
          </p:nvPr>
        </p:nvSpPr>
        <p:spPr>
          <a:xfrm>
            <a:off x="533400" y="187325"/>
            <a:ext cx="3894138" cy="609600"/>
          </a:xfrm>
          <a:noFill/>
          <a:ln/>
        </p:spPr>
        <p:txBody>
          <a:bodyPr/>
          <a:lstStyle/>
          <a:p>
            <a:pPr algn="l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二、 函数的间断点</a:t>
            </a:r>
          </a:p>
        </p:txBody>
      </p:sp>
      <p:grpSp>
        <p:nvGrpSpPr>
          <p:cNvPr id="83022" name="Group 78"/>
          <p:cNvGrpSpPr>
            <a:grpSpLocks/>
          </p:cNvGrpSpPr>
          <p:nvPr/>
        </p:nvGrpSpPr>
        <p:grpSpPr bwMode="auto">
          <a:xfrm>
            <a:off x="539750" y="1038225"/>
            <a:ext cx="1639888" cy="2168525"/>
            <a:chOff x="340" y="654"/>
            <a:chExt cx="1033" cy="1366"/>
          </a:xfrm>
        </p:grpSpPr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>
              <a:off x="498" y="1510"/>
              <a:ext cx="86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>
              <a:off x="612" y="654"/>
              <a:ext cx="0" cy="1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2954" name="Object 10"/>
            <p:cNvGraphicFramePr>
              <a:graphicFrameLocks noChangeAspect="1"/>
            </p:cNvGraphicFramePr>
            <p:nvPr/>
          </p:nvGraphicFramePr>
          <p:xfrm>
            <a:off x="793" y="1480"/>
            <a:ext cx="170" cy="227"/>
          </p:xfrm>
          <a:graphic>
            <a:graphicData uri="http://schemas.openxmlformats.org/presentationml/2006/ole">
              <p:oleObj spid="_x0000_s82954" name="公式" r:id="rId3" imgW="165028" imgH="228501" progId="Equation.3">
                <p:embed/>
              </p:oleObj>
            </a:graphicData>
          </a:graphic>
        </p:graphicFrame>
        <p:graphicFrame>
          <p:nvGraphicFramePr>
            <p:cNvPr id="82955" name="Object 11"/>
            <p:cNvGraphicFramePr>
              <a:graphicFrameLocks noChangeAspect="1"/>
            </p:cNvGraphicFramePr>
            <p:nvPr/>
          </p:nvGraphicFramePr>
          <p:xfrm>
            <a:off x="1247" y="1570"/>
            <a:ext cx="126" cy="168"/>
          </p:xfrm>
          <a:graphic>
            <a:graphicData uri="http://schemas.openxmlformats.org/presentationml/2006/ole">
              <p:oleObj spid="_x0000_s82955" name="公式" r:id="rId4" imgW="126835" imgH="139518" progId="Equation.3">
                <p:embed/>
              </p:oleObj>
            </a:graphicData>
          </a:graphic>
        </p:graphicFrame>
        <p:sp>
          <p:nvSpPr>
            <p:cNvPr id="82956" name="Arc 12"/>
            <p:cNvSpPr>
              <a:spLocks/>
            </p:cNvSpPr>
            <p:nvPr/>
          </p:nvSpPr>
          <p:spPr bwMode="auto">
            <a:xfrm>
              <a:off x="340" y="1162"/>
              <a:ext cx="383" cy="5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957" name="Arc 13"/>
            <p:cNvSpPr>
              <a:spLocks/>
            </p:cNvSpPr>
            <p:nvPr/>
          </p:nvSpPr>
          <p:spPr bwMode="auto">
            <a:xfrm rot="10379437">
              <a:off x="884" y="754"/>
              <a:ext cx="340" cy="47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2958" name="Object 14"/>
            <p:cNvGraphicFramePr>
              <a:graphicFrameLocks noChangeAspect="1"/>
            </p:cNvGraphicFramePr>
            <p:nvPr/>
          </p:nvGraphicFramePr>
          <p:xfrm>
            <a:off x="431" y="663"/>
            <a:ext cx="139" cy="199"/>
          </p:xfrm>
          <a:graphic>
            <a:graphicData uri="http://schemas.openxmlformats.org/presentationml/2006/ole">
              <p:oleObj spid="_x0000_s82958" name="公式" r:id="rId5" imgW="139579" imgH="164957" progId="Equation.3">
                <p:embed/>
              </p:oleObj>
            </a:graphicData>
          </a:graphic>
        </p:graphicFrame>
        <p:sp>
          <p:nvSpPr>
            <p:cNvPr id="82960" name="Line 16"/>
            <p:cNvSpPr>
              <a:spLocks noChangeShapeType="1"/>
            </p:cNvSpPr>
            <p:nvPr/>
          </p:nvSpPr>
          <p:spPr bwMode="auto">
            <a:xfrm>
              <a:off x="790" y="724"/>
              <a:ext cx="0" cy="10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3010" name="Object 66"/>
            <p:cNvGraphicFramePr>
              <a:graphicFrameLocks noChangeAspect="1"/>
            </p:cNvGraphicFramePr>
            <p:nvPr/>
          </p:nvGraphicFramePr>
          <p:xfrm>
            <a:off x="476" y="1525"/>
            <a:ext cx="127" cy="168"/>
          </p:xfrm>
          <a:graphic>
            <a:graphicData uri="http://schemas.openxmlformats.org/presentationml/2006/ole">
              <p:oleObj spid="_x0000_s83010" name="公式" r:id="rId6" imgW="126835" imgH="139518" progId="Equation.3">
                <p:embed/>
              </p:oleObj>
            </a:graphicData>
          </a:graphic>
        </p:graphicFrame>
        <p:sp>
          <p:nvSpPr>
            <p:cNvPr id="83012" name="Text Box 68"/>
            <p:cNvSpPr txBox="1">
              <a:spLocks noChangeArrowheads="1"/>
            </p:cNvSpPr>
            <p:nvPr/>
          </p:nvSpPr>
          <p:spPr bwMode="auto">
            <a:xfrm>
              <a:off x="748" y="1797"/>
              <a:ext cx="28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kumimoji="1" lang="en-US" altLang="zh-CN" sz="2000" i="1">
                  <a:latin typeface="Times New Roman" pitchFamily="18" charset="0"/>
                  <a:ea typeface="宋体" pitchFamily="2" charset="-122"/>
                </a:rPr>
                <a:t>a</a:t>
              </a:r>
              <a:r>
                <a:rPr kumimoji="1" lang="en-US" altLang="zh-CN" sz="2000">
                  <a:latin typeface="Times New Roman" pitchFamily="18" charset="0"/>
                  <a:ea typeface="宋体" pitchFamily="2" charset="-122"/>
                </a:rPr>
                <a:t>)</a:t>
              </a:r>
              <a:endParaRPr kumimoji="1" lang="en-US" altLang="zh-CN" sz="2000">
                <a:latin typeface="Times New Roman" pitchFamily="18" charset="0"/>
                <a:ea typeface="楷体_GB2312" pitchFamily="49" charset="-122"/>
              </a:endParaRPr>
            </a:p>
          </p:txBody>
        </p:sp>
      </p:grpSp>
      <p:grpSp>
        <p:nvGrpSpPr>
          <p:cNvPr id="83024" name="Group 80"/>
          <p:cNvGrpSpPr>
            <a:grpSpLocks/>
          </p:cNvGrpSpPr>
          <p:nvPr/>
        </p:nvGrpSpPr>
        <p:grpSpPr bwMode="auto">
          <a:xfrm>
            <a:off x="4810125" y="981075"/>
            <a:ext cx="1568450" cy="2225675"/>
            <a:chOff x="3030" y="618"/>
            <a:chExt cx="988" cy="1402"/>
          </a:xfrm>
        </p:grpSpPr>
        <p:sp>
          <p:nvSpPr>
            <p:cNvPr id="82993" name="Text Box 49"/>
            <p:cNvSpPr txBox="1">
              <a:spLocks noChangeArrowheads="1"/>
            </p:cNvSpPr>
            <p:nvPr/>
          </p:nvSpPr>
          <p:spPr bwMode="auto">
            <a:xfrm>
              <a:off x="3379" y="1797"/>
              <a:ext cx="28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kumimoji="1" lang="en-US" altLang="zh-CN" sz="2000" i="1">
                  <a:latin typeface="Times New Roman" pitchFamily="18" charset="0"/>
                  <a:ea typeface="宋体" pitchFamily="2" charset="-122"/>
                </a:rPr>
                <a:t>c</a:t>
              </a:r>
              <a:r>
                <a:rPr kumimoji="1" lang="en-US" altLang="zh-CN" sz="2000">
                  <a:latin typeface="Times New Roman" pitchFamily="18" charset="0"/>
                  <a:ea typeface="宋体" pitchFamily="2" charset="-122"/>
                </a:rPr>
                <a:t>)</a:t>
              </a:r>
              <a:endParaRPr kumimoji="1" lang="en-US" altLang="zh-CN" sz="200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82996" name="Line 52"/>
            <p:cNvSpPr>
              <a:spLocks noChangeShapeType="1"/>
            </p:cNvSpPr>
            <p:nvPr/>
          </p:nvSpPr>
          <p:spPr bwMode="auto">
            <a:xfrm>
              <a:off x="3220" y="618"/>
              <a:ext cx="0" cy="119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998" name="Line 54"/>
            <p:cNvSpPr>
              <a:spLocks noChangeShapeType="1"/>
            </p:cNvSpPr>
            <p:nvPr/>
          </p:nvSpPr>
          <p:spPr bwMode="auto">
            <a:xfrm>
              <a:off x="3061" y="1480"/>
              <a:ext cx="95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2999" name="Object 55"/>
            <p:cNvGraphicFramePr>
              <a:graphicFrameLocks noChangeAspect="1"/>
            </p:cNvGraphicFramePr>
            <p:nvPr/>
          </p:nvGraphicFramePr>
          <p:xfrm>
            <a:off x="3107" y="1480"/>
            <a:ext cx="126" cy="168"/>
          </p:xfrm>
          <a:graphic>
            <a:graphicData uri="http://schemas.openxmlformats.org/presentationml/2006/ole">
              <p:oleObj spid="_x0000_s82999" name="公式" r:id="rId7" imgW="126835" imgH="139518" progId="Equation.3">
                <p:embed/>
              </p:oleObj>
            </a:graphicData>
          </a:graphic>
        </p:graphicFrame>
        <p:graphicFrame>
          <p:nvGraphicFramePr>
            <p:cNvPr id="83000" name="Object 56"/>
            <p:cNvGraphicFramePr>
              <a:graphicFrameLocks noChangeAspect="1"/>
            </p:cNvGraphicFramePr>
            <p:nvPr/>
          </p:nvGraphicFramePr>
          <p:xfrm>
            <a:off x="3860" y="1504"/>
            <a:ext cx="126" cy="168"/>
          </p:xfrm>
          <a:graphic>
            <a:graphicData uri="http://schemas.openxmlformats.org/presentationml/2006/ole">
              <p:oleObj spid="_x0000_s83000" name="公式" r:id="rId8" imgW="126835" imgH="139518" progId="Equation.3">
                <p:embed/>
              </p:oleObj>
            </a:graphicData>
          </a:graphic>
        </p:graphicFrame>
        <p:sp>
          <p:nvSpPr>
            <p:cNvPr id="83001" name="Arc 57"/>
            <p:cNvSpPr>
              <a:spLocks/>
            </p:cNvSpPr>
            <p:nvPr/>
          </p:nvSpPr>
          <p:spPr bwMode="auto">
            <a:xfrm rot="4963791">
              <a:off x="3003" y="943"/>
              <a:ext cx="464" cy="409"/>
            </a:xfrm>
            <a:custGeom>
              <a:avLst/>
              <a:gdLst>
                <a:gd name="G0" fmla="+- 0 0 0"/>
                <a:gd name="G1" fmla="+- 12930 0 0"/>
                <a:gd name="G2" fmla="+- 21600 0 0"/>
                <a:gd name="T0" fmla="*/ 17302 w 21600"/>
                <a:gd name="T1" fmla="*/ 0 h 12930"/>
                <a:gd name="T2" fmla="*/ 21600 w 21600"/>
                <a:gd name="T3" fmla="*/ 12930 h 12930"/>
                <a:gd name="T4" fmla="*/ 0 w 21600"/>
                <a:gd name="T5" fmla="*/ 12930 h 12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930" fill="none" extrusionOk="0">
                  <a:moveTo>
                    <a:pt x="17302" y="-1"/>
                  </a:moveTo>
                  <a:cubicBezTo>
                    <a:pt x="20092" y="3733"/>
                    <a:pt x="21600" y="8269"/>
                    <a:pt x="21600" y="12930"/>
                  </a:cubicBezTo>
                </a:path>
                <a:path w="21600" h="12930" stroke="0" extrusionOk="0">
                  <a:moveTo>
                    <a:pt x="17302" y="-1"/>
                  </a:moveTo>
                  <a:cubicBezTo>
                    <a:pt x="20092" y="3733"/>
                    <a:pt x="21600" y="8269"/>
                    <a:pt x="21600" y="12930"/>
                  </a:cubicBezTo>
                  <a:lnTo>
                    <a:pt x="0" y="1293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3002" name="Object 58"/>
            <p:cNvGraphicFramePr>
              <a:graphicFrameLocks noChangeAspect="1"/>
            </p:cNvGraphicFramePr>
            <p:nvPr/>
          </p:nvGraphicFramePr>
          <p:xfrm>
            <a:off x="3094" y="618"/>
            <a:ext cx="138" cy="199"/>
          </p:xfrm>
          <a:graphic>
            <a:graphicData uri="http://schemas.openxmlformats.org/presentationml/2006/ole">
              <p:oleObj spid="_x0000_s83002" name="公式" r:id="rId9" imgW="139579" imgH="164957" progId="Equation.3">
                <p:embed/>
              </p:oleObj>
            </a:graphicData>
          </a:graphic>
        </p:graphicFrame>
        <p:sp>
          <p:nvSpPr>
            <p:cNvPr id="83003" name="Oval 59"/>
            <p:cNvSpPr>
              <a:spLocks noChangeArrowheads="1"/>
            </p:cNvSpPr>
            <p:nvPr/>
          </p:nvSpPr>
          <p:spPr bwMode="auto">
            <a:xfrm>
              <a:off x="3445" y="930"/>
              <a:ext cx="43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004" name="Line 60"/>
            <p:cNvSpPr>
              <a:spLocks noChangeShapeType="1"/>
            </p:cNvSpPr>
            <p:nvPr/>
          </p:nvSpPr>
          <p:spPr bwMode="auto">
            <a:xfrm>
              <a:off x="3231" y="952"/>
              <a:ext cx="19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006" name="Arc 62"/>
            <p:cNvSpPr>
              <a:spLocks/>
            </p:cNvSpPr>
            <p:nvPr/>
          </p:nvSpPr>
          <p:spPr bwMode="auto">
            <a:xfrm rot="4256498">
              <a:off x="3315" y="637"/>
              <a:ext cx="439" cy="674"/>
            </a:xfrm>
            <a:custGeom>
              <a:avLst/>
              <a:gdLst>
                <a:gd name="G0" fmla="+- 0 0 0"/>
                <a:gd name="G1" fmla="+- 21353 0 0"/>
                <a:gd name="G2" fmla="+- 21600 0 0"/>
                <a:gd name="T0" fmla="*/ 3259 w 20480"/>
                <a:gd name="T1" fmla="*/ 0 h 21353"/>
                <a:gd name="T2" fmla="*/ 20480 w 20480"/>
                <a:gd name="T3" fmla="*/ 14487 h 21353"/>
                <a:gd name="T4" fmla="*/ 0 w 20480"/>
                <a:gd name="T5" fmla="*/ 21353 h 2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80" h="21353" fill="none" extrusionOk="0">
                  <a:moveTo>
                    <a:pt x="3258" y="0"/>
                  </a:moveTo>
                  <a:cubicBezTo>
                    <a:pt x="11260" y="1221"/>
                    <a:pt x="17907" y="6813"/>
                    <a:pt x="20479" y="14487"/>
                  </a:cubicBezTo>
                </a:path>
                <a:path w="20480" h="21353" stroke="0" extrusionOk="0">
                  <a:moveTo>
                    <a:pt x="3258" y="0"/>
                  </a:moveTo>
                  <a:cubicBezTo>
                    <a:pt x="11260" y="1221"/>
                    <a:pt x="17907" y="6813"/>
                    <a:pt x="20479" y="14487"/>
                  </a:cubicBezTo>
                  <a:lnTo>
                    <a:pt x="0" y="21353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007" name="Oval 63"/>
            <p:cNvSpPr>
              <a:spLocks noChangeArrowheads="1"/>
            </p:cNvSpPr>
            <p:nvPr/>
          </p:nvSpPr>
          <p:spPr bwMode="auto">
            <a:xfrm>
              <a:off x="3451" y="1204"/>
              <a:ext cx="43" cy="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015" name="Line 71"/>
            <p:cNvSpPr>
              <a:spLocks noChangeShapeType="1"/>
            </p:cNvSpPr>
            <p:nvPr/>
          </p:nvSpPr>
          <p:spPr bwMode="auto">
            <a:xfrm>
              <a:off x="3470" y="1253"/>
              <a:ext cx="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3016" name="Object 72"/>
            <p:cNvGraphicFramePr>
              <a:graphicFrameLocks noChangeAspect="1"/>
            </p:cNvGraphicFramePr>
            <p:nvPr/>
          </p:nvGraphicFramePr>
          <p:xfrm>
            <a:off x="3424" y="1480"/>
            <a:ext cx="170" cy="227"/>
          </p:xfrm>
          <a:graphic>
            <a:graphicData uri="http://schemas.openxmlformats.org/presentationml/2006/ole">
              <p:oleObj spid="_x0000_s83016" name="公式" r:id="rId10" imgW="165028" imgH="228501" progId="Equation.3">
                <p:embed/>
              </p:oleObj>
            </a:graphicData>
          </a:graphic>
        </p:graphicFrame>
      </p:grpSp>
      <p:grpSp>
        <p:nvGrpSpPr>
          <p:cNvPr id="83023" name="Group 79"/>
          <p:cNvGrpSpPr>
            <a:grpSpLocks/>
          </p:cNvGrpSpPr>
          <p:nvPr/>
        </p:nvGrpSpPr>
        <p:grpSpPr bwMode="auto">
          <a:xfrm>
            <a:off x="2771775" y="1038225"/>
            <a:ext cx="1568450" cy="2168525"/>
            <a:chOff x="1746" y="654"/>
            <a:chExt cx="988" cy="1366"/>
          </a:xfrm>
        </p:grpSpPr>
        <p:sp>
          <p:nvSpPr>
            <p:cNvPr id="82964" name="Line 20"/>
            <p:cNvSpPr>
              <a:spLocks noChangeShapeType="1"/>
            </p:cNvSpPr>
            <p:nvPr/>
          </p:nvSpPr>
          <p:spPr bwMode="auto">
            <a:xfrm>
              <a:off x="1859" y="1510"/>
              <a:ext cx="86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>
              <a:off x="1973" y="654"/>
              <a:ext cx="0" cy="1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2969" name="Object 25"/>
            <p:cNvGraphicFramePr>
              <a:graphicFrameLocks noChangeAspect="1"/>
            </p:cNvGraphicFramePr>
            <p:nvPr/>
          </p:nvGraphicFramePr>
          <p:xfrm>
            <a:off x="1837" y="1525"/>
            <a:ext cx="127" cy="168"/>
          </p:xfrm>
          <a:graphic>
            <a:graphicData uri="http://schemas.openxmlformats.org/presentationml/2006/ole">
              <p:oleObj spid="_x0000_s82969" name="公式" r:id="rId11" imgW="126835" imgH="139518" progId="Equation.3">
                <p:embed/>
              </p:oleObj>
            </a:graphicData>
          </a:graphic>
        </p:graphicFrame>
        <p:graphicFrame>
          <p:nvGraphicFramePr>
            <p:cNvPr id="82970" name="Object 26"/>
            <p:cNvGraphicFramePr>
              <a:graphicFrameLocks noChangeAspect="1"/>
            </p:cNvGraphicFramePr>
            <p:nvPr/>
          </p:nvGraphicFramePr>
          <p:xfrm>
            <a:off x="2608" y="1525"/>
            <a:ext cx="126" cy="168"/>
          </p:xfrm>
          <a:graphic>
            <a:graphicData uri="http://schemas.openxmlformats.org/presentationml/2006/ole">
              <p:oleObj spid="_x0000_s82970" name="公式" r:id="rId12" imgW="126835" imgH="139518" progId="Equation.3">
                <p:embed/>
              </p:oleObj>
            </a:graphicData>
          </a:graphic>
        </p:graphicFrame>
        <p:sp>
          <p:nvSpPr>
            <p:cNvPr id="82971" name="Arc 27"/>
            <p:cNvSpPr>
              <a:spLocks/>
            </p:cNvSpPr>
            <p:nvPr/>
          </p:nvSpPr>
          <p:spPr bwMode="auto">
            <a:xfrm rot="7405069">
              <a:off x="1770" y="749"/>
              <a:ext cx="358" cy="4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972" name="Arc 28"/>
            <p:cNvSpPr>
              <a:spLocks/>
            </p:cNvSpPr>
            <p:nvPr/>
          </p:nvSpPr>
          <p:spPr bwMode="auto">
            <a:xfrm rot="4879582">
              <a:off x="2204" y="840"/>
              <a:ext cx="293" cy="39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2973" name="Object 29"/>
            <p:cNvGraphicFramePr>
              <a:graphicFrameLocks noChangeAspect="1"/>
            </p:cNvGraphicFramePr>
            <p:nvPr/>
          </p:nvGraphicFramePr>
          <p:xfrm>
            <a:off x="1791" y="663"/>
            <a:ext cx="139" cy="199"/>
          </p:xfrm>
          <a:graphic>
            <a:graphicData uri="http://schemas.openxmlformats.org/presentationml/2006/ole">
              <p:oleObj spid="_x0000_s82973" name="公式" r:id="rId13" imgW="139579" imgH="164957" progId="Equation.3">
                <p:embed/>
              </p:oleObj>
            </a:graphicData>
          </a:graphic>
        </p:graphicFrame>
        <p:sp>
          <p:nvSpPr>
            <p:cNvPr id="82976" name="Line 32"/>
            <p:cNvSpPr>
              <a:spLocks noChangeShapeType="1"/>
            </p:cNvSpPr>
            <p:nvPr/>
          </p:nvSpPr>
          <p:spPr bwMode="auto">
            <a:xfrm>
              <a:off x="2176" y="1298"/>
              <a:ext cx="0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3009" name="Object 65"/>
            <p:cNvGraphicFramePr>
              <a:graphicFrameLocks noChangeAspect="1"/>
            </p:cNvGraphicFramePr>
            <p:nvPr/>
          </p:nvGraphicFramePr>
          <p:xfrm>
            <a:off x="2154" y="1480"/>
            <a:ext cx="170" cy="227"/>
          </p:xfrm>
          <a:graphic>
            <a:graphicData uri="http://schemas.openxmlformats.org/presentationml/2006/ole">
              <p:oleObj spid="_x0000_s83009" name="公式" r:id="rId14" imgW="165028" imgH="228501" progId="Equation.3">
                <p:embed/>
              </p:oleObj>
            </a:graphicData>
          </a:graphic>
        </p:graphicFrame>
        <p:sp>
          <p:nvSpPr>
            <p:cNvPr id="83011" name="Text Box 67"/>
            <p:cNvSpPr txBox="1">
              <a:spLocks noChangeArrowheads="1"/>
            </p:cNvSpPr>
            <p:nvPr/>
          </p:nvSpPr>
          <p:spPr bwMode="auto">
            <a:xfrm>
              <a:off x="2154" y="1797"/>
              <a:ext cx="28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000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kumimoji="1" lang="en-US" altLang="zh-CN" sz="2000" i="1">
                  <a:latin typeface="Times New Roman" pitchFamily="18" charset="0"/>
                  <a:ea typeface="宋体" pitchFamily="2" charset="-122"/>
                </a:rPr>
                <a:t>b</a:t>
              </a:r>
              <a:r>
                <a:rPr kumimoji="1" lang="en-US" altLang="zh-CN" sz="2000">
                  <a:latin typeface="Times New Roman" pitchFamily="18" charset="0"/>
                  <a:ea typeface="宋体" pitchFamily="2" charset="-122"/>
                </a:rPr>
                <a:t>)</a:t>
              </a:r>
              <a:endParaRPr kumimoji="1" lang="en-US" altLang="zh-CN" sz="200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83017" name="Oval 73"/>
            <p:cNvSpPr>
              <a:spLocks noChangeArrowheads="1"/>
            </p:cNvSpPr>
            <p:nvPr/>
          </p:nvSpPr>
          <p:spPr bwMode="auto">
            <a:xfrm>
              <a:off x="2200" y="890"/>
              <a:ext cx="43" cy="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3018" name="Oval 74"/>
            <p:cNvSpPr>
              <a:spLocks noChangeArrowheads="1"/>
            </p:cNvSpPr>
            <p:nvPr/>
          </p:nvSpPr>
          <p:spPr bwMode="auto">
            <a:xfrm>
              <a:off x="2154" y="1207"/>
              <a:ext cx="43" cy="5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3019" name="Text Box 75"/>
          <p:cNvSpPr txBox="1">
            <a:spLocks noChangeArrowheads="1"/>
          </p:cNvSpPr>
          <p:nvPr/>
        </p:nvSpPr>
        <p:spPr bwMode="auto">
          <a:xfrm>
            <a:off x="4643438" y="3500438"/>
            <a:ext cx="18002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左、右极限存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latin typeface="Times New Roman" pitchFamily="18" charset="0"/>
                <a:ea typeface="宋体" pitchFamily="2" charset="-122"/>
              </a:rPr>
              <a:t>在且相等，但不等于函数在该点的函数值．</a:t>
            </a:r>
            <a:endParaRPr kumimoji="1" lang="zh-CN" altLang="en-US" sz="2000"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83025" name="Group 81"/>
          <p:cNvGrpSpPr>
            <a:grpSpLocks/>
          </p:cNvGrpSpPr>
          <p:nvPr/>
        </p:nvGrpSpPr>
        <p:grpSpPr bwMode="auto">
          <a:xfrm>
            <a:off x="7091363" y="1038225"/>
            <a:ext cx="1420812" cy="2357438"/>
            <a:chOff x="4467" y="654"/>
            <a:chExt cx="895" cy="1485"/>
          </a:xfrm>
        </p:grpSpPr>
        <p:sp>
          <p:nvSpPr>
            <p:cNvPr id="82979" name="Text Box 35"/>
            <p:cNvSpPr txBox="1">
              <a:spLocks noChangeArrowheads="1"/>
            </p:cNvSpPr>
            <p:nvPr/>
          </p:nvSpPr>
          <p:spPr bwMode="auto">
            <a:xfrm>
              <a:off x="4740" y="1842"/>
              <a:ext cx="363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kumimoji="1" lang="en-US" altLang="zh-CN" i="1">
                  <a:latin typeface="Times New Roman" pitchFamily="18" charset="0"/>
                  <a:ea typeface="宋体" pitchFamily="2" charset="-122"/>
                </a:rPr>
                <a:t>d</a:t>
              </a:r>
              <a:r>
                <a:rPr kumimoji="1" lang="en-US" altLang="zh-CN">
                  <a:latin typeface="Times New Roman" pitchFamily="18" charset="0"/>
                  <a:ea typeface="宋体" pitchFamily="2" charset="-122"/>
                </a:rPr>
                <a:t>)</a:t>
              </a:r>
              <a:endParaRPr kumimoji="1" lang="en-US" altLang="zh-CN">
                <a:latin typeface="Times New Roman" pitchFamily="18" charset="0"/>
                <a:ea typeface="楷体_GB2312" pitchFamily="49" charset="-122"/>
              </a:endParaRPr>
            </a:p>
          </p:txBody>
        </p:sp>
        <p:grpSp>
          <p:nvGrpSpPr>
            <p:cNvPr id="82980" name="Group 36"/>
            <p:cNvGrpSpPr>
              <a:grpSpLocks/>
            </p:cNvGrpSpPr>
            <p:nvPr/>
          </p:nvGrpSpPr>
          <p:grpSpPr bwMode="auto">
            <a:xfrm>
              <a:off x="4467" y="654"/>
              <a:ext cx="895" cy="1192"/>
              <a:chOff x="8304" y="1752"/>
              <a:chExt cx="1420" cy="1560"/>
            </a:xfrm>
          </p:grpSpPr>
          <p:sp>
            <p:nvSpPr>
              <p:cNvPr id="82981" name="Text Box 37"/>
              <p:cNvSpPr txBox="1">
                <a:spLocks noChangeArrowheads="1"/>
              </p:cNvSpPr>
              <p:nvPr/>
            </p:nvSpPr>
            <p:spPr bwMode="auto">
              <a:xfrm>
                <a:off x="8604" y="2567"/>
                <a:ext cx="568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zh-CN" sz="2800">
                  <a:latin typeface="Times New Roman" pitchFamily="18" charset="0"/>
                  <a:ea typeface="楷体_GB2312" pitchFamily="49" charset="-122"/>
                </a:endParaRPr>
              </a:p>
            </p:txBody>
          </p:sp>
          <p:grpSp>
            <p:nvGrpSpPr>
              <p:cNvPr id="82982" name="Group 38"/>
              <p:cNvGrpSpPr>
                <a:grpSpLocks/>
              </p:cNvGrpSpPr>
              <p:nvPr/>
            </p:nvGrpSpPr>
            <p:grpSpPr bwMode="auto">
              <a:xfrm>
                <a:off x="8304" y="1752"/>
                <a:ext cx="1420" cy="1560"/>
                <a:chOff x="8304" y="1752"/>
                <a:chExt cx="1420" cy="1560"/>
              </a:xfrm>
            </p:grpSpPr>
            <p:sp>
              <p:nvSpPr>
                <p:cNvPr id="82983" name="Line 39"/>
                <p:cNvSpPr>
                  <a:spLocks noChangeShapeType="1"/>
                </p:cNvSpPr>
                <p:nvPr/>
              </p:nvSpPr>
              <p:spPr bwMode="auto">
                <a:xfrm>
                  <a:off x="8352" y="2872"/>
                  <a:ext cx="13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2984" name="Line 40"/>
                <p:cNvSpPr>
                  <a:spLocks noChangeShapeType="1"/>
                </p:cNvSpPr>
                <p:nvPr/>
              </p:nvSpPr>
              <p:spPr bwMode="auto">
                <a:xfrm>
                  <a:off x="8532" y="1752"/>
                  <a:ext cx="0" cy="156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82985" name="Object 41"/>
                <p:cNvGraphicFramePr>
                  <a:graphicFrameLocks noChangeAspect="1"/>
                </p:cNvGraphicFramePr>
                <p:nvPr/>
              </p:nvGraphicFramePr>
              <p:xfrm>
                <a:off x="8352" y="2844"/>
                <a:ext cx="200" cy="220"/>
              </p:xfrm>
              <a:graphic>
                <a:graphicData uri="http://schemas.openxmlformats.org/presentationml/2006/ole">
                  <p:oleObj spid="_x0000_s82985" name="公式" r:id="rId15" imgW="126835" imgH="139518" progId="Equation.3">
                    <p:embed/>
                  </p:oleObj>
                </a:graphicData>
              </a:graphic>
            </p:graphicFrame>
            <p:graphicFrame>
              <p:nvGraphicFramePr>
                <p:cNvPr id="82986" name="Object 42"/>
                <p:cNvGraphicFramePr>
                  <a:graphicFrameLocks noChangeAspect="1"/>
                </p:cNvGraphicFramePr>
                <p:nvPr/>
              </p:nvGraphicFramePr>
              <p:xfrm>
                <a:off x="9495" y="2864"/>
                <a:ext cx="200" cy="220"/>
              </p:xfrm>
              <a:graphic>
                <a:graphicData uri="http://schemas.openxmlformats.org/presentationml/2006/ole">
                  <p:oleObj spid="_x0000_s82986" name="公式" r:id="rId16" imgW="126835" imgH="139518" progId="Equation.3">
                    <p:embed/>
                  </p:oleObj>
                </a:graphicData>
              </a:graphic>
            </p:graphicFrame>
            <p:sp>
              <p:nvSpPr>
                <p:cNvPr id="82987" name="Arc 43"/>
                <p:cNvSpPr>
                  <a:spLocks/>
                </p:cNvSpPr>
                <p:nvPr/>
              </p:nvSpPr>
              <p:spPr bwMode="auto">
                <a:xfrm rot="4614522">
                  <a:off x="8582" y="1782"/>
                  <a:ext cx="607" cy="10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82988" name="Object 44"/>
                <p:cNvGraphicFramePr>
                  <a:graphicFrameLocks noChangeAspect="1"/>
                </p:cNvGraphicFramePr>
                <p:nvPr/>
              </p:nvGraphicFramePr>
              <p:xfrm>
                <a:off x="8304" y="1752"/>
                <a:ext cx="220" cy="260"/>
              </p:xfrm>
              <a:graphic>
                <a:graphicData uri="http://schemas.openxmlformats.org/presentationml/2006/ole">
                  <p:oleObj spid="_x0000_s82988" name="公式" r:id="rId17" imgW="139579" imgH="164957" progId="Equation.3">
                    <p:embed/>
                  </p:oleObj>
                </a:graphicData>
              </a:graphic>
            </p:graphicFrame>
            <p:sp>
              <p:nvSpPr>
                <p:cNvPr id="82989" name="Line 45"/>
                <p:cNvSpPr>
                  <a:spLocks noChangeShapeType="1"/>
                </p:cNvSpPr>
                <p:nvPr/>
              </p:nvSpPr>
              <p:spPr bwMode="auto">
                <a:xfrm>
                  <a:off x="8892" y="2532"/>
                  <a:ext cx="0" cy="35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2990" name="Oval 46"/>
                <p:cNvSpPr>
                  <a:spLocks noChangeArrowheads="1"/>
                </p:cNvSpPr>
                <p:nvPr/>
              </p:nvSpPr>
              <p:spPr bwMode="auto">
                <a:xfrm>
                  <a:off x="8831" y="2532"/>
                  <a:ext cx="68" cy="68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aphicFrame>
          <p:nvGraphicFramePr>
            <p:cNvPr id="83021" name="Object 77"/>
            <p:cNvGraphicFramePr>
              <a:graphicFrameLocks noChangeAspect="1"/>
            </p:cNvGraphicFramePr>
            <p:nvPr/>
          </p:nvGraphicFramePr>
          <p:xfrm>
            <a:off x="4785" y="1480"/>
            <a:ext cx="170" cy="227"/>
          </p:xfrm>
          <a:graphic>
            <a:graphicData uri="http://schemas.openxmlformats.org/presentationml/2006/ole">
              <p:oleObj spid="_x0000_s83021" name="公式" r:id="rId18" imgW="165028" imgH="228501" progId="Equation.3">
                <p:embed/>
              </p:oleObj>
            </a:graphicData>
          </a:graphic>
        </p:graphicFrame>
      </p:grpSp>
      <p:sp>
        <p:nvSpPr>
          <p:cNvPr id="83026" name="AutoShape 8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3027" name="AutoShape 8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9" grpId="0"/>
      <p:bldP spid="82974" grpId="0"/>
      <p:bldP spid="82978" grpId="0"/>
      <p:bldP spid="830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2719388" y="2971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2614613" y="3932238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27063" y="2233613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(1)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905000" y="2271713"/>
          <a:ext cx="857250" cy="508000"/>
        </p:xfrm>
        <a:graphic>
          <a:graphicData uri="http://schemas.openxmlformats.org/presentationml/2006/ole">
            <p:oleObj spid="_x0000_s4104" name="Equation" r:id="rId3" imgW="342751" imgH="203112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100388" y="2209800"/>
          <a:ext cx="412750" cy="571500"/>
        </p:xfrm>
        <a:graphic>
          <a:graphicData uri="http://schemas.openxmlformats.org/presentationml/2006/ole">
            <p:oleObj spid="_x0000_s4105" name="Equation" r:id="rId4" imgW="165028" imgH="228501" progId="Equation.3">
              <p:embed/>
            </p:oleObj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9600" y="2971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(2)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1905000" y="3024188"/>
          <a:ext cx="857250" cy="508000"/>
        </p:xfrm>
        <a:graphic>
          <a:graphicData uri="http://schemas.openxmlformats.org/presentationml/2006/ole">
            <p:oleObj spid="_x0000_s4108" name="Equation" r:id="rId5" imgW="342751" imgH="203112" progId="Equation.3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3200400" y="2986088"/>
          <a:ext cx="412750" cy="571500"/>
        </p:xfrm>
        <a:graphic>
          <a:graphicData uri="http://schemas.openxmlformats.org/presentationml/2006/ole">
            <p:oleObj spid="_x0000_s4109" name="Equation" r:id="rId6" imgW="165028" imgH="228501" progId="Equation.3">
              <p:embed/>
            </p:oleObj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638800" y="2971800"/>
          <a:ext cx="1714500" cy="857250"/>
        </p:xfrm>
        <a:graphic>
          <a:graphicData uri="http://schemas.openxmlformats.org/presentationml/2006/ole">
            <p:oleObj spid="_x0000_s4110" name="Equation" r:id="rId7" imgW="685800" imgH="342900" progId="Equation.3">
              <p:embed/>
            </p:oleObj>
          </a:graphicData>
        </a:graphic>
      </p:graphicFrame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239000" y="298608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不存在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09600" y="391795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(3)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1905000" y="3978275"/>
          <a:ext cx="857250" cy="508000"/>
        </p:xfrm>
        <a:graphic>
          <a:graphicData uri="http://schemas.openxmlformats.org/presentationml/2006/ole">
            <p:oleObj spid="_x0000_s4117" name="Equation" r:id="rId8" imgW="342751" imgH="203112" progId="Equation.3">
              <p:embed/>
            </p:oleObj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3095625" y="3917950"/>
          <a:ext cx="412750" cy="571500"/>
        </p:xfrm>
        <a:graphic>
          <a:graphicData uri="http://schemas.openxmlformats.org/presentationml/2006/ole">
            <p:oleObj spid="_x0000_s4118" name="Equation" r:id="rId9" imgW="165028" imgH="228501" progId="Equation.3">
              <p:embed/>
            </p:oleObj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5562600" y="3973513"/>
          <a:ext cx="1714500" cy="857250"/>
        </p:xfrm>
        <a:graphic>
          <a:graphicData uri="http://schemas.openxmlformats.org/presentationml/2006/ole">
            <p:oleObj spid="_x0000_s4120" name="Equation" r:id="rId10" imgW="685800" imgH="342900" progId="Equation.3">
              <p:embed/>
            </p:oleObj>
          </a:graphicData>
        </a:graphic>
      </p:graphicFrame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239000" y="39766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存在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305800" y="39766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但</a:t>
            </a:r>
          </a:p>
        </p:txBody>
      </p:sp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1905000" y="4648200"/>
          <a:ext cx="3014663" cy="857250"/>
        </p:xfrm>
        <a:graphic>
          <a:graphicData uri="http://schemas.openxmlformats.org/presentationml/2006/ole">
            <p:oleObj spid="_x0000_s4124" name="Equation" r:id="rId11" imgW="1206500" imgH="342900" progId="Equation.3">
              <p:embed/>
            </p:oleObj>
          </a:graphicData>
        </a:graphic>
      </p:graphicFrame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581400" y="1512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3352800" y="1485900"/>
          <a:ext cx="412750" cy="571500"/>
        </p:xfrm>
        <a:graphic>
          <a:graphicData uri="http://schemas.openxmlformats.org/presentationml/2006/ole">
            <p:oleObj spid="_x0000_s4129" name="Equation" r:id="rId12" imgW="165028" imgH="228501" progId="Equation.3">
              <p:embed/>
            </p:oleObj>
          </a:graphicData>
        </a:graphic>
      </p:graphicFrame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679450" y="86201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4134" name="Object 38"/>
          <p:cNvGraphicFramePr>
            <a:graphicFrameLocks noChangeAspect="1"/>
          </p:cNvGraphicFramePr>
          <p:nvPr/>
        </p:nvGraphicFramePr>
        <p:xfrm>
          <a:off x="2743200" y="857250"/>
          <a:ext cx="412750" cy="571500"/>
        </p:xfrm>
        <a:graphic>
          <a:graphicData uri="http://schemas.openxmlformats.org/presentationml/2006/ole">
            <p:oleObj spid="_x0000_s4134" name="Equation" r:id="rId13" imgW="165028" imgH="228501" progId="Equation.3">
              <p:embed/>
            </p:oleObj>
          </a:graphicData>
        </a:graphic>
      </p:graphicFrame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905000" y="844550"/>
            <a:ext cx="106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</a:p>
        </p:txBody>
      </p:sp>
      <p:graphicFrame>
        <p:nvGraphicFramePr>
          <p:cNvPr id="4136" name="Object 40"/>
          <p:cNvGraphicFramePr>
            <a:graphicFrameLocks noChangeAspect="1"/>
          </p:cNvGraphicFramePr>
          <p:nvPr/>
        </p:nvGraphicFramePr>
        <p:xfrm>
          <a:off x="1136650" y="936625"/>
          <a:ext cx="857250" cy="508000"/>
        </p:xfrm>
        <a:graphic>
          <a:graphicData uri="http://schemas.openxmlformats.org/presentationml/2006/ole">
            <p:oleObj spid="_x0000_s4136" name="Equation" r:id="rId14" imgW="342751" imgH="203112" progId="Equation.3">
              <p:embed/>
            </p:oleObj>
          </a:graphicData>
        </a:graphic>
      </p:graphicFrame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3111500" y="84455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的某去心邻域内有定义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6934200" y="8255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则下列情形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152400" y="5641975"/>
            <a:ext cx="168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这样的点</a:t>
            </a:r>
          </a:p>
        </p:txBody>
      </p:sp>
      <p:graphicFrame>
        <p:nvGraphicFramePr>
          <p:cNvPr id="4146" name="Object 50"/>
          <p:cNvGraphicFramePr>
            <a:graphicFrameLocks noChangeAspect="1"/>
          </p:cNvGraphicFramePr>
          <p:nvPr/>
        </p:nvGraphicFramePr>
        <p:xfrm>
          <a:off x="1727200" y="5638800"/>
          <a:ext cx="412750" cy="571500"/>
        </p:xfrm>
        <a:graphic>
          <a:graphicData uri="http://schemas.openxmlformats.org/presentationml/2006/ole">
            <p:oleObj spid="_x0000_s4146" name="Equation" r:id="rId15" imgW="165028" imgH="228501" progId="Equation.3">
              <p:embed/>
            </p:oleObj>
          </a:graphicData>
        </a:graphic>
      </p:graphicFrame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228600" y="1512888"/>
            <a:ext cx="327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之一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 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3529013" y="2971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虽有定义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但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476625" y="3932238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虽有定义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2139950" y="56419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间断点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2649538" y="22336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3429000" y="2233613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无定义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4158" name="AutoShape 6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159" name="AutoShape 6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1" grpId="0" autoUpdateAnimBg="0"/>
      <p:bldP spid="4153" grpId="0" autoUpdateAnimBg="0"/>
      <p:bldP spid="4099" grpId="0" autoUpdateAnimBg="0"/>
      <p:bldP spid="4107" grpId="0" autoUpdateAnimBg="0"/>
      <p:bldP spid="4111" grpId="0" autoUpdateAnimBg="0"/>
      <p:bldP spid="4116" grpId="0" autoUpdateAnimBg="0"/>
      <p:bldP spid="4121" grpId="0" autoUpdateAnimBg="0"/>
      <p:bldP spid="4114" grpId="0" autoUpdateAnimBg="0"/>
      <p:bldP spid="4128" grpId="0" autoUpdateAnimBg="0"/>
      <p:bldP spid="4133" grpId="0" autoUpdateAnimBg="0"/>
      <p:bldP spid="4135" grpId="0" autoUpdateAnimBg="0"/>
      <p:bldP spid="4137" grpId="0" autoUpdateAnimBg="0"/>
      <p:bldP spid="4140" grpId="0" autoUpdateAnimBg="0"/>
      <p:bldP spid="4132" grpId="0" autoUpdateAnimBg="0"/>
      <p:bldP spid="4150" grpId="0" autoUpdateAnimBg="0"/>
      <p:bldP spid="4152" grpId="0" autoUpdateAnimBg="0"/>
      <p:bldP spid="4154" grpId="0" autoUpdateAnimBg="0"/>
      <p:bldP spid="4155" grpId="0" autoUpdateAnimBg="0"/>
      <p:bldP spid="4156" grpId="0" autoUpdateAnimBg="0"/>
      <p:bldP spid="415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75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95288" y="220503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即函数在点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处极限存在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但函数在该点没有定义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2268538" y="0"/>
          <a:ext cx="1655762" cy="1011238"/>
        </p:xfrm>
        <a:graphic>
          <a:graphicData uri="http://schemas.openxmlformats.org/presentationml/2006/ole">
            <p:oleObj spid="_x0000_s83980" name="公式" r:id="rId3" imgW="685800" imgH="419100" progId="Equation.3">
              <p:embed/>
            </p:oleObj>
          </a:graphicData>
        </a:graphic>
      </p:graphicFrame>
      <p:grpSp>
        <p:nvGrpSpPr>
          <p:cNvPr id="84046" name="Group 78"/>
          <p:cNvGrpSpPr>
            <a:grpSpLocks/>
          </p:cNvGrpSpPr>
          <p:nvPr/>
        </p:nvGrpSpPr>
        <p:grpSpPr bwMode="auto">
          <a:xfrm>
            <a:off x="6372225" y="188913"/>
            <a:ext cx="2189163" cy="1800225"/>
            <a:chOff x="4014" y="119"/>
            <a:chExt cx="1379" cy="1134"/>
          </a:xfrm>
        </p:grpSpPr>
        <p:sp>
          <p:nvSpPr>
            <p:cNvPr id="83982" name="Line 14"/>
            <p:cNvSpPr>
              <a:spLocks noChangeShapeType="1"/>
            </p:cNvSpPr>
            <p:nvPr/>
          </p:nvSpPr>
          <p:spPr bwMode="auto">
            <a:xfrm flipV="1">
              <a:off x="4014" y="975"/>
              <a:ext cx="1332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 flipH="1" flipV="1">
              <a:off x="4449" y="119"/>
              <a:ext cx="19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3984" name="Object 16"/>
            <p:cNvGraphicFramePr>
              <a:graphicFrameLocks noChangeAspect="1"/>
            </p:cNvGraphicFramePr>
            <p:nvPr/>
          </p:nvGraphicFramePr>
          <p:xfrm>
            <a:off x="5224" y="993"/>
            <a:ext cx="169" cy="187"/>
          </p:xfrm>
          <a:graphic>
            <a:graphicData uri="http://schemas.openxmlformats.org/presentationml/2006/ole">
              <p:oleObj spid="_x0000_s83984" name="Equation" r:id="rId4" imgW="126835" imgH="139518" progId="Equation.3">
                <p:embed/>
              </p:oleObj>
            </a:graphicData>
          </a:graphic>
        </p:graphicFrame>
        <p:graphicFrame>
          <p:nvGraphicFramePr>
            <p:cNvPr id="83985" name="Object 17"/>
            <p:cNvGraphicFramePr>
              <a:graphicFrameLocks noChangeAspect="1"/>
            </p:cNvGraphicFramePr>
            <p:nvPr/>
          </p:nvGraphicFramePr>
          <p:xfrm>
            <a:off x="4241" y="981"/>
            <a:ext cx="169" cy="186"/>
          </p:xfrm>
          <a:graphic>
            <a:graphicData uri="http://schemas.openxmlformats.org/presentationml/2006/ole">
              <p:oleObj spid="_x0000_s83985" name="Equation" r:id="rId5" imgW="126835" imgH="139518" progId="Equation.3">
                <p:embed/>
              </p:oleObj>
            </a:graphicData>
          </a:graphic>
        </p:graphicFrame>
        <p:graphicFrame>
          <p:nvGraphicFramePr>
            <p:cNvPr id="83986" name="Object 18"/>
            <p:cNvGraphicFramePr>
              <a:graphicFrameLocks noChangeAspect="1"/>
            </p:cNvGraphicFramePr>
            <p:nvPr/>
          </p:nvGraphicFramePr>
          <p:xfrm>
            <a:off x="4241" y="121"/>
            <a:ext cx="187" cy="220"/>
          </p:xfrm>
          <a:graphic>
            <a:graphicData uri="http://schemas.openxmlformats.org/presentationml/2006/ole">
              <p:oleObj spid="_x0000_s83986" name="Equation" r:id="rId6" imgW="139579" imgH="164957" progId="Equation.3">
                <p:embed/>
              </p:oleObj>
            </a:graphicData>
          </a:graphic>
        </p:graphicFrame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 flipV="1">
              <a:off x="4059" y="164"/>
              <a:ext cx="961" cy="953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 flipV="1">
              <a:off x="4694" y="486"/>
              <a:ext cx="0" cy="4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4664" y="469"/>
              <a:ext cx="49" cy="4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83990" name="Object 22"/>
            <p:cNvGraphicFramePr>
              <a:graphicFrameLocks noChangeAspect="1"/>
            </p:cNvGraphicFramePr>
            <p:nvPr/>
          </p:nvGraphicFramePr>
          <p:xfrm>
            <a:off x="4649" y="953"/>
            <a:ext cx="109" cy="202"/>
          </p:xfrm>
          <a:graphic>
            <a:graphicData uri="http://schemas.openxmlformats.org/presentationml/2006/ole">
              <p:oleObj spid="_x0000_s83990" name="Equation" r:id="rId7" imgW="88707" imgH="164742" progId="Equation.3">
                <p:embed/>
              </p:oleObj>
            </a:graphicData>
          </a:graphic>
        </p:graphicFrame>
      </p:grpSp>
      <p:sp>
        <p:nvSpPr>
          <p:cNvPr id="84020" name="AutoShape 5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4021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4024" name="Text Box 56"/>
          <p:cNvSpPr txBox="1">
            <a:spLocks noChangeArrowheads="1"/>
          </p:cNvSpPr>
          <p:nvPr/>
        </p:nvSpPr>
        <p:spPr bwMode="auto">
          <a:xfrm>
            <a:off x="3924300" y="260350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处间断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84025" name="Object 57"/>
          <p:cNvGraphicFramePr>
            <a:graphicFrameLocks noChangeAspect="1"/>
          </p:cNvGraphicFramePr>
          <p:nvPr/>
        </p:nvGraphicFramePr>
        <p:xfrm>
          <a:off x="1187450" y="1125538"/>
          <a:ext cx="4105275" cy="909637"/>
        </p:xfrm>
        <a:graphic>
          <a:graphicData uri="http://schemas.openxmlformats.org/presentationml/2006/ole">
            <p:oleObj spid="_x0000_s84025" name="公式" r:id="rId8" imgW="1625600" imgH="419100" progId="Equation.3">
              <p:embed/>
            </p:oleObj>
          </a:graphicData>
        </a:graphic>
      </p:graphicFrame>
      <p:grpSp>
        <p:nvGrpSpPr>
          <p:cNvPr id="84026" name="Group 58"/>
          <p:cNvGrpSpPr>
            <a:grpSpLocks/>
          </p:cNvGrpSpPr>
          <p:nvPr/>
        </p:nvGrpSpPr>
        <p:grpSpPr bwMode="auto">
          <a:xfrm>
            <a:off x="6588125" y="2924175"/>
            <a:ext cx="2225675" cy="2449513"/>
            <a:chOff x="5037" y="5967"/>
            <a:chExt cx="2031" cy="2602"/>
          </a:xfrm>
        </p:grpSpPr>
        <p:grpSp>
          <p:nvGrpSpPr>
            <p:cNvPr id="84027" name="Group 59"/>
            <p:cNvGrpSpPr>
              <a:grpSpLocks/>
            </p:cNvGrpSpPr>
            <p:nvPr/>
          </p:nvGrpSpPr>
          <p:grpSpPr bwMode="auto">
            <a:xfrm>
              <a:off x="5037" y="5967"/>
              <a:ext cx="2031" cy="2602"/>
              <a:chOff x="7500" y="12722"/>
              <a:chExt cx="2031" cy="2602"/>
            </a:xfrm>
          </p:grpSpPr>
          <p:sp>
            <p:nvSpPr>
              <p:cNvPr id="84028" name="Text Box 60"/>
              <p:cNvSpPr txBox="1">
                <a:spLocks noChangeArrowheads="1"/>
              </p:cNvSpPr>
              <p:nvPr/>
            </p:nvSpPr>
            <p:spPr bwMode="auto">
              <a:xfrm>
                <a:off x="7917" y="14856"/>
                <a:ext cx="108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84029" name="Group 61"/>
              <p:cNvGrpSpPr>
                <a:grpSpLocks/>
              </p:cNvGrpSpPr>
              <p:nvPr/>
            </p:nvGrpSpPr>
            <p:grpSpPr bwMode="auto">
              <a:xfrm>
                <a:off x="7500" y="12722"/>
                <a:ext cx="2031" cy="1978"/>
                <a:chOff x="7500" y="12722"/>
                <a:chExt cx="2031" cy="1978"/>
              </a:xfrm>
            </p:grpSpPr>
            <p:sp>
              <p:nvSpPr>
                <p:cNvPr id="84030" name="Line 62"/>
                <p:cNvSpPr>
                  <a:spLocks noChangeShapeType="1"/>
                </p:cNvSpPr>
                <p:nvPr/>
              </p:nvSpPr>
              <p:spPr bwMode="auto">
                <a:xfrm>
                  <a:off x="8294" y="13820"/>
                  <a:ext cx="438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4031" name="Line 63"/>
                <p:cNvSpPr>
                  <a:spLocks noChangeShapeType="1"/>
                </p:cNvSpPr>
                <p:nvPr/>
              </p:nvSpPr>
              <p:spPr bwMode="auto">
                <a:xfrm>
                  <a:off x="7500" y="14304"/>
                  <a:ext cx="201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06" y="12722"/>
                  <a:ext cx="0" cy="197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7699" y="13296"/>
                  <a:ext cx="1049" cy="1206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4034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8303" y="13319"/>
                  <a:ext cx="44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4035" name="Line 67"/>
                <p:cNvSpPr>
                  <a:spLocks noChangeShapeType="1"/>
                </p:cNvSpPr>
                <p:nvPr/>
              </p:nvSpPr>
              <p:spPr bwMode="auto">
                <a:xfrm>
                  <a:off x="8735" y="13319"/>
                  <a:ext cx="0" cy="989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84036" name="Object 68"/>
                <p:cNvGraphicFramePr>
                  <a:graphicFrameLocks noChangeAspect="1"/>
                </p:cNvGraphicFramePr>
                <p:nvPr/>
              </p:nvGraphicFramePr>
              <p:xfrm>
                <a:off x="8731" y="14429"/>
                <a:ext cx="77" cy="258"/>
              </p:xfrm>
              <a:graphic>
                <a:graphicData uri="http://schemas.openxmlformats.org/presentationml/2006/ole">
                  <p:oleObj spid="_x0000_s84036" name="公式" r:id="rId9" imgW="88707" imgH="164742" progId="Equation.3">
                    <p:embed/>
                  </p:oleObj>
                </a:graphicData>
              </a:graphic>
            </p:graphicFrame>
            <p:graphicFrame>
              <p:nvGraphicFramePr>
                <p:cNvPr id="84037" name="Object 69"/>
                <p:cNvGraphicFramePr>
                  <a:graphicFrameLocks noChangeAspect="1"/>
                </p:cNvGraphicFramePr>
                <p:nvPr/>
              </p:nvGraphicFramePr>
              <p:xfrm>
                <a:off x="8105" y="13638"/>
                <a:ext cx="126" cy="271"/>
              </p:xfrm>
              <a:graphic>
                <a:graphicData uri="http://schemas.openxmlformats.org/presentationml/2006/ole">
                  <p:oleObj spid="_x0000_s84037" name="公式" r:id="rId10" imgW="88707" imgH="164742" progId="Equation.3">
                    <p:embed/>
                  </p:oleObj>
                </a:graphicData>
              </a:graphic>
            </p:graphicFrame>
            <p:graphicFrame>
              <p:nvGraphicFramePr>
                <p:cNvPr id="84038" name="Object 70"/>
                <p:cNvGraphicFramePr>
                  <a:graphicFrameLocks noChangeAspect="1"/>
                </p:cNvGraphicFramePr>
                <p:nvPr/>
              </p:nvGraphicFramePr>
              <p:xfrm>
                <a:off x="8105" y="13118"/>
                <a:ext cx="173" cy="259"/>
              </p:xfrm>
              <a:graphic>
                <a:graphicData uri="http://schemas.openxmlformats.org/presentationml/2006/ole">
                  <p:oleObj spid="_x0000_s84038" name="公式" r:id="rId11" imgW="126780" imgH="164814" progId="Equation.3">
                    <p:embed/>
                  </p:oleObj>
                </a:graphicData>
              </a:graphic>
            </p:graphicFrame>
            <p:graphicFrame>
              <p:nvGraphicFramePr>
                <p:cNvPr id="84039" name="Object 71"/>
                <p:cNvGraphicFramePr>
                  <a:graphicFrameLocks noChangeAspect="1"/>
                </p:cNvGraphicFramePr>
                <p:nvPr/>
              </p:nvGraphicFramePr>
              <p:xfrm>
                <a:off x="7702" y="14441"/>
                <a:ext cx="278" cy="259"/>
              </p:xfrm>
              <a:graphic>
                <a:graphicData uri="http://schemas.openxmlformats.org/presentationml/2006/ole">
                  <p:oleObj spid="_x0000_s84039" name="公式" r:id="rId12" imgW="203024" imgH="164957" progId="Equation.3">
                    <p:embed/>
                  </p:oleObj>
                </a:graphicData>
              </a:graphic>
            </p:graphicFrame>
            <p:sp>
              <p:nvSpPr>
                <p:cNvPr id="84040" name="Oval 72"/>
                <p:cNvSpPr>
                  <a:spLocks noChangeArrowheads="1"/>
                </p:cNvSpPr>
                <p:nvPr/>
              </p:nvSpPr>
              <p:spPr bwMode="auto">
                <a:xfrm>
                  <a:off x="8709" y="13292"/>
                  <a:ext cx="64" cy="7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4041" name="Oval 73"/>
                <p:cNvSpPr>
                  <a:spLocks noChangeArrowheads="1"/>
                </p:cNvSpPr>
                <p:nvPr/>
              </p:nvSpPr>
              <p:spPr bwMode="auto">
                <a:xfrm>
                  <a:off x="8700" y="13791"/>
                  <a:ext cx="64" cy="72"/>
                </a:xfrm>
                <a:prstGeom prst="ellipse">
                  <a:avLst/>
                </a:prstGeom>
                <a:solidFill>
                  <a:schemeClr val="tx1"/>
                </a:solidFill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84042" name="Object 74"/>
                <p:cNvGraphicFramePr>
                  <a:graphicFrameLocks noChangeAspect="1"/>
                </p:cNvGraphicFramePr>
                <p:nvPr/>
              </p:nvGraphicFramePr>
              <p:xfrm>
                <a:off x="8034" y="12785"/>
                <a:ext cx="192" cy="258"/>
              </p:xfrm>
              <a:graphic>
                <a:graphicData uri="http://schemas.openxmlformats.org/presentationml/2006/ole">
                  <p:oleObj spid="_x0000_s84042" name="公式" r:id="rId13" imgW="139579" imgH="164957" progId="Equation.3">
                    <p:embed/>
                  </p:oleObj>
                </a:graphicData>
              </a:graphic>
            </p:graphicFrame>
            <p:graphicFrame>
              <p:nvGraphicFramePr>
                <p:cNvPr id="84043" name="Object 75"/>
                <p:cNvGraphicFramePr>
                  <a:graphicFrameLocks noChangeAspect="1"/>
                </p:cNvGraphicFramePr>
                <p:nvPr/>
              </p:nvGraphicFramePr>
              <p:xfrm>
                <a:off x="9357" y="14388"/>
                <a:ext cx="174" cy="218"/>
              </p:xfrm>
              <a:graphic>
                <a:graphicData uri="http://schemas.openxmlformats.org/presentationml/2006/ole">
                  <p:oleObj spid="_x0000_s84043" name="公式" r:id="rId14" imgW="126835" imgH="139518" progId="Equation.3">
                    <p:embed/>
                  </p:oleObj>
                </a:graphicData>
              </a:graphic>
            </p:graphicFrame>
          </p:grpSp>
        </p:grp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>
              <a:off x="6308" y="6574"/>
              <a:ext cx="6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4045" name="Text Box 77"/>
            <p:cNvSpPr txBox="1">
              <a:spLocks noChangeArrowheads="1"/>
            </p:cNvSpPr>
            <p:nvPr/>
          </p:nvSpPr>
          <p:spPr bwMode="auto">
            <a:xfrm>
              <a:off x="5437" y="7414"/>
              <a:ext cx="168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800">
                <a:latin typeface="Times New Roman" pitchFamily="18" charset="0"/>
                <a:ea typeface="楷体_GB2312" pitchFamily="49" charset="-122"/>
              </a:endParaRPr>
            </a:p>
          </p:txBody>
        </p:sp>
      </p:grpSp>
      <p:grpSp>
        <p:nvGrpSpPr>
          <p:cNvPr id="84052" name="Group 84"/>
          <p:cNvGrpSpPr>
            <a:grpSpLocks/>
          </p:cNvGrpSpPr>
          <p:nvPr/>
        </p:nvGrpSpPr>
        <p:grpSpPr bwMode="auto">
          <a:xfrm>
            <a:off x="323850" y="2708275"/>
            <a:ext cx="6985000" cy="1579563"/>
            <a:chOff x="204" y="1706"/>
            <a:chExt cx="4400" cy="995"/>
          </a:xfrm>
        </p:grpSpPr>
        <p:sp>
          <p:nvSpPr>
            <p:cNvPr id="84047" name="Text Box 79"/>
            <p:cNvSpPr txBox="1">
              <a:spLocks noChangeArrowheads="1"/>
            </p:cNvSpPr>
            <p:nvPr/>
          </p:nvSpPr>
          <p:spPr bwMode="auto">
            <a:xfrm>
              <a:off x="204" y="2024"/>
              <a:ext cx="13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例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76   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函数</a:t>
              </a:r>
            </a:p>
          </p:txBody>
        </p:sp>
        <p:graphicFrame>
          <p:nvGraphicFramePr>
            <p:cNvPr id="84049" name="Object 81"/>
            <p:cNvGraphicFramePr>
              <a:graphicFrameLocks noChangeAspect="1"/>
            </p:cNvGraphicFramePr>
            <p:nvPr/>
          </p:nvGraphicFramePr>
          <p:xfrm>
            <a:off x="1338" y="1706"/>
            <a:ext cx="1636" cy="995"/>
          </p:xfrm>
          <a:graphic>
            <a:graphicData uri="http://schemas.openxmlformats.org/presentationml/2006/ole">
              <p:oleObj spid="_x0000_s84049" name="公式" r:id="rId15" imgW="1168400" imgH="711200" progId="Equation.3">
                <p:embed/>
              </p:oleObj>
            </a:graphicData>
          </a:graphic>
        </p:graphicFrame>
        <p:sp>
          <p:nvSpPr>
            <p:cNvPr id="84050" name="Text Box 82"/>
            <p:cNvSpPr txBox="1">
              <a:spLocks noChangeArrowheads="1"/>
            </p:cNvSpPr>
            <p:nvPr/>
          </p:nvSpPr>
          <p:spPr bwMode="auto">
            <a:xfrm>
              <a:off x="2971" y="2024"/>
              <a:ext cx="16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在</a:t>
              </a:r>
              <a:r>
                <a:rPr kumimoji="1" lang="en-US" altLang="zh-CN" sz="2800" i="1">
                  <a:latin typeface="Times New Roman" pitchFamily="18" charset="0"/>
                  <a:ea typeface="楷体_GB2312" pitchFamily="49" charset="-122"/>
                </a:rPr>
                <a:t>x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=1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处间断 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.</a:t>
              </a:r>
            </a:p>
          </p:txBody>
        </p:sp>
      </p:grpSp>
      <p:graphicFrame>
        <p:nvGraphicFramePr>
          <p:cNvPr id="84051" name="Object 83"/>
          <p:cNvGraphicFramePr>
            <a:graphicFrameLocks noChangeAspect="1"/>
          </p:cNvGraphicFramePr>
          <p:nvPr/>
        </p:nvGraphicFramePr>
        <p:xfrm>
          <a:off x="971550" y="4365625"/>
          <a:ext cx="4041775" cy="606425"/>
        </p:xfrm>
        <a:graphic>
          <a:graphicData uri="http://schemas.openxmlformats.org/presentationml/2006/ole">
            <p:oleObj spid="_x0000_s84051" name="公式" r:id="rId16" imgW="1600200" imgH="279400" progId="Equation.3">
              <p:embed/>
            </p:oleObj>
          </a:graphicData>
        </a:graphic>
      </p:graphicFrame>
      <p:graphicFrame>
        <p:nvGraphicFramePr>
          <p:cNvPr id="84054" name="Object 86"/>
          <p:cNvGraphicFramePr>
            <a:graphicFrameLocks noChangeAspect="1"/>
          </p:cNvGraphicFramePr>
          <p:nvPr/>
        </p:nvGraphicFramePr>
        <p:xfrm>
          <a:off x="1042988" y="5157788"/>
          <a:ext cx="3368675" cy="606425"/>
        </p:xfrm>
        <a:graphic>
          <a:graphicData uri="http://schemas.openxmlformats.org/presentationml/2006/ole">
            <p:oleObj spid="_x0000_s84054" name="公式" r:id="rId17" imgW="1333500" imgH="279400" progId="Equation.3">
              <p:embed/>
            </p:oleObj>
          </a:graphicData>
        </a:graphic>
      </p:graphicFrame>
      <p:graphicFrame>
        <p:nvGraphicFramePr>
          <p:cNvPr id="84056" name="Object 88"/>
          <p:cNvGraphicFramePr>
            <a:graphicFrameLocks noChangeAspect="1"/>
          </p:cNvGraphicFramePr>
          <p:nvPr/>
        </p:nvGraphicFramePr>
        <p:xfrm>
          <a:off x="5364163" y="5013325"/>
          <a:ext cx="2303462" cy="615950"/>
        </p:xfrm>
        <a:graphic>
          <a:graphicData uri="http://schemas.openxmlformats.org/presentationml/2006/ole">
            <p:oleObj spid="_x0000_s84056" name="公式" r:id="rId18" imgW="1016000" imgH="279400" progId="Equation.3">
              <p:embed/>
            </p:oleObj>
          </a:graphicData>
        </a:graphic>
      </p:graphicFrame>
      <p:graphicFrame>
        <p:nvGraphicFramePr>
          <p:cNvPr id="84058" name="Object 90"/>
          <p:cNvGraphicFramePr>
            <a:graphicFrameLocks noChangeAspect="1"/>
          </p:cNvGraphicFramePr>
          <p:nvPr/>
        </p:nvGraphicFramePr>
        <p:xfrm>
          <a:off x="900113" y="5876925"/>
          <a:ext cx="3686175" cy="615950"/>
        </p:xfrm>
        <a:graphic>
          <a:graphicData uri="http://schemas.openxmlformats.org/presentationml/2006/ole">
            <p:oleObj spid="_x0000_s84058" name="公式" r:id="rId19" imgW="1625600" imgH="279400" progId="Equation.3">
              <p:embed/>
            </p:oleObj>
          </a:graphicData>
        </a:graphic>
      </p:graphicFrame>
      <p:graphicFrame>
        <p:nvGraphicFramePr>
          <p:cNvPr id="84059" name="Object 91"/>
          <p:cNvGraphicFramePr>
            <a:graphicFrameLocks noChangeAspect="1"/>
          </p:cNvGraphicFramePr>
          <p:nvPr/>
        </p:nvGraphicFramePr>
        <p:xfrm>
          <a:off x="4787900" y="4581525"/>
          <a:ext cx="431800" cy="1081088"/>
        </p:xfrm>
        <a:graphic>
          <a:graphicData uri="http://schemas.openxmlformats.org/presentationml/2006/ole">
            <p:oleObj spid="_x0000_s84059" name="公式" r:id="rId20" imgW="164885" imgH="215619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16" name="Group 24"/>
          <p:cNvGrpSpPr>
            <a:grpSpLocks/>
          </p:cNvGrpSpPr>
          <p:nvPr/>
        </p:nvGrpSpPr>
        <p:grpSpPr bwMode="auto">
          <a:xfrm>
            <a:off x="6659563" y="333375"/>
            <a:ext cx="2233612" cy="2951163"/>
            <a:chOff x="7557" y="1550"/>
            <a:chExt cx="2160" cy="2386"/>
          </a:xfrm>
        </p:grpSpPr>
        <p:grpSp>
          <p:nvGrpSpPr>
            <p:cNvPr id="85017" name="Group 25"/>
            <p:cNvGrpSpPr>
              <a:grpSpLocks/>
            </p:cNvGrpSpPr>
            <p:nvPr/>
          </p:nvGrpSpPr>
          <p:grpSpPr bwMode="auto">
            <a:xfrm>
              <a:off x="7557" y="1550"/>
              <a:ext cx="2160" cy="2386"/>
              <a:chOff x="7557" y="1550"/>
              <a:chExt cx="2160" cy="2386"/>
            </a:xfrm>
          </p:grpSpPr>
          <p:sp>
            <p:nvSpPr>
              <p:cNvPr id="85018" name="Line 26"/>
              <p:cNvSpPr>
                <a:spLocks noChangeShapeType="1"/>
              </p:cNvSpPr>
              <p:nvPr/>
            </p:nvSpPr>
            <p:spPr bwMode="auto">
              <a:xfrm>
                <a:off x="8381" y="2512"/>
                <a:ext cx="45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19" name="Line 27"/>
              <p:cNvSpPr>
                <a:spLocks noChangeShapeType="1"/>
              </p:cNvSpPr>
              <p:nvPr/>
            </p:nvSpPr>
            <p:spPr bwMode="auto">
              <a:xfrm>
                <a:off x="7557" y="2936"/>
                <a:ext cx="208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20" name="Line 28"/>
              <p:cNvSpPr>
                <a:spLocks noChangeShapeType="1"/>
              </p:cNvSpPr>
              <p:nvPr/>
            </p:nvSpPr>
            <p:spPr bwMode="auto">
              <a:xfrm flipV="1">
                <a:off x="8394" y="1550"/>
                <a:ext cx="0" cy="173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21" name="Line 29"/>
              <p:cNvSpPr>
                <a:spLocks noChangeShapeType="1"/>
              </p:cNvSpPr>
              <p:nvPr/>
            </p:nvSpPr>
            <p:spPr bwMode="auto">
              <a:xfrm flipV="1">
                <a:off x="7763" y="2105"/>
                <a:ext cx="1079" cy="101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22" name="Line 30"/>
              <p:cNvSpPr>
                <a:spLocks noChangeShapeType="1"/>
              </p:cNvSpPr>
              <p:nvPr/>
            </p:nvSpPr>
            <p:spPr bwMode="auto">
              <a:xfrm flipH="1" flipV="1">
                <a:off x="8391" y="2073"/>
                <a:ext cx="4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23" name="Line 31"/>
              <p:cNvSpPr>
                <a:spLocks noChangeShapeType="1"/>
              </p:cNvSpPr>
              <p:nvPr/>
            </p:nvSpPr>
            <p:spPr bwMode="auto">
              <a:xfrm flipH="1">
                <a:off x="8839" y="2518"/>
                <a:ext cx="3" cy="41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85024" name="Object 32"/>
              <p:cNvGraphicFramePr>
                <a:graphicFrameLocks noChangeAspect="1"/>
              </p:cNvGraphicFramePr>
              <p:nvPr/>
            </p:nvGraphicFramePr>
            <p:xfrm>
              <a:off x="9537" y="3000"/>
              <a:ext cx="180" cy="198"/>
            </p:xfrm>
            <a:graphic>
              <a:graphicData uri="http://schemas.openxmlformats.org/presentationml/2006/ole">
                <p:oleObj spid="_x0000_s85024" name="公式" r:id="rId3" imgW="126835" imgH="139518" progId="Equation.3">
                  <p:embed/>
                </p:oleObj>
              </a:graphicData>
            </a:graphic>
          </p:graphicFrame>
          <p:graphicFrame>
            <p:nvGraphicFramePr>
              <p:cNvPr id="85025" name="Object 33"/>
              <p:cNvGraphicFramePr>
                <a:graphicFrameLocks noChangeAspect="1"/>
              </p:cNvGraphicFramePr>
              <p:nvPr/>
            </p:nvGraphicFramePr>
            <p:xfrm>
              <a:off x="8836" y="3045"/>
              <a:ext cx="80" cy="227"/>
            </p:xfrm>
            <a:graphic>
              <a:graphicData uri="http://schemas.openxmlformats.org/presentationml/2006/ole">
                <p:oleObj spid="_x0000_s85025" name="公式" r:id="rId4" imgW="88707" imgH="164742" progId="Equation.3">
                  <p:embed/>
                </p:oleObj>
              </a:graphicData>
            </a:graphic>
          </p:graphicFrame>
          <p:graphicFrame>
            <p:nvGraphicFramePr>
              <p:cNvPr id="85026" name="Object 34"/>
              <p:cNvGraphicFramePr>
                <a:graphicFrameLocks noChangeAspect="1"/>
              </p:cNvGraphicFramePr>
              <p:nvPr/>
            </p:nvGraphicFramePr>
            <p:xfrm>
              <a:off x="8185" y="2352"/>
              <a:ext cx="131" cy="238"/>
            </p:xfrm>
            <a:graphic>
              <a:graphicData uri="http://schemas.openxmlformats.org/presentationml/2006/ole">
                <p:oleObj spid="_x0000_s85026" name="公式" r:id="rId5" imgW="88707" imgH="164742" progId="Equation.3">
                  <p:embed/>
                </p:oleObj>
              </a:graphicData>
            </a:graphic>
          </p:graphicFrame>
          <p:graphicFrame>
            <p:nvGraphicFramePr>
              <p:cNvPr id="85027" name="Object 35"/>
              <p:cNvGraphicFramePr>
                <a:graphicFrameLocks noChangeAspect="1"/>
              </p:cNvGraphicFramePr>
              <p:nvPr/>
            </p:nvGraphicFramePr>
            <p:xfrm>
              <a:off x="8185" y="1897"/>
              <a:ext cx="180" cy="226"/>
            </p:xfrm>
            <a:graphic>
              <a:graphicData uri="http://schemas.openxmlformats.org/presentationml/2006/ole">
                <p:oleObj spid="_x0000_s85027" name="公式" r:id="rId6" imgW="126780" imgH="164814" progId="Equation.3">
                  <p:embed/>
                </p:oleObj>
              </a:graphicData>
            </a:graphic>
          </p:graphicFrame>
          <p:graphicFrame>
            <p:nvGraphicFramePr>
              <p:cNvPr id="85028" name="Object 36"/>
              <p:cNvGraphicFramePr>
                <a:graphicFrameLocks noChangeAspect="1"/>
              </p:cNvGraphicFramePr>
              <p:nvPr/>
            </p:nvGraphicFramePr>
            <p:xfrm>
              <a:off x="7766" y="3056"/>
              <a:ext cx="290" cy="227"/>
            </p:xfrm>
            <a:graphic>
              <a:graphicData uri="http://schemas.openxmlformats.org/presentationml/2006/ole">
                <p:oleObj spid="_x0000_s85028" name="公式" r:id="rId7" imgW="203024" imgH="164957" progId="Equation.3">
                  <p:embed/>
                </p:oleObj>
              </a:graphicData>
            </a:graphic>
          </p:graphicFrame>
          <p:sp>
            <p:nvSpPr>
              <p:cNvPr id="85029" name="Oval 37"/>
              <p:cNvSpPr>
                <a:spLocks noChangeArrowheads="1"/>
              </p:cNvSpPr>
              <p:nvPr/>
            </p:nvSpPr>
            <p:spPr bwMode="auto">
              <a:xfrm>
                <a:off x="8813" y="2049"/>
                <a:ext cx="66" cy="63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30" name="Oval 38"/>
              <p:cNvSpPr>
                <a:spLocks noChangeArrowheads="1"/>
              </p:cNvSpPr>
              <p:nvPr/>
            </p:nvSpPr>
            <p:spPr bwMode="auto">
              <a:xfrm>
                <a:off x="8803" y="2486"/>
                <a:ext cx="67" cy="64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31" name="Line 39"/>
              <p:cNvSpPr>
                <a:spLocks noChangeShapeType="1"/>
              </p:cNvSpPr>
              <p:nvPr/>
            </p:nvSpPr>
            <p:spPr bwMode="auto">
              <a:xfrm flipV="1">
                <a:off x="8842" y="1881"/>
                <a:ext cx="659" cy="63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32" name="Text Box 40"/>
              <p:cNvSpPr txBox="1">
                <a:spLocks noChangeArrowheads="1"/>
              </p:cNvSpPr>
              <p:nvPr/>
            </p:nvSpPr>
            <p:spPr bwMode="auto">
              <a:xfrm>
                <a:off x="8277" y="3390"/>
                <a:ext cx="1260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85033" name="Object 41"/>
              <p:cNvGraphicFramePr>
                <a:graphicFrameLocks noChangeAspect="1"/>
              </p:cNvGraphicFramePr>
              <p:nvPr/>
            </p:nvGraphicFramePr>
            <p:xfrm>
              <a:off x="8097" y="1596"/>
              <a:ext cx="198" cy="234"/>
            </p:xfrm>
            <a:graphic>
              <a:graphicData uri="http://schemas.openxmlformats.org/presentationml/2006/ole">
                <p:oleObj spid="_x0000_s85033" name="公式" r:id="rId8" imgW="139579" imgH="164957" progId="Equation.3">
                  <p:embed/>
                </p:oleObj>
              </a:graphicData>
            </a:graphic>
          </p:graphicFrame>
        </p:grp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8097" y="2842"/>
              <a:ext cx="178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zh-CN" sz="2800">
                <a:latin typeface="Times New Roman" pitchFamily="18" charset="0"/>
                <a:ea typeface="楷体_GB2312" pitchFamily="49" charset="-122"/>
              </a:endParaRPr>
            </a:p>
          </p:txBody>
        </p:sp>
      </p:grpSp>
      <p:grpSp>
        <p:nvGrpSpPr>
          <p:cNvPr id="85060" name="Group 68"/>
          <p:cNvGrpSpPr>
            <a:grpSpLocks/>
          </p:cNvGrpSpPr>
          <p:nvPr/>
        </p:nvGrpSpPr>
        <p:grpSpPr bwMode="auto">
          <a:xfrm>
            <a:off x="6372225" y="3141663"/>
            <a:ext cx="2520950" cy="1995487"/>
            <a:chOff x="4014" y="1979"/>
            <a:chExt cx="1588" cy="1257"/>
          </a:xfrm>
        </p:grpSpPr>
        <p:graphicFrame>
          <p:nvGraphicFramePr>
            <p:cNvPr id="85036" name="Object 44"/>
            <p:cNvGraphicFramePr>
              <a:graphicFrameLocks noChangeAspect="1"/>
            </p:cNvGraphicFramePr>
            <p:nvPr/>
          </p:nvGraphicFramePr>
          <p:xfrm>
            <a:off x="4392" y="1979"/>
            <a:ext cx="130" cy="195"/>
          </p:xfrm>
          <a:graphic>
            <a:graphicData uri="http://schemas.openxmlformats.org/presentationml/2006/ole">
              <p:oleObj spid="_x0000_s85036" name="公式" r:id="rId9" imgW="139579" imgH="164957" progId="Equation.3">
                <p:embed/>
              </p:oleObj>
            </a:graphicData>
          </a:graphic>
        </p:graphicFrame>
        <p:graphicFrame>
          <p:nvGraphicFramePr>
            <p:cNvPr id="85037" name="Object 45"/>
            <p:cNvGraphicFramePr>
              <a:graphicFrameLocks noChangeAspect="1"/>
            </p:cNvGraphicFramePr>
            <p:nvPr/>
          </p:nvGraphicFramePr>
          <p:xfrm>
            <a:off x="5455" y="2688"/>
            <a:ext cx="146" cy="152"/>
          </p:xfrm>
          <a:graphic>
            <a:graphicData uri="http://schemas.openxmlformats.org/presentationml/2006/ole">
              <p:oleObj spid="_x0000_s85037" name="公式" r:id="rId10" imgW="126835" imgH="139518" progId="Equation.3">
                <p:embed/>
              </p:oleObj>
            </a:graphicData>
          </a:graphic>
        </p:graphicFrame>
        <p:sp>
          <p:nvSpPr>
            <p:cNvPr id="85038" name="Line 46"/>
            <p:cNvSpPr>
              <a:spLocks noChangeShapeType="1"/>
            </p:cNvSpPr>
            <p:nvPr/>
          </p:nvSpPr>
          <p:spPr bwMode="auto">
            <a:xfrm>
              <a:off x="4014" y="2668"/>
              <a:ext cx="1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039" name="Line 47"/>
            <p:cNvSpPr>
              <a:spLocks noChangeShapeType="1"/>
            </p:cNvSpPr>
            <p:nvPr/>
          </p:nvSpPr>
          <p:spPr bwMode="auto">
            <a:xfrm flipV="1">
              <a:off x="4547" y="2026"/>
              <a:ext cx="0" cy="121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040" name="Line 48"/>
            <p:cNvSpPr>
              <a:spLocks noChangeShapeType="1"/>
            </p:cNvSpPr>
            <p:nvPr/>
          </p:nvSpPr>
          <p:spPr bwMode="auto">
            <a:xfrm>
              <a:off x="4781" y="2116"/>
              <a:ext cx="0" cy="10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5041" name="Object 49"/>
            <p:cNvGraphicFramePr>
              <a:graphicFrameLocks noChangeAspect="1"/>
            </p:cNvGraphicFramePr>
            <p:nvPr/>
          </p:nvGraphicFramePr>
          <p:xfrm>
            <a:off x="4828" y="2659"/>
            <a:ext cx="113" cy="191"/>
          </p:xfrm>
          <a:graphic>
            <a:graphicData uri="http://schemas.openxmlformats.org/presentationml/2006/ole">
              <p:oleObj spid="_x0000_s85041" name="公式" r:id="rId11" imgW="88707" imgH="164742" progId="Equation.3">
                <p:embed/>
              </p:oleObj>
            </a:graphicData>
          </a:graphic>
        </p:graphicFrame>
        <p:sp>
          <p:nvSpPr>
            <p:cNvPr id="85043" name="Arc 51"/>
            <p:cNvSpPr>
              <a:spLocks/>
            </p:cNvSpPr>
            <p:nvPr/>
          </p:nvSpPr>
          <p:spPr bwMode="auto">
            <a:xfrm rot="10534949">
              <a:off x="4830" y="2069"/>
              <a:ext cx="587" cy="5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044" name="Arc 52"/>
            <p:cNvSpPr>
              <a:spLocks/>
            </p:cNvSpPr>
            <p:nvPr/>
          </p:nvSpPr>
          <p:spPr bwMode="auto">
            <a:xfrm rot="497025">
              <a:off x="4209" y="2756"/>
              <a:ext cx="550" cy="36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7116763" y="5253038"/>
            <a:ext cx="930275" cy="436562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</p:spPr>
        <p:txBody>
          <a:bodyPr/>
          <a:lstStyle/>
          <a:p>
            <a:endParaRPr lang="en-AU"/>
          </a:p>
        </p:txBody>
      </p:sp>
      <p:sp>
        <p:nvSpPr>
          <p:cNvPr id="85047" name="Text Box 55"/>
          <p:cNvSpPr txBox="1">
            <a:spLocks noChangeArrowheads="1"/>
          </p:cNvSpPr>
          <p:nvPr/>
        </p:nvSpPr>
        <p:spPr bwMode="auto">
          <a:xfrm>
            <a:off x="250825" y="504825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77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graphicFrame>
        <p:nvGraphicFramePr>
          <p:cNvPr id="85048" name="Object 56"/>
          <p:cNvGraphicFramePr>
            <a:graphicFrameLocks noChangeAspect="1"/>
          </p:cNvGraphicFramePr>
          <p:nvPr/>
        </p:nvGraphicFramePr>
        <p:xfrm>
          <a:off x="2022475" y="280988"/>
          <a:ext cx="2654300" cy="1016000"/>
        </p:xfrm>
        <a:graphic>
          <a:graphicData uri="http://schemas.openxmlformats.org/presentationml/2006/ole">
            <p:oleObj spid="_x0000_s85048" name="公式" r:id="rId12" imgW="1193800" imgH="457200" progId="Equation.3">
              <p:embed/>
            </p:oleObj>
          </a:graphicData>
        </a:graphic>
      </p:graphicFrame>
      <p:sp>
        <p:nvSpPr>
          <p:cNvPr id="85049" name="Text Box 57"/>
          <p:cNvSpPr txBox="1">
            <a:spLocks noChangeArrowheads="1"/>
          </p:cNvSpPr>
          <p:nvPr/>
        </p:nvSpPr>
        <p:spPr bwMode="auto">
          <a:xfrm>
            <a:off x="4643438" y="50482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处间断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85050" name="Object 58"/>
          <p:cNvGraphicFramePr>
            <a:graphicFrameLocks noChangeAspect="1"/>
          </p:cNvGraphicFramePr>
          <p:nvPr/>
        </p:nvGraphicFramePr>
        <p:xfrm>
          <a:off x="900113" y="1341438"/>
          <a:ext cx="3959225" cy="593725"/>
        </p:xfrm>
        <a:graphic>
          <a:graphicData uri="http://schemas.openxmlformats.org/presentationml/2006/ole">
            <p:oleObj spid="_x0000_s85050" name="公式" r:id="rId13" imgW="1600200" imgH="279400" progId="Equation.3">
              <p:embed/>
            </p:oleObj>
          </a:graphicData>
        </a:graphic>
      </p:graphicFrame>
      <p:graphicFrame>
        <p:nvGraphicFramePr>
          <p:cNvPr id="85051" name="Object 59"/>
          <p:cNvGraphicFramePr>
            <a:graphicFrameLocks noChangeAspect="1"/>
          </p:cNvGraphicFramePr>
          <p:nvPr/>
        </p:nvGraphicFramePr>
        <p:xfrm>
          <a:off x="971550" y="1989138"/>
          <a:ext cx="3305175" cy="606425"/>
        </p:xfrm>
        <a:graphic>
          <a:graphicData uri="http://schemas.openxmlformats.org/presentationml/2006/ole">
            <p:oleObj spid="_x0000_s85051" name="公式" r:id="rId14" imgW="1308100" imgH="279400" progId="Equation.3">
              <p:embed/>
            </p:oleObj>
          </a:graphicData>
        </a:graphic>
      </p:graphicFrame>
      <p:graphicFrame>
        <p:nvGraphicFramePr>
          <p:cNvPr id="85052" name="Object 60"/>
          <p:cNvGraphicFramePr>
            <a:graphicFrameLocks noChangeAspect="1"/>
          </p:cNvGraphicFramePr>
          <p:nvPr/>
        </p:nvGraphicFramePr>
        <p:xfrm>
          <a:off x="971550" y="2708275"/>
          <a:ext cx="2362200" cy="615950"/>
        </p:xfrm>
        <a:graphic>
          <a:graphicData uri="http://schemas.openxmlformats.org/presentationml/2006/ole">
            <p:oleObj spid="_x0000_s85052" name="公式" r:id="rId15" imgW="1040948" imgH="279279" progId="Equation.3">
              <p:embed/>
            </p:oleObj>
          </a:graphicData>
        </a:graphic>
      </p:graphicFrame>
      <p:grpSp>
        <p:nvGrpSpPr>
          <p:cNvPr id="85059" name="Group 67"/>
          <p:cNvGrpSpPr>
            <a:grpSpLocks/>
          </p:cNvGrpSpPr>
          <p:nvPr/>
        </p:nvGrpSpPr>
        <p:grpSpPr bwMode="auto">
          <a:xfrm>
            <a:off x="395288" y="3213100"/>
            <a:ext cx="6048375" cy="874713"/>
            <a:chOff x="249" y="2115"/>
            <a:chExt cx="3810" cy="551"/>
          </a:xfrm>
        </p:grpSpPr>
        <p:sp>
          <p:nvSpPr>
            <p:cNvPr id="85053" name="Text Box 61"/>
            <p:cNvSpPr txBox="1">
              <a:spLocks noChangeArrowheads="1"/>
            </p:cNvSpPr>
            <p:nvPr/>
          </p:nvSpPr>
          <p:spPr bwMode="auto">
            <a:xfrm>
              <a:off x="249" y="2251"/>
              <a:ext cx="13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例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78  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函数</a:t>
              </a:r>
            </a:p>
          </p:txBody>
        </p:sp>
        <p:graphicFrame>
          <p:nvGraphicFramePr>
            <p:cNvPr id="85054" name="Object 62"/>
            <p:cNvGraphicFramePr>
              <a:graphicFrameLocks noChangeAspect="1"/>
            </p:cNvGraphicFramePr>
            <p:nvPr/>
          </p:nvGraphicFramePr>
          <p:xfrm>
            <a:off x="1338" y="2115"/>
            <a:ext cx="1085" cy="551"/>
          </p:xfrm>
          <a:graphic>
            <a:graphicData uri="http://schemas.openxmlformats.org/presentationml/2006/ole">
              <p:oleObj spid="_x0000_s85054" name="公式" r:id="rId16" imgW="774364" imgH="393529" progId="Equation.3">
                <p:embed/>
              </p:oleObj>
            </a:graphicData>
          </a:graphic>
        </p:graphicFrame>
        <p:sp>
          <p:nvSpPr>
            <p:cNvPr id="85055" name="Text Box 63"/>
            <p:cNvSpPr txBox="1">
              <a:spLocks noChangeArrowheads="1"/>
            </p:cNvSpPr>
            <p:nvPr/>
          </p:nvSpPr>
          <p:spPr bwMode="auto">
            <a:xfrm>
              <a:off x="2426" y="2251"/>
              <a:ext cx="16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在</a:t>
              </a:r>
              <a:r>
                <a:rPr kumimoji="1" lang="en-US" altLang="zh-CN" sz="2800" i="1">
                  <a:latin typeface="Times New Roman" pitchFamily="18" charset="0"/>
                  <a:ea typeface="楷体_GB2312" pitchFamily="49" charset="-122"/>
                </a:rPr>
                <a:t>x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=1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处间断 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.</a:t>
              </a:r>
            </a:p>
          </p:txBody>
        </p:sp>
      </p:grpSp>
      <p:graphicFrame>
        <p:nvGraphicFramePr>
          <p:cNvPr id="85056" name="Object 64"/>
          <p:cNvGraphicFramePr>
            <a:graphicFrameLocks noChangeAspect="1"/>
          </p:cNvGraphicFramePr>
          <p:nvPr/>
        </p:nvGraphicFramePr>
        <p:xfrm>
          <a:off x="900113" y="4149725"/>
          <a:ext cx="4084637" cy="836613"/>
        </p:xfrm>
        <a:graphic>
          <a:graphicData uri="http://schemas.openxmlformats.org/presentationml/2006/ole">
            <p:oleObj spid="_x0000_s85056" name="公式" r:id="rId17" imgW="1651000" imgH="393700" progId="Equation.3">
              <p:embed/>
            </p:oleObj>
          </a:graphicData>
        </a:graphic>
      </p:graphicFrame>
      <p:graphicFrame>
        <p:nvGraphicFramePr>
          <p:cNvPr id="85057" name="Object 65"/>
          <p:cNvGraphicFramePr>
            <a:graphicFrameLocks noChangeAspect="1"/>
          </p:cNvGraphicFramePr>
          <p:nvPr/>
        </p:nvGraphicFramePr>
        <p:xfrm>
          <a:off x="971550" y="5013325"/>
          <a:ext cx="4203700" cy="854075"/>
        </p:xfrm>
        <a:graphic>
          <a:graphicData uri="http://schemas.openxmlformats.org/presentationml/2006/ole">
            <p:oleObj spid="_x0000_s85057" name="公式" r:id="rId18" imgW="1663700" imgH="393700" progId="Equation.3">
              <p:embed/>
            </p:oleObj>
          </a:graphicData>
        </a:graphic>
      </p:graphicFrame>
      <p:graphicFrame>
        <p:nvGraphicFramePr>
          <p:cNvPr id="85058" name="Object 66"/>
          <p:cNvGraphicFramePr>
            <a:graphicFrameLocks noChangeAspect="1"/>
          </p:cNvGraphicFramePr>
          <p:nvPr/>
        </p:nvGraphicFramePr>
        <p:xfrm>
          <a:off x="1187450" y="5876925"/>
          <a:ext cx="2447925" cy="615950"/>
        </p:xfrm>
        <a:graphic>
          <a:graphicData uri="http://schemas.openxmlformats.org/presentationml/2006/ole">
            <p:oleObj spid="_x0000_s85058" name="公式" r:id="rId19" imgW="1040948" imgH="279279" progId="Equation.3">
              <p:embed/>
            </p:oleObj>
          </a:graphicData>
        </a:graphic>
      </p:graphicFrame>
      <p:sp>
        <p:nvSpPr>
          <p:cNvPr id="85061" name="AutoShape 6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5062" name="AutoShape 7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2590800" cy="533400"/>
          </a:xfrm>
          <a:noFill/>
        </p:spPr>
        <p:txBody>
          <a:bodyPr/>
          <a:lstStyle/>
          <a:p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间断点分类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8775" y="981075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第一类间断点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62000" y="1543050"/>
          <a:ext cx="1204913" cy="666750"/>
        </p:xfrm>
        <a:graphic>
          <a:graphicData uri="http://schemas.openxmlformats.org/presentationml/2006/ole">
            <p:oleObj spid="_x0000_s5124" name="Equation" r:id="rId3" imgW="482181" imgH="266469" progId="Equation.3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81200" y="15906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及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514600" y="1514475"/>
          <a:ext cx="1174750" cy="666750"/>
        </p:xfrm>
        <a:graphic>
          <a:graphicData uri="http://schemas.openxmlformats.org/presentationml/2006/ole">
            <p:oleObj spid="_x0000_s5126" name="Equation" r:id="rId4" imgW="469696" imgH="266584" progId="Equation.3">
              <p:embed/>
            </p:oleObj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95688" y="159067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均存在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689100" y="2184400"/>
          <a:ext cx="2730500" cy="666750"/>
        </p:xfrm>
        <a:graphic>
          <a:graphicData uri="http://schemas.openxmlformats.org/presentationml/2006/ole">
            <p:oleObj spid="_x0000_s5129" name="Equation" r:id="rId5" imgW="1091726" imgH="266584" progId="Equation.3">
              <p:embed/>
            </p:oleObj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19200" y="224313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495800" y="22717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</a:t>
            </a:r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972050" y="2238375"/>
          <a:ext cx="461963" cy="639763"/>
        </p:xfrm>
        <a:graphic>
          <a:graphicData uri="http://schemas.openxmlformats.org/presentationml/2006/ole">
            <p:oleObj spid="_x0000_s5132" name="Equation" r:id="rId6" imgW="165028" imgH="228501" progId="Equation.3">
              <p:embed/>
            </p:oleObj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1673225" y="2924175"/>
          <a:ext cx="2822575" cy="666750"/>
        </p:xfrm>
        <a:graphic>
          <a:graphicData uri="http://schemas.openxmlformats.org/presentationml/2006/ole">
            <p:oleObj spid="_x0000_s5134" name="Equation" r:id="rId7" imgW="1129810" imgH="266584" progId="Equation.3">
              <p:embed/>
            </p:oleObj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219200" y="300513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495800" y="30384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</a:t>
            </a: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4995863" y="3017838"/>
          <a:ext cx="461962" cy="639762"/>
        </p:xfrm>
        <a:graphic>
          <a:graphicData uri="http://schemas.openxmlformats.org/presentationml/2006/ole">
            <p:oleObj spid="_x0000_s5137" name="Equation" r:id="rId8" imgW="165028" imgH="228501" progId="Equation.3">
              <p:embed/>
            </p:oleObj>
          </a:graphicData>
        </a:graphic>
      </p:graphicFrame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58775" y="36306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第二类间断点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728663" y="4221163"/>
          <a:ext cx="1173162" cy="666750"/>
        </p:xfrm>
        <a:graphic>
          <a:graphicData uri="http://schemas.openxmlformats.org/presentationml/2006/ole">
            <p:oleObj spid="_x0000_s5147" name="Equation" r:id="rId9" imgW="469696" imgH="266584" progId="Equation.3">
              <p:embed/>
            </p:oleObj>
          </a:graphicData>
        </a:graphic>
      </p:graphicFrame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843088" y="4343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及</a:t>
            </a:r>
          </a:p>
        </p:txBody>
      </p: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2376488" y="4221163"/>
          <a:ext cx="1173162" cy="666750"/>
        </p:xfrm>
        <a:graphic>
          <a:graphicData uri="http://schemas.openxmlformats.org/presentationml/2006/ole">
            <p:oleObj spid="_x0000_s5149" name="Equation" r:id="rId10" imgW="469696" imgH="266584" progId="Equation.3">
              <p:embed/>
            </p:oleObj>
          </a:graphicData>
        </a:graphic>
      </p:graphicFrame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519488" y="4343400"/>
            <a:ext cx="3338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中至少一个不存在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456113" y="5062538"/>
            <a:ext cx="820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</a:t>
            </a:r>
          </a:p>
        </p:txBody>
      </p:sp>
      <p:graphicFrame>
        <p:nvGraphicFramePr>
          <p:cNvPr id="5157" name="Object 37"/>
          <p:cNvGraphicFramePr>
            <a:graphicFrameLocks noChangeAspect="1"/>
          </p:cNvGraphicFramePr>
          <p:nvPr/>
        </p:nvGraphicFramePr>
        <p:xfrm>
          <a:off x="4941888" y="5029200"/>
          <a:ext cx="461962" cy="639763"/>
        </p:xfrm>
        <a:graphic>
          <a:graphicData uri="http://schemas.openxmlformats.org/presentationml/2006/ole">
            <p:oleObj spid="_x0000_s5157" name="Equation" r:id="rId11" imgW="165028" imgH="228501" progId="Equation.3">
              <p:embed/>
            </p:oleObj>
          </a:graphicData>
        </a:graphic>
      </p:graphicFrame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1219200" y="5745163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若其中有一个为振荡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4800600" y="57927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</a:t>
            </a:r>
          </a:p>
        </p:txBody>
      </p:sp>
      <p:graphicFrame>
        <p:nvGraphicFramePr>
          <p:cNvPr id="5164" name="Object 44"/>
          <p:cNvGraphicFramePr>
            <a:graphicFrameLocks noChangeAspect="1"/>
          </p:cNvGraphicFramePr>
          <p:nvPr/>
        </p:nvGraphicFramePr>
        <p:xfrm>
          <a:off x="5275263" y="5715000"/>
          <a:ext cx="461962" cy="639763"/>
        </p:xfrm>
        <a:graphic>
          <a:graphicData uri="http://schemas.openxmlformats.org/presentationml/2006/ole">
            <p:oleObj spid="_x0000_s5164" name="Equation" r:id="rId12" imgW="165028" imgH="228501" progId="Equation.3">
              <p:embed/>
            </p:oleObj>
          </a:graphicData>
        </a:graphic>
      </p:graphicFrame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236663" y="5029200"/>
            <a:ext cx="295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若其中有一个为</a:t>
            </a:r>
          </a:p>
        </p:txBody>
      </p:sp>
      <p:graphicFrame>
        <p:nvGraphicFramePr>
          <p:cNvPr id="5166" name="Object 46"/>
          <p:cNvGraphicFramePr>
            <a:graphicFrameLocks noChangeAspect="1"/>
          </p:cNvGraphicFramePr>
          <p:nvPr/>
        </p:nvGraphicFramePr>
        <p:xfrm>
          <a:off x="3810000" y="5181600"/>
          <a:ext cx="669925" cy="492125"/>
        </p:xfrm>
        <a:graphic>
          <a:graphicData uri="http://schemas.openxmlformats.org/presentationml/2006/ole">
            <p:oleObj spid="_x0000_s5166" name="Equation" r:id="rId13" imgW="203024" imgH="164957" progId="Equation.3">
              <p:embed/>
            </p:oleObj>
          </a:graphicData>
        </a:graphic>
      </p:graphicFrame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5334000" y="2306638"/>
            <a:ext cx="249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为可去间断点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394325" y="3044825"/>
            <a:ext cx="249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为跳跃间断点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5337175" y="5043488"/>
            <a:ext cx="251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无穷间断点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endParaRPr kumimoji="1" lang="en-US" altLang="zh-CN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5715000" y="5808663"/>
            <a:ext cx="2503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振荡间断点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5195" name="AutoShape 7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196" name="AutoShape 7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build="p" autoUpdateAnimBg="0" advAuto="0"/>
      <p:bldP spid="5127" grpId="0" build="p" autoUpdateAnimBg="0" advAuto="0"/>
      <p:bldP spid="5128" grpId="0" build="p" autoUpdateAnimBg="0"/>
      <p:bldP spid="5131" grpId="0" build="p" autoUpdateAnimBg="0"/>
      <p:bldP spid="5133" grpId="0" build="p" autoUpdateAnimBg="0"/>
      <p:bldP spid="5136" grpId="0" build="p" autoUpdateAnimBg="0"/>
      <p:bldP spid="5145" grpId="0" autoUpdateAnimBg="0"/>
      <p:bldP spid="5148" grpId="0" build="p" autoUpdateAnimBg="0" advAuto="0"/>
      <p:bldP spid="5150" grpId="0" build="p" autoUpdateAnimBg="0" advAuto="0"/>
      <p:bldP spid="5156" grpId="0" build="p" autoUpdateAnimBg="0"/>
      <p:bldP spid="5160" grpId="0" build="p" autoUpdateAnimBg="0"/>
      <p:bldP spid="5163" grpId="0" build="p" autoUpdateAnimBg="0"/>
      <p:bldP spid="5153" grpId="0" build="p" autoUpdateAnimBg="0"/>
      <p:bldP spid="5191" grpId="0" build="p" autoUpdateAnimBg="0" advAuto="0"/>
      <p:bldP spid="5192" grpId="0" build="p" autoUpdateAnimBg="0" advAuto="0"/>
      <p:bldP spid="5193" grpId="0" build="p" autoUpdateAnimBg="0" advAuto="0"/>
      <p:bldP spid="5194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39750" y="866775"/>
          <a:ext cx="2406650" cy="566738"/>
        </p:xfrm>
        <a:graphic>
          <a:graphicData uri="http://schemas.openxmlformats.org/presentationml/2006/ole">
            <p:oleObj spid="_x0000_s31751" name="Equation" r:id="rId3" imgW="837836" imgH="203112" progId="Equation.3">
              <p:embed/>
            </p:oleObj>
          </a:graphicData>
        </a:graphic>
      </p:graphicFrame>
      <p:grpSp>
        <p:nvGrpSpPr>
          <p:cNvPr id="31798" name="Group 54"/>
          <p:cNvGrpSpPr>
            <a:grpSpLocks/>
          </p:cNvGrpSpPr>
          <p:nvPr/>
        </p:nvGrpSpPr>
        <p:grpSpPr bwMode="auto">
          <a:xfrm>
            <a:off x="1371600" y="1417638"/>
            <a:ext cx="1163638" cy="990600"/>
            <a:chOff x="624" y="672"/>
            <a:chExt cx="733" cy="624"/>
          </a:xfrm>
        </p:grpSpPr>
        <p:graphicFrame>
          <p:nvGraphicFramePr>
            <p:cNvPr id="31753" name="Object 9"/>
            <p:cNvGraphicFramePr>
              <a:graphicFrameLocks noChangeAspect="1"/>
            </p:cNvGraphicFramePr>
            <p:nvPr/>
          </p:nvGraphicFramePr>
          <p:xfrm>
            <a:off x="1055" y="672"/>
            <a:ext cx="302" cy="624"/>
          </p:xfrm>
          <a:graphic>
            <a:graphicData uri="http://schemas.openxmlformats.org/presentationml/2006/ole">
              <p:oleObj spid="_x0000_s31753" name="Equation" r:id="rId4" imgW="126890" imgH="228402" progId="Equation.3">
                <p:embed/>
              </p:oleObj>
            </a:graphicData>
          </a:graphic>
        </p:graphicFrame>
        <p:graphicFrame>
          <p:nvGraphicFramePr>
            <p:cNvPr id="31754" name="Object 10"/>
            <p:cNvGraphicFramePr>
              <a:graphicFrameLocks noChangeAspect="1"/>
            </p:cNvGraphicFramePr>
            <p:nvPr/>
          </p:nvGraphicFramePr>
          <p:xfrm>
            <a:off x="624" y="882"/>
            <a:ext cx="396" cy="296"/>
          </p:xfrm>
          <a:graphic>
            <a:graphicData uri="http://schemas.openxmlformats.org/presentationml/2006/ole">
              <p:oleObj spid="_x0000_s31754" name="Equation" r:id="rId5" imgW="253780" imgH="164957" progId="Equation.3">
                <p:embed/>
              </p:oleObj>
            </a:graphicData>
          </a:graphic>
        </p:graphicFrame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514600" y="164623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为其无穷间断点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1384300" y="3733800"/>
          <a:ext cx="995363" cy="496888"/>
        </p:xfrm>
        <a:graphic>
          <a:graphicData uri="http://schemas.openxmlformats.org/presentationml/2006/ole">
            <p:oleObj spid="_x0000_s31756" name="公式" r:id="rId6" imgW="355138" imgH="177569" progId="Equation.3">
              <p:embed/>
            </p:oleObj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362200" y="37480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为其振荡间断点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539750" y="2500313"/>
          <a:ext cx="2146300" cy="1104900"/>
        </p:xfrm>
        <a:graphic>
          <a:graphicData uri="http://schemas.openxmlformats.org/presentationml/2006/ole">
            <p:oleObj spid="_x0000_s31760" name="Equation" r:id="rId7" imgW="875920" imgH="393529" progId="Equation.3">
              <p:embed/>
            </p:oleObj>
          </a:graphicData>
        </a:graphic>
      </p:graphicFrame>
      <p:graphicFrame>
        <p:nvGraphicFramePr>
          <p:cNvPr id="31765" name="Object 21"/>
          <p:cNvGraphicFramePr>
            <a:graphicFrameLocks noChangeAspect="1"/>
          </p:cNvGraphicFramePr>
          <p:nvPr/>
        </p:nvGraphicFramePr>
        <p:xfrm>
          <a:off x="1371600" y="5751513"/>
          <a:ext cx="923925" cy="496887"/>
        </p:xfrm>
        <a:graphic>
          <a:graphicData uri="http://schemas.openxmlformats.org/presentationml/2006/ole">
            <p:oleObj spid="_x0000_s31765" name="公式" r:id="rId8" imgW="329914" imgH="177646" progId="Equation.3">
              <p:embed/>
            </p:oleObj>
          </a:graphicData>
        </a:graphic>
      </p:graphicFrame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209800" y="574516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为可去间断点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539750" y="4419600"/>
          <a:ext cx="2384425" cy="1123950"/>
        </p:xfrm>
        <a:graphic>
          <a:graphicData uri="http://schemas.openxmlformats.org/presentationml/2006/ole">
            <p:oleObj spid="_x0000_s31768" name="Equation" r:id="rId9" imgW="889000" imgH="419100" progId="Equation.3">
              <p:embed/>
            </p:oleObj>
          </a:graphicData>
        </a:graphic>
      </p:graphicFrame>
      <p:grpSp>
        <p:nvGrpSpPr>
          <p:cNvPr id="31804" name="Group 60"/>
          <p:cNvGrpSpPr>
            <a:grpSpLocks/>
          </p:cNvGrpSpPr>
          <p:nvPr/>
        </p:nvGrpSpPr>
        <p:grpSpPr bwMode="auto">
          <a:xfrm>
            <a:off x="5580063" y="4508500"/>
            <a:ext cx="1828800" cy="1684338"/>
            <a:chOff x="3504" y="2906"/>
            <a:chExt cx="1356" cy="1250"/>
          </a:xfrm>
        </p:grpSpPr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3749" y="3914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 flipV="1">
              <a:off x="3749" y="2906"/>
              <a:ext cx="0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1774" name="Object 30"/>
            <p:cNvGraphicFramePr>
              <a:graphicFrameLocks noChangeAspect="1"/>
            </p:cNvGraphicFramePr>
            <p:nvPr/>
          </p:nvGraphicFramePr>
          <p:xfrm>
            <a:off x="4661" y="3936"/>
            <a:ext cx="199" cy="220"/>
          </p:xfrm>
          <a:graphic>
            <a:graphicData uri="http://schemas.openxmlformats.org/presentationml/2006/ole">
              <p:oleObj spid="_x0000_s31774" name="Equation" r:id="rId10" imgW="126835" imgH="139518" progId="Equation.3">
                <p:embed/>
              </p:oleObj>
            </a:graphicData>
          </a:graphic>
        </p:graphicFrame>
        <p:graphicFrame>
          <p:nvGraphicFramePr>
            <p:cNvPr id="31775" name="Object 31"/>
            <p:cNvGraphicFramePr>
              <a:graphicFrameLocks noChangeAspect="1"/>
            </p:cNvGraphicFramePr>
            <p:nvPr/>
          </p:nvGraphicFramePr>
          <p:xfrm>
            <a:off x="3653" y="3914"/>
            <a:ext cx="199" cy="220"/>
          </p:xfrm>
          <a:graphic>
            <a:graphicData uri="http://schemas.openxmlformats.org/presentationml/2006/ole">
              <p:oleObj spid="_x0000_s31775" name="Equation" r:id="rId11" imgW="126835" imgH="139518" progId="Equation.3">
                <p:embed/>
              </p:oleObj>
            </a:graphicData>
          </a:graphic>
        </p:graphicFrame>
        <p:graphicFrame>
          <p:nvGraphicFramePr>
            <p:cNvPr id="31776" name="Object 32"/>
            <p:cNvGraphicFramePr>
              <a:graphicFrameLocks noChangeAspect="1"/>
            </p:cNvGraphicFramePr>
            <p:nvPr/>
          </p:nvGraphicFramePr>
          <p:xfrm>
            <a:off x="3504" y="2908"/>
            <a:ext cx="220" cy="260"/>
          </p:xfrm>
          <a:graphic>
            <a:graphicData uri="http://schemas.openxmlformats.org/presentationml/2006/ole">
              <p:oleObj spid="_x0000_s31776" name="Equation" r:id="rId12" imgW="139579" imgH="164957" progId="Equation.3">
                <p:embed/>
              </p:oleObj>
            </a:graphicData>
          </a:graphic>
        </p:graphicFrame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 flipV="1">
              <a:off x="3514" y="2959"/>
              <a:ext cx="907" cy="907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 flipV="1">
              <a:off x="4037" y="333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4002" y="3318"/>
              <a:ext cx="57" cy="5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31780" name="Object 36"/>
            <p:cNvGraphicFramePr>
              <a:graphicFrameLocks noChangeAspect="1"/>
            </p:cNvGraphicFramePr>
            <p:nvPr/>
          </p:nvGraphicFramePr>
          <p:xfrm>
            <a:off x="3984" y="3888"/>
            <a:ext cx="128" cy="239"/>
          </p:xfrm>
          <a:graphic>
            <a:graphicData uri="http://schemas.openxmlformats.org/presentationml/2006/ole">
              <p:oleObj spid="_x0000_s31780" name="Equation" r:id="rId13" imgW="88707" imgH="164742" progId="Equation.3">
                <p:embed/>
              </p:oleObj>
            </a:graphicData>
          </a:graphic>
        </p:graphicFrame>
      </p:grpSp>
      <p:sp>
        <p:nvSpPr>
          <p:cNvPr id="31801" name="Rectangle 57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752600" cy="685800"/>
          </a:xfrm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例如</a:t>
            </a:r>
            <a:r>
              <a:rPr lang="en-US" altLang="zh-CN" sz="2800" b="1">
                <a:ea typeface="楷体_GB2312" pitchFamily="49" charset="-122"/>
              </a:rPr>
              <a:t>:</a:t>
            </a:r>
          </a:p>
        </p:txBody>
      </p:sp>
      <p:grpSp>
        <p:nvGrpSpPr>
          <p:cNvPr id="31869" name="Group 125"/>
          <p:cNvGrpSpPr>
            <a:grpSpLocks/>
          </p:cNvGrpSpPr>
          <p:nvPr/>
        </p:nvGrpSpPr>
        <p:grpSpPr bwMode="auto">
          <a:xfrm>
            <a:off x="6011863" y="476250"/>
            <a:ext cx="2157412" cy="1976438"/>
            <a:chOff x="3792" y="195"/>
            <a:chExt cx="1359" cy="1245"/>
          </a:xfrm>
        </p:grpSpPr>
        <p:graphicFrame>
          <p:nvGraphicFramePr>
            <p:cNvPr id="31783" name="Object 39"/>
            <p:cNvGraphicFramePr>
              <a:graphicFrameLocks noChangeAspect="1"/>
            </p:cNvGraphicFramePr>
            <p:nvPr/>
          </p:nvGraphicFramePr>
          <p:xfrm>
            <a:off x="4512" y="336"/>
            <a:ext cx="639" cy="185"/>
          </p:xfrm>
          <a:graphic>
            <a:graphicData uri="http://schemas.openxmlformats.org/presentationml/2006/ole">
              <p:oleObj spid="_x0000_s31783" name="Equation" r:id="rId14" imgW="1320800" imgH="368300" progId="Equation.3">
                <p:embed/>
              </p:oleObj>
            </a:graphicData>
          </a:graphic>
        </p:graphicFrame>
        <p:graphicFrame>
          <p:nvGraphicFramePr>
            <p:cNvPr id="31784" name="Object 40"/>
            <p:cNvGraphicFramePr>
              <a:graphicFrameLocks noChangeAspect="1"/>
            </p:cNvGraphicFramePr>
            <p:nvPr/>
          </p:nvGraphicFramePr>
          <p:xfrm>
            <a:off x="4272" y="816"/>
            <a:ext cx="110" cy="259"/>
          </p:xfrm>
          <a:graphic>
            <a:graphicData uri="http://schemas.openxmlformats.org/presentationml/2006/ole">
              <p:oleObj spid="_x0000_s31784" name="Equation" r:id="rId15" imgW="228600" imgH="520700" progId="Equation.3">
                <p:embed/>
              </p:oleObj>
            </a:graphicData>
          </a:graphic>
        </p:graphicFrame>
        <p:grpSp>
          <p:nvGrpSpPr>
            <p:cNvPr id="31862" name="Group 118"/>
            <p:cNvGrpSpPr>
              <a:grpSpLocks/>
            </p:cNvGrpSpPr>
            <p:nvPr/>
          </p:nvGrpSpPr>
          <p:grpSpPr bwMode="auto">
            <a:xfrm>
              <a:off x="3885" y="195"/>
              <a:ext cx="424" cy="1245"/>
              <a:chOff x="2262" y="1167"/>
              <a:chExt cx="654" cy="1920"/>
            </a:xfrm>
          </p:grpSpPr>
          <p:sp>
            <p:nvSpPr>
              <p:cNvPr id="31849" name="Freeform 105"/>
              <p:cNvSpPr>
                <a:spLocks/>
              </p:cNvSpPr>
              <p:nvPr/>
            </p:nvSpPr>
            <p:spPr bwMode="auto">
              <a:xfrm>
                <a:off x="2262" y="2061"/>
                <a:ext cx="426" cy="1026"/>
              </a:xfrm>
              <a:custGeom>
                <a:avLst/>
                <a:gdLst/>
                <a:ahLst/>
                <a:cxnLst>
                  <a:cxn ang="0">
                    <a:pos x="12" y="906"/>
                  </a:cxn>
                  <a:cxn ang="0">
                    <a:pos x="18" y="792"/>
                  </a:cxn>
                  <a:cxn ang="0">
                    <a:pos x="24" y="702"/>
                  </a:cxn>
                  <a:cxn ang="0">
                    <a:pos x="36" y="630"/>
                  </a:cxn>
                  <a:cxn ang="0">
                    <a:pos x="42" y="570"/>
                  </a:cxn>
                  <a:cxn ang="0">
                    <a:pos x="48" y="522"/>
                  </a:cxn>
                  <a:cxn ang="0">
                    <a:pos x="60" y="486"/>
                  </a:cxn>
                  <a:cxn ang="0">
                    <a:pos x="66" y="450"/>
                  </a:cxn>
                  <a:cxn ang="0">
                    <a:pos x="78" y="420"/>
                  </a:cxn>
                  <a:cxn ang="0">
                    <a:pos x="84" y="390"/>
                  </a:cxn>
                  <a:cxn ang="0">
                    <a:pos x="90" y="366"/>
                  </a:cxn>
                  <a:cxn ang="0">
                    <a:pos x="102" y="348"/>
                  </a:cxn>
                  <a:cxn ang="0">
                    <a:pos x="108" y="330"/>
                  </a:cxn>
                  <a:cxn ang="0">
                    <a:pos x="114" y="312"/>
                  </a:cxn>
                  <a:cxn ang="0">
                    <a:pos x="126" y="294"/>
                  </a:cxn>
                  <a:cxn ang="0">
                    <a:pos x="132" y="282"/>
                  </a:cxn>
                  <a:cxn ang="0">
                    <a:pos x="144" y="264"/>
                  </a:cxn>
                  <a:cxn ang="0">
                    <a:pos x="150" y="252"/>
                  </a:cxn>
                  <a:cxn ang="0">
                    <a:pos x="156" y="240"/>
                  </a:cxn>
                  <a:cxn ang="0">
                    <a:pos x="168" y="228"/>
                  </a:cxn>
                  <a:cxn ang="0">
                    <a:pos x="174" y="222"/>
                  </a:cxn>
                  <a:cxn ang="0">
                    <a:pos x="180" y="210"/>
                  </a:cxn>
                  <a:cxn ang="0">
                    <a:pos x="192" y="198"/>
                  </a:cxn>
                  <a:cxn ang="0">
                    <a:pos x="198" y="192"/>
                  </a:cxn>
                  <a:cxn ang="0">
                    <a:pos x="210" y="180"/>
                  </a:cxn>
                  <a:cxn ang="0">
                    <a:pos x="216" y="174"/>
                  </a:cxn>
                  <a:cxn ang="0">
                    <a:pos x="222" y="168"/>
                  </a:cxn>
                  <a:cxn ang="0">
                    <a:pos x="234" y="156"/>
                  </a:cxn>
                  <a:cxn ang="0">
                    <a:pos x="240" y="150"/>
                  </a:cxn>
                  <a:cxn ang="0">
                    <a:pos x="246" y="144"/>
                  </a:cxn>
                  <a:cxn ang="0">
                    <a:pos x="258" y="138"/>
                  </a:cxn>
                  <a:cxn ang="0">
                    <a:pos x="264" y="126"/>
                  </a:cxn>
                  <a:cxn ang="0">
                    <a:pos x="276" y="120"/>
                  </a:cxn>
                  <a:cxn ang="0">
                    <a:pos x="282" y="114"/>
                  </a:cxn>
                  <a:cxn ang="0">
                    <a:pos x="288" y="108"/>
                  </a:cxn>
                  <a:cxn ang="0">
                    <a:pos x="300" y="102"/>
                  </a:cxn>
                  <a:cxn ang="0">
                    <a:pos x="306" y="96"/>
                  </a:cxn>
                  <a:cxn ang="0">
                    <a:pos x="312" y="90"/>
                  </a:cxn>
                  <a:cxn ang="0">
                    <a:pos x="324" y="84"/>
                  </a:cxn>
                  <a:cxn ang="0">
                    <a:pos x="330" y="78"/>
                  </a:cxn>
                  <a:cxn ang="0">
                    <a:pos x="342" y="66"/>
                  </a:cxn>
                  <a:cxn ang="0">
                    <a:pos x="348" y="60"/>
                  </a:cxn>
                  <a:cxn ang="0">
                    <a:pos x="354" y="54"/>
                  </a:cxn>
                  <a:cxn ang="0">
                    <a:pos x="366" y="48"/>
                  </a:cxn>
                  <a:cxn ang="0">
                    <a:pos x="372" y="42"/>
                  </a:cxn>
                  <a:cxn ang="0">
                    <a:pos x="378" y="36"/>
                  </a:cxn>
                  <a:cxn ang="0">
                    <a:pos x="390" y="30"/>
                  </a:cxn>
                  <a:cxn ang="0">
                    <a:pos x="396" y="18"/>
                  </a:cxn>
                  <a:cxn ang="0">
                    <a:pos x="408" y="12"/>
                  </a:cxn>
                  <a:cxn ang="0">
                    <a:pos x="414" y="6"/>
                  </a:cxn>
                  <a:cxn ang="0">
                    <a:pos x="420" y="0"/>
                  </a:cxn>
                </a:cxnLst>
                <a:rect l="0" t="0" r="r" b="b"/>
                <a:pathLst>
                  <a:path w="426" h="1026">
                    <a:moveTo>
                      <a:pt x="0" y="1026"/>
                    </a:moveTo>
                    <a:lnTo>
                      <a:pt x="6" y="996"/>
                    </a:lnTo>
                    <a:lnTo>
                      <a:pt x="6" y="966"/>
                    </a:lnTo>
                    <a:lnTo>
                      <a:pt x="6" y="936"/>
                    </a:lnTo>
                    <a:lnTo>
                      <a:pt x="12" y="906"/>
                    </a:lnTo>
                    <a:lnTo>
                      <a:pt x="12" y="882"/>
                    </a:lnTo>
                    <a:lnTo>
                      <a:pt x="12" y="858"/>
                    </a:lnTo>
                    <a:lnTo>
                      <a:pt x="12" y="834"/>
                    </a:lnTo>
                    <a:lnTo>
                      <a:pt x="18" y="810"/>
                    </a:lnTo>
                    <a:lnTo>
                      <a:pt x="18" y="792"/>
                    </a:lnTo>
                    <a:lnTo>
                      <a:pt x="18" y="774"/>
                    </a:lnTo>
                    <a:lnTo>
                      <a:pt x="24" y="750"/>
                    </a:lnTo>
                    <a:lnTo>
                      <a:pt x="24" y="732"/>
                    </a:lnTo>
                    <a:lnTo>
                      <a:pt x="24" y="720"/>
                    </a:lnTo>
                    <a:lnTo>
                      <a:pt x="24" y="702"/>
                    </a:lnTo>
                    <a:lnTo>
                      <a:pt x="30" y="684"/>
                    </a:lnTo>
                    <a:lnTo>
                      <a:pt x="30" y="672"/>
                    </a:lnTo>
                    <a:lnTo>
                      <a:pt x="30" y="654"/>
                    </a:lnTo>
                    <a:lnTo>
                      <a:pt x="30" y="642"/>
                    </a:lnTo>
                    <a:lnTo>
                      <a:pt x="36" y="630"/>
                    </a:lnTo>
                    <a:lnTo>
                      <a:pt x="36" y="618"/>
                    </a:lnTo>
                    <a:lnTo>
                      <a:pt x="36" y="606"/>
                    </a:lnTo>
                    <a:lnTo>
                      <a:pt x="42" y="594"/>
                    </a:lnTo>
                    <a:lnTo>
                      <a:pt x="42" y="582"/>
                    </a:lnTo>
                    <a:lnTo>
                      <a:pt x="42" y="570"/>
                    </a:lnTo>
                    <a:lnTo>
                      <a:pt x="42" y="564"/>
                    </a:lnTo>
                    <a:lnTo>
                      <a:pt x="48" y="552"/>
                    </a:lnTo>
                    <a:lnTo>
                      <a:pt x="48" y="540"/>
                    </a:lnTo>
                    <a:lnTo>
                      <a:pt x="48" y="534"/>
                    </a:lnTo>
                    <a:lnTo>
                      <a:pt x="48" y="522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498"/>
                    </a:lnTo>
                    <a:lnTo>
                      <a:pt x="60" y="492"/>
                    </a:lnTo>
                    <a:lnTo>
                      <a:pt x="60" y="486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6" y="462"/>
                    </a:lnTo>
                    <a:lnTo>
                      <a:pt x="66" y="456"/>
                    </a:lnTo>
                    <a:lnTo>
                      <a:pt x="66" y="450"/>
                    </a:lnTo>
                    <a:lnTo>
                      <a:pt x="66" y="444"/>
                    </a:lnTo>
                    <a:lnTo>
                      <a:pt x="72" y="438"/>
                    </a:lnTo>
                    <a:lnTo>
                      <a:pt x="72" y="432"/>
                    </a:lnTo>
                    <a:lnTo>
                      <a:pt x="72" y="426"/>
                    </a:lnTo>
                    <a:lnTo>
                      <a:pt x="78" y="420"/>
                    </a:lnTo>
                    <a:lnTo>
                      <a:pt x="78" y="414"/>
                    </a:lnTo>
                    <a:lnTo>
                      <a:pt x="78" y="408"/>
                    </a:lnTo>
                    <a:lnTo>
                      <a:pt x="78" y="402"/>
                    </a:lnTo>
                    <a:lnTo>
                      <a:pt x="84" y="396"/>
                    </a:lnTo>
                    <a:lnTo>
                      <a:pt x="84" y="390"/>
                    </a:lnTo>
                    <a:lnTo>
                      <a:pt x="90" y="384"/>
                    </a:lnTo>
                    <a:lnTo>
                      <a:pt x="90" y="378"/>
                    </a:lnTo>
                    <a:lnTo>
                      <a:pt x="90" y="372"/>
                    </a:lnTo>
                    <a:lnTo>
                      <a:pt x="90" y="366"/>
                    </a:lnTo>
                    <a:lnTo>
                      <a:pt x="96" y="366"/>
                    </a:lnTo>
                    <a:lnTo>
                      <a:pt x="96" y="360"/>
                    </a:lnTo>
                    <a:lnTo>
                      <a:pt x="96" y="354"/>
                    </a:lnTo>
                    <a:lnTo>
                      <a:pt x="102" y="348"/>
                    </a:lnTo>
                    <a:lnTo>
                      <a:pt x="102" y="342"/>
                    </a:lnTo>
                    <a:lnTo>
                      <a:pt x="108" y="336"/>
                    </a:lnTo>
                    <a:lnTo>
                      <a:pt x="108" y="330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14" y="312"/>
                    </a:lnTo>
                    <a:lnTo>
                      <a:pt x="120" y="306"/>
                    </a:lnTo>
                    <a:lnTo>
                      <a:pt x="120" y="300"/>
                    </a:lnTo>
                    <a:lnTo>
                      <a:pt x="126" y="300"/>
                    </a:lnTo>
                    <a:lnTo>
                      <a:pt x="126" y="294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38" y="276"/>
                    </a:lnTo>
                    <a:lnTo>
                      <a:pt x="138" y="270"/>
                    </a:lnTo>
                    <a:lnTo>
                      <a:pt x="144" y="264"/>
                    </a:lnTo>
                    <a:lnTo>
                      <a:pt x="144" y="258"/>
                    </a:lnTo>
                    <a:lnTo>
                      <a:pt x="150" y="258"/>
                    </a:lnTo>
                    <a:lnTo>
                      <a:pt x="150" y="252"/>
                    </a:lnTo>
                    <a:lnTo>
                      <a:pt x="156" y="246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62" y="234"/>
                    </a:lnTo>
                    <a:lnTo>
                      <a:pt x="168" y="228"/>
                    </a:lnTo>
                    <a:lnTo>
                      <a:pt x="174" y="222"/>
                    </a:lnTo>
                    <a:lnTo>
                      <a:pt x="174" y="216"/>
                    </a:lnTo>
                    <a:lnTo>
                      <a:pt x="180" y="216"/>
                    </a:lnTo>
                    <a:lnTo>
                      <a:pt x="180" y="210"/>
                    </a:lnTo>
                    <a:lnTo>
                      <a:pt x="186" y="210"/>
                    </a:lnTo>
                    <a:lnTo>
                      <a:pt x="186" y="204"/>
                    </a:lnTo>
                    <a:lnTo>
                      <a:pt x="192" y="204"/>
                    </a:lnTo>
                    <a:lnTo>
                      <a:pt x="192" y="198"/>
                    </a:lnTo>
                    <a:lnTo>
                      <a:pt x="198" y="192"/>
                    </a:lnTo>
                    <a:lnTo>
                      <a:pt x="204" y="186"/>
                    </a:lnTo>
                    <a:lnTo>
                      <a:pt x="210" y="180"/>
                    </a:lnTo>
                    <a:lnTo>
                      <a:pt x="216" y="174"/>
                    </a:lnTo>
                    <a:lnTo>
                      <a:pt x="222" y="168"/>
                    </a:lnTo>
                    <a:lnTo>
                      <a:pt x="228" y="162"/>
                    </a:lnTo>
                    <a:lnTo>
                      <a:pt x="234" y="156"/>
                    </a:lnTo>
                    <a:lnTo>
                      <a:pt x="240" y="156"/>
                    </a:lnTo>
                    <a:lnTo>
                      <a:pt x="240" y="150"/>
                    </a:lnTo>
                    <a:lnTo>
                      <a:pt x="246" y="150"/>
                    </a:lnTo>
                    <a:lnTo>
                      <a:pt x="246" y="144"/>
                    </a:lnTo>
                    <a:lnTo>
                      <a:pt x="252" y="144"/>
                    </a:lnTo>
                    <a:lnTo>
                      <a:pt x="252" y="138"/>
                    </a:lnTo>
                    <a:lnTo>
                      <a:pt x="258" y="138"/>
                    </a:lnTo>
                    <a:lnTo>
                      <a:pt x="258" y="132"/>
                    </a:lnTo>
                    <a:lnTo>
                      <a:pt x="264" y="132"/>
                    </a:lnTo>
                    <a:lnTo>
                      <a:pt x="264" y="126"/>
                    </a:lnTo>
                    <a:lnTo>
                      <a:pt x="270" y="126"/>
                    </a:lnTo>
                    <a:lnTo>
                      <a:pt x="276" y="120"/>
                    </a:lnTo>
                    <a:lnTo>
                      <a:pt x="282" y="114"/>
                    </a:lnTo>
                    <a:lnTo>
                      <a:pt x="288" y="114"/>
                    </a:lnTo>
                    <a:lnTo>
                      <a:pt x="288" y="108"/>
                    </a:lnTo>
                    <a:lnTo>
                      <a:pt x="294" y="108"/>
                    </a:lnTo>
                    <a:lnTo>
                      <a:pt x="294" y="102"/>
                    </a:lnTo>
                    <a:lnTo>
                      <a:pt x="300" y="102"/>
                    </a:lnTo>
                    <a:lnTo>
                      <a:pt x="300" y="96"/>
                    </a:lnTo>
                    <a:lnTo>
                      <a:pt x="306" y="96"/>
                    </a:lnTo>
                    <a:lnTo>
                      <a:pt x="312" y="90"/>
                    </a:lnTo>
                    <a:lnTo>
                      <a:pt x="318" y="84"/>
                    </a:lnTo>
                    <a:lnTo>
                      <a:pt x="324" y="84"/>
                    </a:lnTo>
                    <a:lnTo>
                      <a:pt x="324" y="78"/>
                    </a:lnTo>
                    <a:lnTo>
                      <a:pt x="330" y="78"/>
                    </a:lnTo>
                    <a:lnTo>
                      <a:pt x="330" y="72"/>
                    </a:lnTo>
                    <a:lnTo>
                      <a:pt x="336" y="72"/>
                    </a:lnTo>
                    <a:lnTo>
                      <a:pt x="342" y="66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60"/>
                    </a:lnTo>
                    <a:lnTo>
                      <a:pt x="354" y="54"/>
                    </a:lnTo>
                    <a:lnTo>
                      <a:pt x="360" y="54"/>
                    </a:lnTo>
                    <a:lnTo>
                      <a:pt x="360" y="48"/>
                    </a:lnTo>
                    <a:lnTo>
                      <a:pt x="366" y="48"/>
                    </a:lnTo>
                    <a:lnTo>
                      <a:pt x="372" y="42"/>
                    </a:lnTo>
                    <a:lnTo>
                      <a:pt x="378" y="42"/>
                    </a:lnTo>
                    <a:lnTo>
                      <a:pt x="378" y="36"/>
                    </a:lnTo>
                    <a:lnTo>
                      <a:pt x="384" y="36"/>
                    </a:lnTo>
                    <a:lnTo>
                      <a:pt x="384" y="30"/>
                    </a:lnTo>
                    <a:lnTo>
                      <a:pt x="390" y="30"/>
                    </a:lnTo>
                    <a:lnTo>
                      <a:pt x="390" y="24"/>
                    </a:lnTo>
                    <a:lnTo>
                      <a:pt x="396" y="24"/>
                    </a:lnTo>
                    <a:lnTo>
                      <a:pt x="396" y="18"/>
                    </a:lnTo>
                    <a:lnTo>
                      <a:pt x="402" y="18"/>
                    </a:lnTo>
                    <a:lnTo>
                      <a:pt x="408" y="12"/>
                    </a:lnTo>
                    <a:lnTo>
                      <a:pt x="414" y="6"/>
                    </a:lnTo>
                    <a:lnTo>
                      <a:pt x="420" y="6"/>
                    </a:lnTo>
                    <a:lnTo>
                      <a:pt x="420" y="0"/>
                    </a:lnTo>
                    <a:lnTo>
                      <a:pt x="426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850" name="Freeform 106"/>
              <p:cNvSpPr>
                <a:spLocks/>
              </p:cNvSpPr>
              <p:nvPr/>
            </p:nvSpPr>
            <p:spPr bwMode="auto">
              <a:xfrm>
                <a:off x="2688" y="1167"/>
                <a:ext cx="228" cy="894"/>
              </a:xfrm>
              <a:custGeom>
                <a:avLst/>
                <a:gdLst/>
                <a:ahLst/>
                <a:cxnLst>
                  <a:cxn ang="0">
                    <a:pos x="0" y="888"/>
                  </a:cxn>
                  <a:cxn ang="0">
                    <a:pos x="6" y="882"/>
                  </a:cxn>
                  <a:cxn ang="0">
                    <a:pos x="12" y="876"/>
                  </a:cxn>
                  <a:cxn ang="0">
                    <a:pos x="18" y="876"/>
                  </a:cxn>
                  <a:cxn ang="0">
                    <a:pos x="18" y="870"/>
                  </a:cxn>
                  <a:cxn ang="0">
                    <a:pos x="24" y="864"/>
                  </a:cxn>
                  <a:cxn ang="0">
                    <a:pos x="30" y="858"/>
                  </a:cxn>
                  <a:cxn ang="0">
                    <a:pos x="36" y="852"/>
                  </a:cxn>
                  <a:cxn ang="0">
                    <a:pos x="42" y="846"/>
                  </a:cxn>
                  <a:cxn ang="0">
                    <a:pos x="48" y="840"/>
                  </a:cxn>
                  <a:cxn ang="0">
                    <a:pos x="48" y="834"/>
                  </a:cxn>
                  <a:cxn ang="0">
                    <a:pos x="54" y="828"/>
                  </a:cxn>
                  <a:cxn ang="0">
                    <a:pos x="60" y="822"/>
                  </a:cxn>
                  <a:cxn ang="0">
                    <a:pos x="66" y="816"/>
                  </a:cxn>
                  <a:cxn ang="0">
                    <a:pos x="72" y="810"/>
                  </a:cxn>
                  <a:cxn ang="0">
                    <a:pos x="78" y="804"/>
                  </a:cxn>
                  <a:cxn ang="0">
                    <a:pos x="78" y="792"/>
                  </a:cxn>
                  <a:cxn ang="0">
                    <a:pos x="84" y="786"/>
                  </a:cxn>
                  <a:cxn ang="0">
                    <a:pos x="90" y="780"/>
                  </a:cxn>
                  <a:cxn ang="0">
                    <a:pos x="96" y="768"/>
                  </a:cxn>
                  <a:cxn ang="0">
                    <a:pos x="102" y="762"/>
                  </a:cxn>
                  <a:cxn ang="0">
                    <a:pos x="102" y="756"/>
                  </a:cxn>
                  <a:cxn ang="0">
                    <a:pos x="108" y="744"/>
                  </a:cxn>
                  <a:cxn ang="0">
                    <a:pos x="114" y="732"/>
                  </a:cxn>
                  <a:cxn ang="0">
                    <a:pos x="120" y="726"/>
                  </a:cxn>
                  <a:cxn ang="0">
                    <a:pos x="126" y="714"/>
                  </a:cxn>
                  <a:cxn ang="0">
                    <a:pos x="132" y="702"/>
                  </a:cxn>
                  <a:cxn ang="0">
                    <a:pos x="132" y="690"/>
                  </a:cxn>
                  <a:cxn ang="0">
                    <a:pos x="138" y="672"/>
                  </a:cxn>
                  <a:cxn ang="0">
                    <a:pos x="144" y="660"/>
                  </a:cxn>
                  <a:cxn ang="0">
                    <a:pos x="150" y="642"/>
                  </a:cxn>
                  <a:cxn ang="0">
                    <a:pos x="156" y="630"/>
                  </a:cxn>
                  <a:cxn ang="0">
                    <a:pos x="162" y="612"/>
                  </a:cxn>
                  <a:cxn ang="0">
                    <a:pos x="162" y="588"/>
                  </a:cxn>
                  <a:cxn ang="0">
                    <a:pos x="168" y="570"/>
                  </a:cxn>
                  <a:cxn ang="0">
                    <a:pos x="174" y="546"/>
                  </a:cxn>
                  <a:cxn ang="0">
                    <a:pos x="180" y="522"/>
                  </a:cxn>
                  <a:cxn ang="0">
                    <a:pos x="186" y="492"/>
                  </a:cxn>
                  <a:cxn ang="0">
                    <a:pos x="192" y="462"/>
                  </a:cxn>
                  <a:cxn ang="0">
                    <a:pos x="192" y="426"/>
                  </a:cxn>
                  <a:cxn ang="0">
                    <a:pos x="198" y="384"/>
                  </a:cxn>
                  <a:cxn ang="0">
                    <a:pos x="204" y="342"/>
                  </a:cxn>
                  <a:cxn ang="0">
                    <a:pos x="210" y="288"/>
                  </a:cxn>
                  <a:cxn ang="0">
                    <a:pos x="216" y="228"/>
                  </a:cxn>
                  <a:cxn ang="0">
                    <a:pos x="216" y="156"/>
                  </a:cxn>
                  <a:cxn ang="0">
                    <a:pos x="222" y="66"/>
                  </a:cxn>
                </a:cxnLst>
                <a:rect l="0" t="0" r="r" b="b"/>
                <a:pathLst>
                  <a:path w="228" h="894">
                    <a:moveTo>
                      <a:pt x="0" y="894"/>
                    </a:moveTo>
                    <a:lnTo>
                      <a:pt x="0" y="888"/>
                    </a:lnTo>
                    <a:lnTo>
                      <a:pt x="6" y="882"/>
                    </a:lnTo>
                    <a:lnTo>
                      <a:pt x="12" y="882"/>
                    </a:lnTo>
                    <a:lnTo>
                      <a:pt x="12" y="876"/>
                    </a:lnTo>
                    <a:lnTo>
                      <a:pt x="18" y="876"/>
                    </a:lnTo>
                    <a:lnTo>
                      <a:pt x="18" y="870"/>
                    </a:lnTo>
                    <a:lnTo>
                      <a:pt x="24" y="864"/>
                    </a:lnTo>
                    <a:lnTo>
                      <a:pt x="30" y="864"/>
                    </a:lnTo>
                    <a:lnTo>
                      <a:pt x="30" y="858"/>
                    </a:lnTo>
                    <a:lnTo>
                      <a:pt x="36" y="852"/>
                    </a:lnTo>
                    <a:lnTo>
                      <a:pt x="36" y="846"/>
                    </a:lnTo>
                    <a:lnTo>
                      <a:pt x="42" y="846"/>
                    </a:lnTo>
                    <a:lnTo>
                      <a:pt x="42" y="840"/>
                    </a:lnTo>
                    <a:lnTo>
                      <a:pt x="48" y="840"/>
                    </a:lnTo>
                    <a:lnTo>
                      <a:pt x="48" y="834"/>
                    </a:lnTo>
                    <a:lnTo>
                      <a:pt x="54" y="834"/>
                    </a:lnTo>
                    <a:lnTo>
                      <a:pt x="54" y="828"/>
                    </a:lnTo>
                    <a:lnTo>
                      <a:pt x="60" y="828"/>
                    </a:lnTo>
                    <a:lnTo>
                      <a:pt x="60" y="822"/>
                    </a:lnTo>
                    <a:lnTo>
                      <a:pt x="66" y="816"/>
                    </a:lnTo>
                    <a:lnTo>
                      <a:pt x="66" y="810"/>
                    </a:lnTo>
                    <a:lnTo>
                      <a:pt x="72" y="810"/>
                    </a:lnTo>
                    <a:lnTo>
                      <a:pt x="72" y="804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2"/>
                    </a:lnTo>
                    <a:lnTo>
                      <a:pt x="84" y="792"/>
                    </a:lnTo>
                    <a:lnTo>
                      <a:pt x="84" y="786"/>
                    </a:lnTo>
                    <a:lnTo>
                      <a:pt x="90" y="780"/>
                    </a:lnTo>
                    <a:lnTo>
                      <a:pt x="90" y="774"/>
                    </a:lnTo>
                    <a:lnTo>
                      <a:pt x="96" y="774"/>
                    </a:lnTo>
                    <a:lnTo>
                      <a:pt x="96" y="768"/>
                    </a:lnTo>
                    <a:lnTo>
                      <a:pt x="102" y="762"/>
                    </a:lnTo>
                    <a:lnTo>
                      <a:pt x="102" y="756"/>
                    </a:lnTo>
                    <a:lnTo>
                      <a:pt x="108" y="750"/>
                    </a:lnTo>
                    <a:lnTo>
                      <a:pt x="108" y="744"/>
                    </a:lnTo>
                    <a:lnTo>
                      <a:pt x="114" y="738"/>
                    </a:lnTo>
                    <a:lnTo>
                      <a:pt x="114" y="732"/>
                    </a:lnTo>
                    <a:lnTo>
                      <a:pt x="120" y="726"/>
                    </a:lnTo>
                    <a:lnTo>
                      <a:pt x="120" y="720"/>
                    </a:lnTo>
                    <a:lnTo>
                      <a:pt x="126" y="714"/>
                    </a:lnTo>
                    <a:lnTo>
                      <a:pt x="126" y="708"/>
                    </a:lnTo>
                    <a:lnTo>
                      <a:pt x="126" y="702"/>
                    </a:lnTo>
                    <a:lnTo>
                      <a:pt x="132" y="702"/>
                    </a:lnTo>
                    <a:lnTo>
                      <a:pt x="132" y="696"/>
                    </a:lnTo>
                    <a:lnTo>
                      <a:pt x="132" y="690"/>
                    </a:lnTo>
                    <a:lnTo>
                      <a:pt x="138" y="684"/>
                    </a:lnTo>
                    <a:lnTo>
                      <a:pt x="138" y="678"/>
                    </a:lnTo>
                    <a:lnTo>
                      <a:pt x="138" y="672"/>
                    </a:lnTo>
                    <a:lnTo>
                      <a:pt x="144" y="672"/>
                    </a:lnTo>
                    <a:lnTo>
                      <a:pt x="144" y="666"/>
                    </a:lnTo>
                    <a:lnTo>
                      <a:pt x="144" y="660"/>
                    </a:lnTo>
                    <a:lnTo>
                      <a:pt x="144" y="654"/>
                    </a:lnTo>
                    <a:lnTo>
                      <a:pt x="150" y="648"/>
                    </a:lnTo>
                    <a:lnTo>
                      <a:pt x="150" y="642"/>
                    </a:lnTo>
                    <a:lnTo>
                      <a:pt x="150" y="636"/>
                    </a:lnTo>
                    <a:lnTo>
                      <a:pt x="156" y="630"/>
                    </a:lnTo>
                    <a:lnTo>
                      <a:pt x="156" y="624"/>
                    </a:lnTo>
                    <a:lnTo>
                      <a:pt x="156" y="618"/>
                    </a:lnTo>
                    <a:lnTo>
                      <a:pt x="162" y="612"/>
                    </a:lnTo>
                    <a:lnTo>
                      <a:pt x="162" y="606"/>
                    </a:lnTo>
                    <a:lnTo>
                      <a:pt x="162" y="594"/>
                    </a:lnTo>
                    <a:lnTo>
                      <a:pt x="162" y="588"/>
                    </a:lnTo>
                    <a:lnTo>
                      <a:pt x="168" y="582"/>
                    </a:lnTo>
                    <a:lnTo>
                      <a:pt x="168" y="576"/>
                    </a:lnTo>
                    <a:lnTo>
                      <a:pt x="168" y="570"/>
                    </a:lnTo>
                    <a:lnTo>
                      <a:pt x="168" y="564"/>
                    </a:lnTo>
                    <a:lnTo>
                      <a:pt x="174" y="552"/>
                    </a:lnTo>
                    <a:lnTo>
                      <a:pt x="174" y="546"/>
                    </a:lnTo>
                    <a:lnTo>
                      <a:pt x="174" y="540"/>
                    </a:lnTo>
                    <a:lnTo>
                      <a:pt x="180" y="528"/>
                    </a:lnTo>
                    <a:lnTo>
                      <a:pt x="180" y="522"/>
                    </a:lnTo>
                    <a:lnTo>
                      <a:pt x="180" y="510"/>
                    </a:lnTo>
                    <a:lnTo>
                      <a:pt x="180" y="504"/>
                    </a:lnTo>
                    <a:lnTo>
                      <a:pt x="186" y="492"/>
                    </a:lnTo>
                    <a:lnTo>
                      <a:pt x="186" y="480"/>
                    </a:lnTo>
                    <a:lnTo>
                      <a:pt x="186" y="474"/>
                    </a:lnTo>
                    <a:lnTo>
                      <a:pt x="192" y="462"/>
                    </a:lnTo>
                    <a:lnTo>
                      <a:pt x="192" y="450"/>
                    </a:lnTo>
                    <a:lnTo>
                      <a:pt x="192" y="438"/>
                    </a:lnTo>
                    <a:lnTo>
                      <a:pt x="192" y="426"/>
                    </a:lnTo>
                    <a:lnTo>
                      <a:pt x="198" y="414"/>
                    </a:lnTo>
                    <a:lnTo>
                      <a:pt x="198" y="402"/>
                    </a:lnTo>
                    <a:lnTo>
                      <a:pt x="198" y="384"/>
                    </a:lnTo>
                    <a:lnTo>
                      <a:pt x="198" y="372"/>
                    </a:lnTo>
                    <a:lnTo>
                      <a:pt x="204" y="354"/>
                    </a:lnTo>
                    <a:lnTo>
                      <a:pt x="204" y="342"/>
                    </a:lnTo>
                    <a:lnTo>
                      <a:pt x="204" y="324"/>
                    </a:lnTo>
                    <a:lnTo>
                      <a:pt x="210" y="306"/>
                    </a:lnTo>
                    <a:lnTo>
                      <a:pt x="210" y="288"/>
                    </a:lnTo>
                    <a:lnTo>
                      <a:pt x="210" y="270"/>
                    </a:lnTo>
                    <a:lnTo>
                      <a:pt x="210" y="246"/>
                    </a:lnTo>
                    <a:lnTo>
                      <a:pt x="216" y="228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16" y="156"/>
                    </a:lnTo>
                    <a:lnTo>
                      <a:pt x="222" y="126"/>
                    </a:lnTo>
                    <a:lnTo>
                      <a:pt x="222" y="96"/>
                    </a:lnTo>
                    <a:lnTo>
                      <a:pt x="222" y="66"/>
                    </a:lnTo>
                    <a:lnTo>
                      <a:pt x="228" y="36"/>
                    </a:lnTo>
                    <a:lnTo>
                      <a:pt x="228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1861" name="Group 117"/>
            <p:cNvGrpSpPr>
              <a:grpSpLocks/>
            </p:cNvGrpSpPr>
            <p:nvPr/>
          </p:nvGrpSpPr>
          <p:grpSpPr bwMode="auto">
            <a:xfrm>
              <a:off x="4368" y="211"/>
              <a:ext cx="420" cy="1225"/>
              <a:chOff x="3006" y="1191"/>
              <a:chExt cx="648" cy="1890"/>
            </a:xfrm>
          </p:grpSpPr>
          <p:sp>
            <p:nvSpPr>
              <p:cNvPr id="31851" name="Freeform 107"/>
              <p:cNvSpPr>
                <a:spLocks/>
              </p:cNvSpPr>
              <p:nvPr/>
            </p:nvSpPr>
            <p:spPr bwMode="auto">
              <a:xfrm>
                <a:off x="3006" y="2055"/>
                <a:ext cx="420" cy="1026"/>
              </a:xfrm>
              <a:custGeom>
                <a:avLst/>
                <a:gdLst/>
                <a:ahLst/>
                <a:cxnLst>
                  <a:cxn ang="0">
                    <a:pos x="6" y="906"/>
                  </a:cxn>
                  <a:cxn ang="0">
                    <a:pos x="12" y="792"/>
                  </a:cxn>
                  <a:cxn ang="0">
                    <a:pos x="24" y="702"/>
                  </a:cxn>
                  <a:cxn ang="0">
                    <a:pos x="30" y="636"/>
                  </a:cxn>
                  <a:cxn ang="0">
                    <a:pos x="42" y="576"/>
                  </a:cxn>
                  <a:cxn ang="0">
                    <a:pos x="48" y="528"/>
                  </a:cxn>
                  <a:cxn ang="0">
                    <a:pos x="54" y="486"/>
                  </a:cxn>
                  <a:cxn ang="0">
                    <a:pos x="66" y="456"/>
                  </a:cxn>
                  <a:cxn ang="0">
                    <a:pos x="72" y="426"/>
                  </a:cxn>
                  <a:cxn ang="0">
                    <a:pos x="78" y="396"/>
                  </a:cxn>
                  <a:cxn ang="0">
                    <a:pos x="90" y="372"/>
                  </a:cxn>
                  <a:cxn ang="0">
                    <a:pos x="96" y="354"/>
                  </a:cxn>
                  <a:cxn ang="0">
                    <a:pos x="108" y="336"/>
                  </a:cxn>
                  <a:cxn ang="0">
                    <a:pos x="114" y="318"/>
                  </a:cxn>
                  <a:cxn ang="0">
                    <a:pos x="120" y="300"/>
                  </a:cxn>
                  <a:cxn ang="0">
                    <a:pos x="132" y="288"/>
                  </a:cxn>
                  <a:cxn ang="0">
                    <a:pos x="138" y="270"/>
                  </a:cxn>
                  <a:cxn ang="0">
                    <a:pos x="144" y="258"/>
                  </a:cxn>
                  <a:cxn ang="0">
                    <a:pos x="156" y="246"/>
                  </a:cxn>
                  <a:cxn ang="0">
                    <a:pos x="162" y="234"/>
                  </a:cxn>
                  <a:cxn ang="0">
                    <a:pos x="174" y="228"/>
                  </a:cxn>
                  <a:cxn ang="0">
                    <a:pos x="180" y="216"/>
                  </a:cxn>
                  <a:cxn ang="0">
                    <a:pos x="186" y="204"/>
                  </a:cxn>
                  <a:cxn ang="0">
                    <a:pos x="198" y="198"/>
                  </a:cxn>
                  <a:cxn ang="0">
                    <a:pos x="204" y="186"/>
                  </a:cxn>
                  <a:cxn ang="0">
                    <a:pos x="210" y="180"/>
                  </a:cxn>
                  <a:cxn ang="0">
                    <a:pos x="222" y="174"/>
                  </a:cxn>
                  <a:cxn ang="0">
                    <a:pos x="228" y="162"/>
                  </a:cxn>
                  <a:cxn ang="0">
                    <a:pos x="240" y="156"/>
                  </a:cxn>
                  <a:cxn ang="0">
                    <a:pos x="246" y="150"/>
                  </a:cxn>
                  <a:cxn ang="0">
                    <a:pos x="252" y="144"/>
                  </a:cxn>
                  <a:cxn ang="0">
                    <a:pos x="264" y="132"/>
                  </a:cxn>
                  <a:cxn ang="0">
                    <a:pos x="270" y="126"/>
                  </a:cxn>
                  <a:cxn ang="0">
                    <a:pos x="276" y="120"/>
                  </a:cxn>
                  <a:cxn ang="0">
                    <a:pos x="288" y="114"/>
                  </a:cxn>
                  <a:cxn ang="0">
                    <a:pos x="294" y="108"/>
                  </a:cxn>
                  <a:cxn ang="0">
                    <a:pos x="306" y="102"/>
                  </a:cxn>
                  <a:cxn ang="0">
                    <a:pos x="312" y="96"/>
                  </a:cxn>
                  <a:cxn ang="0">
                    <a:pos x="318" y="90"/>
                  </a:cxn>
                  <a:cxn ang="0">
                    <a:pos x="330" y="78"/>
                  </a:cxn>
                  <a:cxn ang="0">
                    <a:pos x="336" y="72"/>
                  </a:cxn>
                  <a:cxn ang="0">
                    <a:pos x="342" y="66"/>
                  </a:cxn>
                  <a:cxn ang="0">
                    <a:pos x="354" y="60"/>
                  </a:cxn>
                  <a:cxn ang="0">
                    <a:pos x="360" y="54"/>
                  </a:cxn>
                  <a:cxn ang="0">
                    <a:pos x="372" y="48"/>
                  </a:cxn>
                  <a:cxn ang="0">
                    <a:pos x="378" y="42"/>
                  </a:cxn>
                  <a:cxn ang="0">
                    <a:pos x="384" y="36"/>
                  </a:cxn>
                  <a:cxn ang="0">
                    <a:pos x="396" y="24"/>
                  </a:cxn>
                  <a:cxn ang="0">
                    <a:pos x="402" y="18"/>
                  </a:cxn>
                  <a:cxn ang="0">
                    <a:pos x="408" y="12"/>
                  </a:cxn>
                  <a:cxn ang="0">
                    <a:pos x="420" y="6"/>
                  </a:cxn>
                </a:cxnLst>
                <a:rect l="0" t="0" r="r" b="b"/>
                <a:pathLst>
                  <a:path w="420" h="1026">
                    <a:moveTo>
                      <a:pt x="0" y="1026"/>
                    </a:moveTo>
                    <a:lnTo>
                      <a:pt x="0" y="996"/>
                    </a:lnTo>
                    <a:lnTo>
                      <a:pt x="6" y="966"/>
                    </a:lnTo>
                    <a:lnTo>
                      <a:pt x="6" y="936"/>
                    </a:lnTo>
                    <a:lnTo>
                      <a:pt x="6" y="906"/>
                    </a:lnTo>
                    <a:lnTo>
                      <a:pt x="6" y="882"/>
                    </a:lnTo>
                    <a:lnTo>
                      <a:pt x="12" y="858"/>
                    </a:lnTo>
                    <a:lnTo>
                      <a:pt x="12" y="834"/>
                    </a:lnTo>
                    <a:lnTo>
                      <a:pt x="12" y="816"/>
                    </a:lnTo>
                    <a:lnTo>
                      <a:pt x="12" y="792"/>
                    </a:lnTo>
                    <a:lnTo>
                      <a:pt x="18" y="774"/>
                    </a:lnTo>
                    <a:lnTo>
                      <a:pt x="18" y="756"/>
                    </a:lnTo>
                    <a:lnTo>
                      <a:pt x="18" y="738"/>
                    </a:lnTo>
                    <a:lnTo>
                      <a:pt x="24" y="720"/>
                    </a:lnTo>
                    <a:lnTo>
                      <a:pt x="24" y="702"/>
                    </a:lnTo>
                    <a:lnTo>
                      <a:pt x="24" y="690"/>
                    </a:lnTo>
                    <a:lnTo>
                      <a:pt x="24" y="672"/>
                    </a:lnTo>
                    <a:lnTo>
                      <a:pt x="30" y="660"/>
                    </a:lnTo>
                    <a:lnTo>
                      <a:pt x="30" y="648"/>
                    </a:lnTo>
                    <a:lnTo>
                      <a:pt x="30" y="636"/>
                    </a:lnTo>
                    <a:lnTo>
                      <a:pt x="30" y="624"/>
                    </a:lnTo>
                    <a:lnTo>
                      <a:pt x="36" y="612"/>
                    </a:lnTo>
                    <a:lnTo>
                      <a:pt x="36" y="600"/>
                    </a:lnTo>
                    <a:lnTo>
                      <a:pt x="36" y="588"/>
                    </a:lnTo>
                    <a:lnTo>
                      <a:pt x="42" y="576"/>
                    </a:lnTo>
                    <a:lnTo>
                      <a:pt x="42" y="564"/>
                    </a:lnTo>
                    <a:lnTo>
                      <a:pt x="42" y="558"/>
                    </a:lnTo>
                    <a:lnTo>
                      <a:pt x="42" y="546"/>
                    </a:lnTo>
                    <a:lnTo>
                      <a:pt x="48" y="540"/>
                    </a:lnTo>
                    <a:lnTo>
                      <a:pt x="48" y="528"/>
                    </a:lnTo>
                    <a:lnTo>
                      <a:pt x="48" y="522"/>
                    </a:lnTo>
                    <a:lnTo>
                      <a:pt x="48" y="510"/>
                    </a:lnTo>
                    <a:lnTo>
                      <a:pt x="54" y="504"/>
                    </a:lnTo>
                    <a:lnTo>
                      <a:pt x="54" y="498"/>
                    </a:lnTo>
                    <a:lnTo>
                      <a:pt x="54" y="486"/>
                    </a:lnTo>
                    <a:lnTo>
                      <a:pt x="60" y="480"/>
                    </a:lnTo>
                    <a:lnTo>
                      <a:pt x="60" y="474"/>
                    </a:lnTo>
                    <a:lnTo>
                      <a:pt x="60" y="468"/>
                    </a:lnTo>
                    <a:lnTo>
                      <a:pt x="60" y="462"/>
                    </a:lnTo>
                    <a:lnTo>
                      <a:pt x="66" y="456"/>
                    </a:lnTo>
                    <a:lnTo>
                      <a:pt x="66" y="450"/>
                    </a:lnTo>
                    <a:lnTo>
                      <a:pt x="66" y="444"/>
                    </a:lnTo>
                    <a:lnTo>
                      <a:pt x="72" y="438"/>
                    </a:lnTo>
                    <a:lnTo>
                      <a:pt x="72" y="432"/>
                    </a:lnTo>
                    <a:lnTo>
                      <a:pt x="72" y="426"/>
                    </a:lnTo>
                    <a:lnTo>
                      <a:pt x="72" y="420"/>
                    </a:lnTo>
                    <a:lnTo>
                      <a:pt x="78" y="414"/>
                    </a:lnTo>
                    <a:lnTo>
                      <a:pt x="78" y="408"/>
                    </a:lnTo>
                    <a:lnTo>
                      <a:pt x="78" y="402"/>
                    </a:lnTo>
                    <a:lnTo>
                      <a:pt x="78" y="396"/>
                    </a:lnTo>
                    <a:lnTo>
                      <a:pt x="84" y="390"/>
                    </a:lnTo>
                    <a:lnTo>
                      <a:pt x="84" y="384"/>
                    </a:lnTo>
                    <a:lnTo>
                      <a:pt x="90" y="378"/>
                    </a:lnTo>
                    <a:lnTo>
                      <a:pt x="90" y="372"/>
                    </a:lnTo>
                    <a:lnTo>
                      <a:pt x="90" y="366"/>
                    </a:lnTo>
                    <a:lnTo>
                      <a:pt x="96" y="360"/>
                    </a:lnTo>
                    <a:lnTo>
                      <a:pt x="96" y="354"/>
                    </a:lnTo>
                    <a:lnTo>
                      <a:pt x="96" y="348"/>
                    </a:lnTo>
                    <a:lnTo>
                      <a:pt x="102" y="348"/>
                    </a:lnTo>
                    <a:lnTo>
                      <a:pt x="102" y="342"/>
                    </a:lnTo>
                    <a:lnTo>
                      <a:pt x="102" y="336"/>
                    </a:lnTo>
                    <a:lnTo>
                      <a:pt x="108" y="336"/>
                    </a:lnTo>
                    <a:lnTo>
                      <a:pt x="108" y="330"/>
                    </a:lnTo>
                    <a:lnTo>
                      <a:pt x="108" y="324"/>
                    </a:lnTo>
                    <a:lnTo>
                      <a:pt x="114" y="318"/>
                    </a:lnTo>
                    <a:lnTo>
                      <a:pt x="114" y="312"/>
                    </a:lnTo>
                    <a:lnTo>
                      <a:pt x="120" y="306"/>
                    </a:lnTo>
                    <a:lnTo>
                      <a:pt x="120" y="300"/>
                    </a:lnTo>
                    <a:lnTo>
                      <a:pt x="126" y="300"/>
                    </a:lnTo>
                    <a:lnTo>
                      <a:pt x="126" y="294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2" y="282"/>
                    </a:lnTo>
                    <a:lnTo>
                      <a:pt x="138" y="276"/>
                    </a:lnTo>
                    <a:lnTo>
                      <a:pt x="138" y="270"/>
                    </a:lnTo>
                    <a:lnTo>
                      <a:pt x="144" y="264"/>
                    </a:lnTo>
                    <a:lnTo>
                      <a:pt x="144" y="258"/>
                    </a:lnTo>
                    <a:lnTo>
                      <a:pt x="150" y="258"/>
                    </a:lnTo>
                    <a:lnTo>
                      <a:pt x="150" y="252"/>
                    </a:lnTo>
                    <a:lnTo>
                      <a:pt x="156" y="252"/>
                    </a:lnTo>
                    <a:lnTo>
                      <a:pt x="156" y="246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62" y="234"/>
                    </a:lnTo>
                    <a:lnTo>
                      <a:pt x="168" y="234"/>
                    </a:lnTo>
                    <a:lnTo>
                      <a:pt x="168" y="228"/>
                    </a:lnTo>
                    <a:lnTo>
                      <a:pt x="174" y="228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0" y="210"/>
                    </a:lnTo>
                    <a:lnTo>
                      <a:pt x="186" y="210"/>
                    </a:lnTo>
                    <a:lnTo>
                      <a:pt x="186" y="204"/>
                    </a:lnTo>
                    <a:lnTo>
                      <a:pt x="192" y="204"/>
                    </a:lnTo>
                    <a:lnTo>
                      <a:pt x="192" y="198"/>
                    </a:lnTo>
                    <a:lnTo>
                      <a:pt x="198" y="198"/>
                    </a:lnTo>
                    <a:lnTo>
                      <a:pt x="198" y="192"/>
                    </a:lnTo>
                    <a:lnTo>
                      <a:pt x="204" y="192"/>
                    </a:lnTo>
                    <a:lnTo>
                      <a:pt x="204" y="186"/>
                    </a:lnTo>
                    <a:lnTo>
                      <a:pt x="210" y="186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22" y="174"/>
                    </a:lnTo>
                    <a:lnTo>
                      <a:pt x="222" y="168"/>
                    </a:lnTo>
                    <a:lnTo>
                      <a:pt x="228" y="168"/>
                    </a:lnTo>
                    <a:lnTo>
                      <a:pt x="228" y="162"/>
                    </a:lnTo>
                    <a:lnTo>
                      <a:pt x="234" y="162"/>
                    </a:lnTo>
                    <a:lnTo>
                      <a:pt x="234" y="156"/>
                    </a:lnTo>
                    <a:lnTo>
                      <a:pt x="240" y="156"/>
                    </a:lnTo>
                    <a:lnTo>
                      <a:pt x="240" y="150"/>
                    </a:lnTo>
                    <a:lnTo>
                      <a:pt x="246" y="150"/>
                    </a:lnTo>
                    <a:lnTo>
                      <a:pt x="246" y="144"/>
                    </a:lnTo>
                    <a:lnTo>
                      <a:pt x="252" y="144"/>
                    </a:lnTo>
                    <a:lnTo>
                      <a:pt x="258" y="138"/>
                    </a:lnTo>
                    <a:lnTo>
                      <a:pt x="264" y="132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76" y="126"/>
                    </a:lnTo>
                    <a:lnTo>
                      <a:pt x="276" y="120"/>
                    </a:lnTo>
                    <a:lnTo>
                      <a:pt x="282" y="120"/>
                    </a:lnTo>
                    <a:lnTo>
                      <a:pt x="282" y="114"/>
                    </a:lnTo>
                    <a:lnTo>
                      <a:pt x="288" y="114"/>
                    </a:lnTo>
                    <a:lnTo>
                      <a:pt x="294" y="108"/>
                    </a:lnTo>
                    <a:lnTo>
                      <a:pt x="300" y="102"/>
                    </a:lnTo>
                    <a:lnTo>
                      <a:pt x="306" y="102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2" y="90"/>
                    </a:lnTo>
                    <a:lnTo>
                      <a:pt x="318" y="90"/>
                    </a:lnTo>
                    <a:lnTo>
                      <a:pt x="324" y="84"/>
                    </a:lnTo>
                    <a:lnTo>
                      <a:pt x="330" y="78"/>
                    </a:lnTo>
                    <a:lnTo>
                      <a:pt x="336" y="78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48" y="66"/>
                    </a:lnTo>
                    <a:lnTo>
                      <a:pt x="354" y="60"/>
                    </a:lnTo>
                    <a:lnTo>
                      <a:pt x="360" y="54"/>
                    </a:lnTo>
                    <a:lnTo>
                      <a:pt x="366" y="54"/>
                    </a:lnTo>
                    <a:lnTo>
                      <a:pt x="366" y="48"/>
                    </a:lnTo>
                    <a:lnTo>
                      <a:pt x="372" y="48"/>
                    </a:lnTo>
                    <a:lnTo>
                      <a:pt x="372" y="42"/>
                    </a:lnTo>
                    <a:lnTo>
                      <a:pt x="378" y="42"/>
                    </a:lnTo>
                    <a:lnTo>
                      <a:pt x="378" y="36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396" y="24"/>
                    </a:lnTo>
                    <a:lnTo>
                      <a:pt x="402" y="24"/>
                    </a:lnTo>
                    <a:lnTo>
                      <a:pt x="402" y="18"/>
                    </a:lnTo>
                    <a:lnTo>
                      <a:pt x="408" y="18"/>
                    </a:lnTo>
                    <a:lnTo>
                      <a:pt x="408" y="12"/>
                    </a:lnTo>
                    <a:lnTo>
                      <a:pt x="414" y="12"/>
                    </a:lnTo>
                    <a:lnTo>
                      <a:pt x="414" y="6"/>
                    </a:lnTo>
                    <a:lnTo>
                      <a:pt x="420" y="6"/>
                    </a:lnTo>
                    <a:lnTo>
                      <a:pt x="420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852" name="Freeform 108"/>
              <p:cNvSpPr>
                <a:spLocks/>
              </p:cNvSpPr>
              <p:nvPr/>
            </p:nvSpPr>
            <p:spPr bwMode="auto">
              <a:xfrm>
                <a:off x="3426" y="1191"/>
                <a:ext cx="228" cy="864"/>
              </a:xfrm>
              <a:custGeom>
                <a:avLst/>
                <a:gdLst/>
                <a:ahLst/>
                <a:cxnLst>
                  <a:cxn ang="0">
                    <a:pos x="6" y="864"/>
                  </a:cxn>
                  <a:cxn ang="0">
                    <a:pos x="6" y="858"/>
                  </a:cxn>
                  <a:cxn ang="0">
                    <a:pos x="12" y="852"/>
                  </a:cxn>
                  <a:cxn ang="0">
                    <a:pos x="18" y="852"/>
                  </a:cxn>
                  <a:cxn ang="0">
                    <a:pos x="24" y="846"/>
                  </a:cxn>
                  <a:cxn ang="0">
                    <a:pos x="30" y="840"/>
                  </a:cxn>
                  <a:cxn ang="0">
                    <a:pos x="36" y="834"/>
                  </a:cxn>
                  <a:cxn ang="0">
                    <a:pos x="36" y="828"/>
                  </a:cxn>
                  <a:cxn ang="0">
                    <a:pos x="42" y="822"/>
                  </a:cxn>
                  <a:cxn ang="0">
                    <a:pos x="48" y="816"/>
                  </a:cxn>
                  <a:cxn ang="0">
                    <a:pos x="54" y="810"/>
                  </a:cxn>
                  <a:cxn ang="0">
                    <a:pos x="60" y="804"/>
                  </a:cxn>
                  <a:cxn ang="0">
                    <a:pos x="66" y="798"/>
                  </a:cxn>
                  <a:cxn ang="0">
                    <a:pos x="66" y="792"/>
                  </a:cxn>
                  <a:cxn ang="0">
                    <a:pos x="72" y="786"/>
                  </a:cxn>
                  <a:cxn ang="0">
                    <a:pos x="78" y="780"/>
                  </a:cxn>
                  <a:cxn ang="0">
                    <a:pos x="84" y="768"/>
                  </a:cxn>
                  <a:cxn ang="0">
                    <a:pos x="90" y="762"/>
                  </a:cxn>
                  <a:cxn ang="0">
                    <a:pos x="90" y="756"/>
                  </a:cxn>
                  <a:cxn ang="0">
                    <a:pos x="96" y="744"/>
                  </a:cxn>
                  <a:cxn ang="0">
                    <a:pos x="102" y="738"/>
                  </a:cxn>
                  <a:cxn ang="0">
                    <a:pos x="108" y="726"/>
                  </a:cxn>
                  <a:cxn ang="0">
                    <a:pos x="114" y="720"/>
                  </a:cxn>
                  <a:cxn ang="0">
                    <a:pos x="120" y="708"/>
                  </a:cxn>
                  <a:cxn ang="0">
                    <a:pos x="120" y="696"/>
                  </a:cxn>
                  <a:cxn ang="0">
                    <a:pos x="126" y="690"/>
                  </a:cxn>
                  <a:cxn ang="0">
                    <a:pos x="132" y="678"/>
                  </a:cxn>
                  <a:cxn ang="0">
                    <a:pos x="138" y="660"/>
                  </a:cxn>
                  <a:cxn ang="0">
                    <a:pos x="144" y="648"/>
                  </a:cxn>
                  <a:cxn ang="0">
                    <a:pos x="150" y="636"/>
                  </a:cxn>
                  <a:cxn ang="0">
                    <a:pos x="150" y="618"/>
                  </a:cxn>
                  <a:cxn ang="0">
                    <a:pos x="156" y="600"/>
                  </a:cxn>
                  <a:cxn ang="0">
                    <a:pos x="162" y="582"/>
                  </a:cxn>
                  <a:cxn ang="0">
                    <a:pos x="168" y="564"/>
                  </a:cxn>
                  <a:cxn ang="0">
                    <a:pos x="174" y="546"/>
                  </a:cxn>
                  <a:cxn ang="0">
                    <a:pos x="180" y="522"/>
                  </a:cxn>
                  <a:cxn ang="0">
                    <a:pos x="180" y="492"/>
                  </a:cxn>
                  <a:cxn ang="0">
                    <a:pos x="186" y="468"/>
                  </a:cxn>
                  <a:cxn ang="0">
                    <a:pos x="192" y="432"/>
                  </a:cxn>
                  <a:cxn ang="0">
                    <a:pos x="198" y="396"/>
                  </a:cxn>
                  <a:cxn ang="0">
                    <a:pos x="204" y="360"/>
                  </a:cxn>
                  <a:cxn ang="0">
                    <a:pos x="204" y="312"/>
                  </a:cxn>
                  <a:cxn ang="0">
                    <a:pos x="210" y="258"/>
                  </a:cxn>
                  <a:cxn ang="0">
                    <a:pos x="216" y="198"/>
                  </a:cxn>
                  <a:cxn ang="0">
                    <a:pos x="222" y="126"/>
                  </a:cxn>
                  <a:cxn ang="0">
                    <a:pos x="228" y="36"/>
                  </a:cxn>
                </a:cxnLst>
                <a:rect l="0" t="0" r="r" b="b"/>
                <a:pathLst>
                  <a:path w="228" h="864">
                    <a:moveTo>
                      <a:pt x="0" y="864"/>
                    </a:moveTo>
                    <a:lnTo>
                      <a:pt x="0" y="864"/>
                    </a:lnTo>
                    <a:lnTo>
                      <a:pt x="6" y="864"/>
                    </a:lnTo>
                    <a:lnTo>
                      <a:pt x="6" y="858"/>
                    </a:lnTo>
                    <a:lnTo>
                      <a:pt x="12" y="858"/>
                    </a:lnTo>
                    <a:lnTo>
                      <a:pt x="12" y="852"/>
                    </a:lnTo>
                    <a:lnTo>
                      <a:pt x="18" y="852"/>
                    </a:lnTo>
                    <a:lnTo>
                      <a:pt x="18" y="846"/>
                    </a:lnTo>
                    <a:lnTo>
                      <a:pt x="24" y="846"/>
                    </a:lnTo>
                    <a:lnTo>
                      <a:pt x="24" y="840"/>
                    </a:lnTo>
                    <a:lnTo>
                      <a:pt x="30" y="840"/>
                    </a:lnTo>
                    <a:lnTo>
                      <a:pt x="30" y="834"/>
                    </a:lnTo>
                    <a:lnTo>
                      <a:pt x="36" y="834"/>
                    </a:lnTo>
                    <a:lnTo>
                      <a:pt x="36" y="828"/>
                    </a:lnTo>
                    <a:lnTo>
                      <a:pt x="42" y="828"/>
                    </a:lnTo>
                    <a:lnTo>
                      <a:pt x="42" y="822"/>
                    </a:lnTo>
                    <a:lnTo>
                      <a:pt x="48" y="822"/>
                    </a:lnTo>
                    <a:lnTo>
                      <a:pt x="48" y="816"/>
                    </a:lnTo>
                    <a:lnTo>
                      <a:pt x="54" y="810"/>
                    </a:lnTo>
                    <a:lnTo>
                      <a:pt x="54" y="804"/>
                    </a:lnTo>
                    <a:lnTo>
                      <a:pt x="60" y="804"/>
                    </a:lnTo>
                    <a:lnTo>
                      <a:pt x="60" y="798"/>
                    </a:lnTo>
                    <a:lnTo>
                      <a:pt x="66" y="798"/>
                    </a:lnTo>
                    <a:lnTo>
                      <a:pt x="66" y="792"/>
                    </a:lnTo>
                    <a:lnTo>
                      <a:pt x="72" y="792"/>
                    </a:lnTo>
                    <a:lnTo>
                      <a:pt x="72" y="786"/>
                    </a:lnTo>
                    <a:lnTo>
                      <a:pt x="72" y="780"/>
                    </a:lnTo>
                    <a:lnTo>
                      <a:pt x="78" y="780"/>
                    </a:lnTo>
                    <a:lnTo>
                      <a:pt x="78" y="774"/>
                    </a:lnTo>
                    <a:lnTo>
                      <a:pt x="84" y="774"/>
                    </a:lnTo>
                    <a:lnTo>
                      <a:pt x="84" y="768"/>
                    </a:lnTo>
                    <a:lnTo>
                      <a:pt x="90" y="762"/>
                    </a:lnTo>
                    <a:lnTo>
                      <a:pt x="90" y="756"/>
                    </a:lnTo>
                    <a:lnTo>
                      <a:pt x="96" y="750"/>
                    </a:lnTo>
                    <a:lnTo>
                      <a:pt x="96" y="744"/>
                    </a:lnTo>
                    <a:lnTo>
                      <a:pt x="102" y="744"/>
                    </a:lnTo>
                    <a:lnTo>
                      <a:pt x="102" y="738"/>
                    </a:lnTo>
                    <a:lnTo>
                      <a:pt x="102" y="732"/>
                    </a:lnTo>
                    <a:lnTo>
                      <a:pt x="108" y="732"/>
                    </a:lnTo>
                    <a:lnTo>
                      <a:pt x="108" y="726"/>
                    </a:lnTo>
                    <a:lnTo>
                      <a:pt x="114" y="720"/>
                    </a:lnTo>
                    <a:lnTo>
                      <a:pt x="114" y="714"/>
                    </a:lnTo>
                    <a:lnTo>
                      <a:pt x="120" y="708"/>
                    </a:lnTo>
                    <a:lnTo>
                      <a:pt x="120" y="702"/>
                    </a:lnTo>
                    <a:lnTo>
                      <a:pt x="120" y="696"/>
                    </a:lnTo>
                    <a:lnTo>
                      <a:pt x="126" y="696"/>
                    </a:lnTo>
                    <a:lnTo>
                      <a:pt x="126" y="690"/>
                    </a:lnTo>
                    <a:lnTo>
                      <a:pt x="132" y="684"/>
                    </a:lnTo>
                    <a:lnTo>
                      <a:pt x="132" y="678"/>
                    </a:lnTo>
                    <a:lnTo>
                      <a:pt x="132" y="672"/>
                    </a:lnTo>
                    <a:lnTo>
                      <a:pt x="138" y="666"/>
                    </a:lnTo>
                    <a:lnTo>
                      <a:pt x="138" y="660"/>
                    </a:lnTo>
                    <a:lnTo>
                      <a:pt x="138" y="654"/>
                    </a:lnTo>
                    <a:lnTo>
                      <a:pt x="144" y="648"/>
                    </a:lnTo>
                    <a:lnTo>
                      <a:pt x="144" y="642"/>
                    </a:lnTo>
                    <a:lnTo>
                      <a:pt x="150" y="636"/>
                    </a:lnTo>
                    <a:lnTo>
                      <a:pt x="150" y="630"/>
                    </a:lnTo>
                    <a:lnTo>
                      <a:pt x="150" y="624"/>
                    </a:lnTo>
                    <a:lnTo>
                      <a:pt x="150" y="618"/>
                    </a:lnTo>
                    <a:lnTo>
                      <a:pt x="156" y="612"/>
                    </a:lnTo>
                    <a:lnTo>
                      <a:pt x="156" y="606"/>
                    </a:lnTo>
                    <a:lnTo>
                      <a:pt x="156" y="600"/>
                    </a:lnTo>
                    <a:lnTo>
                      <a:pt x="156" y="594"/>
                    </a:lnTo>
                    <a:lnTo>
                      <a:pt x="162" y="588"/>
                    </a:lnTo>
                    <a:lnTo>
                      <a:pt x="162" y="582"/>
                    </a:lnTo>
                    <a:lnTo>
                      <a:pt x="162" y="576"/>
                    </a:lnTo>
                    <a:lnTo>
                      <a:pt x="168" y="570"/>
                    </a:lnTo>
                    <a:lnTo>
                      <a:pt x="168" y="564"/>
                    </a:lnTo>
                    <a:lnTo>
                      <a:pt x="168" y="558"/>
                    </a:lnTo>
                    <a:lnTo>
                      <a:pt x="168" y="552"/>
                    </a:lnTo>
                    <a:lnTo>
                      <a:pt x="174" y="546"/>
                    </a:lnTo>
                    <a:lnTo>
                      <a:pt x="174" y="534"/>
                    </a:lnTo>
                    <a:lnTo>
                      <a:pt x="174" y="528"/>
                    </a:lnTo>
                    <a:lnTo>
                      <a:pt x="180" y="522"/>
                    </a:lnTo>
                    <a:lnTo>
                      <a:pt x="180" y="510"/>
                    </a:lnTo>
                    <a:lnTo>
                      <a:pt x="180" y="504"/>
                    </a:lnTo>
                    <a:lnTo>
                      <a:pt x="180" y="492"/>
                    </a:lnTo>
                    <a:lnTo>
                      <a:pt x="186" y="486"/>
                    </a:lnTo>
                    <a:lnTo>
                      <a:pt x="186" y="474"/>
                    </a:lnTo>
                    <a:lnTo>
                      <a:pt x="186" y="468"/>
                    </a:lnTo>
                    <a:lnTo>
                      <a:pt x="186" y="456"/>
                    </a:lnTo>
                    <a:lnTo>
                      <a:pt x="192" y="444"/>
                    </a:lnTo>
                    <a:lnTo>
                      <a:pt x="192" y="432"/>
                    </a:lnTo>
                    <a:lnTo>
                      <a:pt x="192" y="420"/>
                    </a:lnTo>
                    <a:lnTo>
                      <a:pt x="198" y="408"/>
                    </a:lnTo>
                    <a:lnTo>
                      <a:pt x="198" y="396"/>
                    </a:lnTo>
                    <a:lnTo>
                      <a:pt x="198" y="384"/>
                    </a:lnTo>
                    <a:lnTo>
                      <a:pt x="198" y="372"/>
                    </a:lnTo>
                    <a:lnTo>
                      <a:pt x="204" y="360"/>
                    </a:lnTo>
                    <a:lnTo>
                      <a:pt x="204" y="342"/>
                    </a:lnTo>
                    <a:lnTo>
                      <a:pt x="204" y="330"/>
                    </a:lnTo>
                    <a:lnTo>
                      <a:pt x="204" y="312"/>
                    </a:lnTo>
                    <a:lnTo>
                      <a:pt x="210" y="294"/>
                    </a:lnTo>
                    <a:lnTo>
                      <a:pt x="210" y="276"/>
                    </a:lnTo>
                    <a:lnTo>
                      <a:pt x="210" y="258"/>
                    </a:lnTo>
                    <a:lnTo>
                      <a:pt x="216" y="240"/>
                    </a:lnTo>
                    <a:lnTo>
                      <a:pt x="216" y="222"/>
                    </a:lnTo>
                    <a:lnTo>
                      <a:pt x="216" y="198"/>
                    </a:lnTo>
                    <a:lnTo>
                      <a:pt x="216" y="174"/>
                    </a:lnTo>
                    <a:lnTo>
                      <a:pt x="222" y="150"/>
                    </a:lnTo>
                    <a:lnTo>
                      <a:pt x="222" y="126"/>
                    </a:lnTo>
                    <a:lnTo>
                      <a:pt x="222" y="96"/>
                    </a:lnTo>
                    <a:lnTo>
                      <a:pt x="222" y="66"/>
                    </a:lnTo>
                    <a:lnTo>
                      <a:pt x="228" y="36"/>
                    </a:lnTo>
                    <a:lnTo>
                      <a:pt x="228" y="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31863" name="Group 119"/>
            <p:cNvGrpSpPr>
              <a:grpSpLocks/>
            </p:cNvGrpSpPr>
            <p:nvPr/>
          </p:nvGrpSpPr>
          <p:grpSpPr bwMode="auto">
            <a:xfrm>
              <a:off x="3792" y="218"/>
              <a:ext cx="1070" cy="1214"/>
              <a:chOff x="2118" y="1203"/>
              <a:chExt cx="1650" cy="1872"/>
            </a:xfrm>
          </p:grpSpPr>
          <p:sp>
            <p:nvSpPr>
              <p:cNvPr id="31855" name="Line 111"/>
              <p:cNvSpPr>
                <a:spLocks noChangeShapeType="1"/>
              </p:cNvSpPr>
              <p:nvPr/>
            </p:nvSpPr>
            <p:spPr bwMode="auto">
              <a:xfrm>
                <a:off x="2118" y="2139"/>
                <a:ext cx="165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857" name="Line 113"/>
              <p:cNvSpPr>
                <a:spLocks noChangeShapeType="1"/>
              </p:cNvSpPr>
              <p:nvPr/>
            </p:nvSpPr>
            <p:spPr bwMode="auto">
              <a:xfrm flipV="1">
                <a:off x="2592" y="1203"/>
                <a:ext cx="1" cy="18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31859" name="Line 115"/>
            <p:cNvSpPr>
              <a:spLocks noChangeShapeType="1"/>
            </p:cNvSpPr>
            <p:nvPr/>
          </p:nvSpPr>
          <p:spPr bwMode="auto">
            <a:xfrm flipV="1">
              <a:off x="4337" y="218"/>
              <a:ext cx="0" cy="12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1865" name="Object 121"/>
            <p:cNvGraphicFramePr>
              <a:graphicFrameLocks noChangeAspect="1"/>
            </p:cNvGraphicFramePr>
            <p:nvPr/>
          </p:nvGraphicFramePr>
          <p:xfrm>
            <a:off x="4752" y="864"/>
            <a:ext cx="96" cy="105"/>
          </p:xfrm>
          <a:graphic>
            <a:graphicData uri="http://schemas.openxmlformats.org/presentationml/2006/ole">
              <p:oleObj spid="_x0000_s31865" name="Equation" r:id="rId16" imgW="228600" imgH="241300" progId="Equation.3">
                <p:embed/>
              </p:oleObj>
            </a:graphicData>
          </a:graphic>
        </p:graphicFrame>
        <p:graphicFrame>
          <p:nvGraphicFramePr>
            <p:cNvPr id="31866" name="Object 122"/>
            <p:cNvGraphicFramePr>
              <a:graphicFrameLocks noChangeAspect="1"/>
            </p:cNvGraphicFramePr>
            <p:nvPr/>
          </p:nvGraphicFramePr>
          <p:xfrm>
            <a:off x="3936" y="240"/>
            <a:ext cx="101" cy="138"/>
          </p:xfrm>
          <a:graphic>
            <a:graphicData uri="http://schemas.openxmlformats.org/presentationml/2006/ole">
              <p:oleObj spid="_x0000_s31866" name="Equation" r:id="rId17" imgW="241091" imgH="317225" progId="Equation.3">
                <p:embed/>
              </p:oleObj>
            </a:graphicData>
          </a:graphic>
        </p:graphicFrame>
        <p:graphicFrame>
          <p:nvGraphicFramePr>
            <p:cNvPr id="31867" name="Object 123"/>
            <p:cNvGraphicFramePr>
              <a:graphicFrameLocks noChangeAspect="1"/>
            </p:cNvGraphicFramePr>
            <p:nvPr/>
          </p:nvGraphicFramePr>
          <p:xfrm>
            <a:off x="3984" y="856"/>
            <a:ext cx="91" cy="104"/>
          </p:xfrm>
          <a:graphic>
            <a:graphicData uri="http://schemas.openxmlformats.org/presentationml/2006/ole">
              <p:oleObj spid="_x0000_s31867" name="Equation" r:id="rId18" imgW="215713" imgH="241091" progId="Equation.3">
                <p:embed/>
              </p:oleObj>
            </a:graphicData>
          </a:graphic>
        </p:graphicFrame>
      </p:grpSp>
      <p:grpSp>
        <p:nvGrpSpPr>
          <p:cNvPr id="31954" name="Group 210"/>
          <p:cNvGrpSpPr>
            <a:grpSpLocks/>
          </p:cNvGrpSpPr>
          <p:nvPr/>
        </p:nvGrpSpPr>
        <p:grpSpPr bwMode="auto">
          <a:xfrm>
            <a:off x="6511925" y="2514600"/>
            <a:ext cx="2174875" cy="2057400"/>
            <a:chOff x="4069" y="1584"/>
            <a:chExt cx="1370" cy="1296"/>
          </a:xfrm>
        </p:grpSpPr>
        <p:graphicFrame>
          <p:nvGraphicFramePr>
            <p:cNvPr id="31790" name="Object 46"/>
            <p:cNvGraphicFramePr>
              <a:graphicFrameLocks noChangeAspect="1"/>
            </p:cNvGraphicFramePr>
            <p:nvPr/>
          </p:nvGraphicFramePr>
          <p:xfrm>
            <a:off x="5071" y="2327"/>
            <a:ext cx="113" cy="121"/>
          </p:xfrm>
          <a:graphic>
            <a:graphicData uri="http://schemas.openxmlformats.org/presentationml/2006/ole">
              <p:oleObj spid="_x0000_s31790" name="Equation" r:id="rId19" imgW="228600" imgH="241300" progId="Equation.3">
                <p:embed/>
              </p:oleObj>
            </a:graphicData>
          </a:graphic>
        </p:graphicFrame>
        <p:graphicFrame>
          <p:nvGraphicFramePr>
            <p:cNvPr id="31795" name="Object 51"/>
            <p:cNvGraphicFramePr>
              <a:graphicFrameLocks noChangeAspect="1"/>
            </p:cNvGraphicFramePr>
            <p:nvPr/>
          </p:nvGraphicFramePr>
          <p:xfrm>
            <a:off x="4440" y="1682"/>
            <a:ext cx="120" cy="158"/>
          </p:xfrm>
          <a:graphic>
            <a:graphicData uri="http://schemas.openxmlformats.org/presentationml/2006/ole">
              <p:oleObj spid="_x0000_s31795" name="Equation" r:id="rId20" imgW="241091" imgH="317225" progId="Equation.3">
                <p:embed/>
              </p:oleObj>
            </a:graphicData>
          </a:graphic>
        </p:graphicFrame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4752" y="1584"/>
            <a:ext cx="687" cy="429"/>
          </p:xfrm>
          <a:graphic>
            <a:graphicData uri="http://schemas.openxmlformats.org/presentationml/2006/ole">
              <p:oleObj spid="_x0000_s31749" name="Equation" r:id="rId21" imgW="1308100" imgH="850900" progId="Equation.3">
                <p:embed/>
              </p:oleObj>
            </a:graphicData>
          </a:graphic>
        </p:graphicFrame>
        <p:grpSp>
          <p:nvGrpSpPr>
            <p:cNvPr id="31953" name="Group 209"/>
            <p:cNvGrpSpPr>
              <a:grpSpLocks/>
            </p:cNvGrpSpPr>
            <p:nvPr/>
          </p:nvGrpSpPr>
          <p:grpSpPr bwMode="auto">
            <a:xfrm>
              <a:off x="4069" y="1885"/>
              <a:ext cx="1115" cy="805"/>
              <a:chOff x="4069" y="1885"/>
              <a:chExt cx="1115" cy="805"/>
            </a:xfrm>
          </p:grpSpPr>
          <p:sp>
            <p:nvSpPr>
              <p:cNvPr id="31943" name="Freeform 199"/>
              <p:cNvSpPr>
                <a:spLocks/>
              </p:cNvSpPr>
              <p:nvPr/>
            </p:nvSpPr>
            <p:spPr bwMode="auto">
              <a:xfrm>
                <a:off x="4069" y="2631"/>
                <a:ext cx="284" cy="5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0"/>
                  </a:cxn>
                  <a:cxn ang="0">
                    <a:pos x="12" y="6"/>
                  </a:cxn>
                  <a:cxn ang="0">
                    <a:pos x="18" y="6"/>
                  </a:cxn>
                  <a:cxn ang="0">
                    <a:pos x="24" y="6"/>
                  </a:cxn>
                  <a:cxn ang="0">
                    <a:pos x="30" y="12"/>
                  </a:cxn>
                  <a:cxn ang="0">
                    <a:pos x="36" y="12"/>
                  </a:cxn>
                  <a:cxn ang="0">
                    <a:pos x="42" y="12"/>
                  </a:cxn>
                  <a:cxn ang="0">
                    <a:pos x="42" y="18"/>
                  </a:cxn>
                  <a:cxn ang="0">
                    <a:pos x="48" y="18"/>
                  </a:cxn>
                  <a:cxn ang="0">
                    <a:pos x="54" y="18"/>
                  </a:cxn>
                  <a:cxn ang="0">
                    <a:pos x="60" y="24"/>
                  </a:cxn>
                  <a:cxn ang="0">
                    <a:pos x="66" y="24"/>
                  </a:cxn>
                  <a:cxn ang="0">
                    <a:pos x="72" y="24"/>
                  </a:cxn>
                  <a:cxn ang="0">
                    <a:pos x="78" y="30"/>
                  </a:cxn>
                  <a:cxn ang="0">
                    <a:pos x="78" y="30"/>
                  </a:cxn>
                  <a:cxn ang="0">
                    <a:pos x="84" y="30"/>
                  </a:cxn>
                  <a:cxn ang="0">
                    <a:pos x="90" y="36"/>
                  </a:cxn>
                  <a:cxn ang="0">
                    <a:pos x="96" y="36"/>
                  </a:cxn>
                  <a:cxn ang="0">
                    <a:pos x="102" y="36"/>
                  </a:cxn>
                  <a:cxn ang="0">
                    <a:pos x="108" y="36"/>
                  </a:cxn>
                  <a:cxn ang="0">
                    <a:pos x="108" y="42"/>
                  </a:cxn>
                  <a:cxn ang="0">
                    <a:pos x="114" y="42"/>
                  </a:cxn>
                  <a:cxn ang="0">
                    <a:pos x="120" y="42"/>
                  </a:cxn>
                  <a:cxn ang="0">
                    <a:pos x="126" y="48"/>
                  </a:cxn>
                  <a:cxn ang="0">
                    <a:pos x="132" y="48"/>
                  </a:cxn>
                  <a:cxn ang="0">
                    <a:pos x="138" y="48"/>
                  </a:cxn>
                  <a:cxn ang="0">
                    <a:pos x="138" y="48"/>
                  </a:cxn>
                  <a:cxn ang="0">
                    <a:pos x="144" y="48"/>
                  </a:cxn>
                  <a:cxn ang="0">
                    <a:pos x="150" y="54"/>
                  </a:cxn>
                  <a:cxn ang="0">
                    <a:pos x="156" y="54"/>
                  </a:cxn>
                  <a:cxn ang="0">
                    <a:pos x="162" y="54"/>
                  </a:cxn>
                  <a:cxn ang="0">
                    <a:pos x="168" y="54"/>
                  </a:cxn>
                  <a:cxn ang="0">
                    <a:pos x="174" y="54"/>
                  </a:cxn>
                  <a:cxn ang="0">
                    <a:pos x="174" y="54"/>
                  </a:cxn>
                  <a:cxn ang="0">
                    <a:pos x="180" y="54"/>
                  </a:cxn>
                  <a:cxn ang="0">
                    <a:pos x="186" y="54"/>
                  </a:cxn>
                  <a:cxn ang="0">
                    <a:pos x="192" y="54"/>
                  </a:cxn>
                  <a:cxn ang="0">
                    <a:pos x="198" y="54"/>
                  </a:cxn>
                  <a:cxn ang="0">
                    <a:pos x="204" y="54"/>
                  </a:cxn>
                  <a:cxn ang="0">
                    <a:pos x="204" y="54"/>
                  </a:cxn>
                  <a:cxn ang="0">
                    <a:pos x="210" y="54"/>
                  </a:cxn>
                  <a:cxn ang="0">
                    <a:pos x="216" y="48"/>
                  </a:cxn>
                  <a:cxn ang="0">
                    <a:pos x="222" y="48"/>
                  </a:cxn>
                  <a:cxn ang="0">
                    <a:pos x="228" y="48"/>
                  </a:cxn>
                  <a:cxn ang="0">
                    <a:pos x="234" y="42"/>
                  </a:cxn>
                  <a:cxn ang="0">
                    <a:pos x="240" y="36"/>
                  </a:cxn>
                  <a:cxn ang="0">
                    <a:pos x="240" y="36"/>
                  </a:cxn>
                  <a:cxn ang="0">
                    <a:pos x="246" y="30"/>
                  </a:cxn>
                  <a:cxn ang="0">
                    <a:pos x="252" y="24"/>
                  </a:cxn>
                  <a:cxn ang="0">
                    <a:pos x="258" y="18"/>
                  </a:cxn>
                </a:cxnLst>
                <a:rect l="0" t="0" r="r" b="b"/>
                <a:pathLst>
                  <a:path w="258" h="54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14" y="42"/>
                    </a:lnTo>
                    <a:lnTo>
                      <a:pt x="120" y="42"/>
                    </a:lnTo>
                    <a:lnTo>
                      <a:pt x="126" y="42"/>
                    </a:lnTo>
                    <a:lnTo>
                      <a:pt x="126" y="48"/>
                    </a:lnTo>
                    <a:lnTo>
                      <a:pt x="132" y="48"/>
                    </a:lnTo>
                    <a:lnTo>
                      <a:pt x="138" y="48"/>
                    </a:lnTo>
                    <a:lnTo>
                      <a:pt x="144" y="48"/>
                    </a:lnTo>
                    <a:lnTo>
                      <a:pt x="150" y="54"/>
                    </a:lnTo>
                    <a:lnTo>
                      <a:pt x="156" y="54"/>
                    </a:lnTo>
                    <a:lnTo>
                      <a:pt x="162" y="54"/>
                    </a:lnTo>
                    <a:lnTo>
                      <a:pt x="168" y="54"/>
                    </a:lnTo>
                    <a:lnTo>
                      <a:pt x="174" y="54"/>
                    </a:lnTo>
                    <a:lnTo>
                      <a:pt x="180" y="54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8" y="54"/>
                    </a:lnTo>
                    <a:lnTo>
                      <a:pt x="204" y="54"/>
                    </a:lnTo>
                    <a:lnTo>
                      <a:pt x="210" y="54"/>
                    </a:lnTo>
                    <a:lnTo>
                      <a:pt x="216" y="54"/>
                    </a:lnTo>
                    <a:lnTo>
                      <a:pt x="216" y="48"/>
                    </a:lnTo>
                    <a:lnTo>
                      <a:pt x="222" y="48"/>
                    </a:lnTo>
                    <a:lnTo>
                      <a:pt x="228" y="48"/>
                    </a:lnTo>
                    <a:lnTo>
                      <a:pt x="228" y="42"/>
                    </a:lnTo>
                    <a:lnTo>
                      <a:pt x="234" y="42"/>
                    </a:lnTo>
                    <a:lnTo>
                      <a:pt x="240" y="36"/>
                    </a:lnTo>
                    <a:lnTo>
                      <a:pt x="246" y="36"/>
                    </a:lnTo>
                    <a:lnTo>
                      <a:pt x="246" y="30"/>
                    </a:lnTo>
                    <a:lnTo>
                      <a:pt x="252" y="30"/>
                    </a:lnTo>
                    <a:lnTo>
                      <a:pt x="252" y="24"/>
                    </a:lnTo>
                    <a:lnTo>
                      <a:pt x="258" y="1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944" name="Freeform 200"/>
              <p:cNvSpPr>
                <a:spLocks/>
              </p:cNvSpPr>
              <p:nvPr/>
            </p:nvSpPr>
            <p:spPr bwMode="auto">
              <a:xfrm>
                <a:off x="4353" y="1885"/>
                <a:ext cx="270" cy="805"/>
              </a:xfrm>
              <a:custGeom>
                <a:avLst/>
                <a:gdLst/>
                <a:ahLst/>
                <a:cxnLst>
                  <a:cxn ang="0">
                    <a:pos x="6" y="690"/>
                  </a:cxn>
                  <a:cxn ang="0">
                    <a:pos x="6" y="684"/>
                  </a:cxn>
                  <a:cxn ang="0">
                    <a:pos x="12" y="678"/>
                  </a:cxn>
                  <a:cxn ang="0">
                    <a:pos x="18" y="672"/>
                  </a:cxn>
                  <a:cxn ang="0">
                    <a:pos x="18" y="660"/>
                  </a:cxn>
                  <a:cxn ang="0">
                    <a:pos x="24" y="654"/>
                  </a:cxn>
                  <a:cxn ang="0">
                    <a:pos x="30" y="642"/>
                  </a:cxn>
                  <a:cxn ang="0">
                    <a:pos x="30" y="630"/>
                  </a:cxn>
                  <a:cxn ang="0">
                    <a:pos x="36" y="618"/>
                  </a:cxn>
                  <a:cxn ang="0">
                    <a:pos x="42" y="606"/>
                  </a:cxn>
                  <a:cxn ang="0">
                    <a:pos x="42" y="594"/>
                  </a:cxn>
                  <a:cxn ang="0">
                    <a:pos x="48" y="576"/>
                  </a:cxn>
                  <a:cxn ang="0">
                    <a:pos x="54" y="564"/>
                  </a:cxn>
                  <a:cxn ang="0">
                    <a:pos x="54" y="546"/>
                  </a:cxn>
                  <a:cxn ang="0">
                    <a:pos x="60" y="528"/>
                  </a:cxn>
                  <a:cxn ang="0">
                    <a:pos x="66" y="510"/>
                  </a:cxn>
                  <a:cxn ang="0">
                    <a:pos x="66" y="486"/>
                  </a:cxn>
                  <a:cxn ang="0">
                    <a:pos x="72" y="462"/>
                  </a:cxn>
                  <a:cxn ang="0">
                    <a:pos x="78" y="438"/>
                  </a:cxn>
                  <a:cxn ang="0">
                    <a:pos x="78" y="414"/>
                  </a:cxn>
                  <a:cxn ang="0">
                    <a:pos x="84" y="384"/>
                  </a:cxn>
                  <a:cxn ang="0">
                    <a:pos x="90" y="360"/>
                  </a:cxn>
                  <a:cxn ang="0">
                    <a:pos x="90" y="330"/>
                  </a:cxn>
                  <a:cxn ang="0">
                    <a:pos x="96" y="294"/>
                  </a:cxn>
                  <a:cxn ang="0">
                    <a:pos x="102" y="264"/>
                  </a:cxn>
                  <a:cxn ang="0">
                    <a:pos x="108" y="228"/>
                  </a:cxn>
                  <a:cxn ang="0">
                    <a:pos x="108" y="198"/>
                  </a:cxn>
                  <a:cxn ang="0">
                    <a:pos x="114" y="162"/>
                  </a:cxn>
                  <a:cxn ang="0">
                    <a:pos x="120" y="126"/>
                  </a:cxn>
                  <a:cxn ang="0">
                    <a:pos x="120" y="96"/>
                  </a:cxn>
                  <a:cxn ang="0">
                    <a:pos x="126" y="66"/>
                  </a:cxn>
                  <a:cxn ang="0">
                    <a:pos x="132" y="36"/>
                  </a:cxn>
                  <a:cxn ang="0">
                    <a:pos x="132" y="18"/>
                  </a:cxn>
                  <a:cxn ang="0">
                    <a:pos x="138" y="6"/>
                  </a:cxn>
                  <a:cxn ang="0">
                    <a:pos x="144" y="0"/>
                  </a:cxn>
                  <a:cxn ang="0">
                    <a:pos x="144" y="6"/>
                  </a:cxn>
                  <a:cxn ang="0">
                    <a:pos x="150" y="24"/>
                  </a:cxn>
                  <a:cxn ang="0">
                    <a:pos x="156" y="66"/>
                  </a:cxn>
                  <a:cxn ang="0">
                    <a:pos x="156" y="120"/>
                  </a:cxn>
                  <a:cxn ang="0">
                    <a:pos x="162" y="198"/>
                  </a:cxn>
                  <a:cxn ang="0">
                    <a:pos x="168" y="300"/>
                  </a:cxn>
                  <a:cxn ang="0">
                    <a:pos x="168" y="414"/>
                  </a:cxn>
                  <a:cxn ang="0">
                    <a:pos x="174" y="534"/>
                  </a:cxn>
                  <a:cxn ang="0">
                    <a:pos x="180" y="642"/>
                  </a:cxn>
                  <a:cxn ang="0">
                    <a:pos x="180" y="720"/>
                  </a:cxn>
                  <a:cxn ang="0">
                    <a:pos x="186" y="726"/>
                  </a:cxn>
                  <a:cxn ang="0">
                    <a:pos x="192" y="630"/>
                  </a:cxn>
                  <a:cxn ang="0">
                    <a:pos x="192" y="426"/>
                  </a:cxn>
                  <a:cxn ang="0">
                    <a:pos x="198" y="168"/>
                  </a:cxn>
                  <a:cxn ang="0">
                    <a:pos x="204" y="0"/>
                  </a:cxn>
                  <a:cxn ang="0">
                    <a:pos x="204" y="138"/>
                  </a:cxn>
                  <a:cxn ang="0">
                    <a:pos x="210" y="570"/>
                  </a:cxn>
                  <a:cxn ang="0">
                    <a:pos x="216" y="678"/>
                  </a:cxn>
                  <a:cxn ang="0">
                    <a:pos x="216" y="66"/>
                  </a:cxn>
                  <a:cxn ang="0">
                    <a:pos x="222" y="504"/>
                  </a:cxn>
                  <a:cxn ang="0">
                    <a:pos x="228" y="120"/>
                  </a:cxn>
                  <a:cxn ang="0">
                    <a:pos x="228" y="540"/>
                  </a:cxn>
                  <a:cxn ang="0">
                    <a:pos x="234" y="30"/>
                  </a:cxn>
                  <a:cxn ang="0">
                    <a:pos x="240" y="270"/>
                  </a:cxn>
                  <a:cxn ang="0">
                    <a:pos x="240" y="732"/>
                  </a:cxn>
                  <a:cxn ang="0">
                    <a:pos x="246" y="6"/>
                  </a:cxn>
                </a:cxnLst>
                <a:rect l="0" t="0" r="r" b="b"/>
                <a:pathLst>
                  <a:path w="246" h="732">
                    <a:moveTo>
                      <a:pt x="0" y="696"/>
                    </a:moveTo>
                    <a:lnTo>
                      <a:pt x="0" y="690"/>
                    </a:lnTo>
                    <a:lnTo>
                      <a:pt x="6" y="690"/>
                    </a:lnTo>
                    <a:lnTo>
                      <a:pt x="6" y="684"/>
                    </a:lnTo>
                    <a:lnTo>
                      <a:pt x="12" y="678"/>
                    </a:lnTo>
                    <a:lnTo>
                      <a:pt x="12" y="672"/>
                    </a:lnTo>
                    <a:lnTo>
                      <a:pt x="18" y="672"/>
                    </a:lnTo>
                    <a:lnTo>
                      <a:pt x="18" y="666"/>
                    </a:lnTo>
                    <a:lnTo>
                      <a:pt x="18" y="660"/>
                    </a:lnTo>
                    <a:lnTo>
                      <a:pt x="24" y="654"/>
                    </a:lnTo>
                    <a:lnTo>
                      <a:pt x="24" y="648"/>
                    </a:lnTo>
                    <a:lnTo>
                      <a:pt x="24" y="642"/>
                    </a:lnTo>
                    <a:lnTo>
                      <a:pt x="30" y="642"/>
                    </a:lnTo>
                    <a:lnTo>
                      <a:pt x="30" y="636"/>
                    </a:lnTo>
                    <a:lnTo>
                      <a:pt x="30" y="630"/>
                    </a:lnTo>
                    <a:lnTo>
                      <a:pt x="36" y="630"/>
                    </a:lnTo>
                    <a:lnTo>
                      <a:pt x="36" y="624"/>
                    </a:lnTo>
                    <a:lnTo>
                      <a:pt x="36" y="618"/>
                    </a:lnTo>
                    <a:lnTo>
                      <a:pt x="36" y="612"/>
                    </a:lnTo>
                    <a:lnTo>
                      <a:pt x="42" y="612"/>
                    </a:lnTo>
                    <a:lnTo>
                      <a:pt x="42" y="606"/>
                    </a:lnTo>
                    <a:lnTo>
                      <a:pt x="42" y="600"/>
                    </a:lnTo>
                    <a:lnTo>
                      <a:pt x="42" y="594"/>
                    </a:lnTo>
                    <a:lnTo>
                      <a:pt x="48" y="588"/>
                    </a:lnTo>
                    <a:lnTo>
                      <a:pt x="48" y="582"/>
                    </a:lnTo>
                    <a:lnTo>
                      <a:pt x="48" y="576"/>
                    </a:lnTo>
                    <a:lnTo>
                      <a:pt x="48" y="570"/>
                    </a:lnTo>
                    <a:lnTo>
                      <a:pt x="54" y="564"/>
                    </a:lnTo>
                    <a:lnTo>
                      <a:pt x="54" y="558"/>
                    </a:lnTo>
                    <a:lnTo>
                      <a:pt x="54" y="552"/>
                    </a:lnTo>
                    <a:lnTo>
                      <a:pt x="54" y="546"/>
                    </a:lnTo>
                    <a:lnTo>
                      <a:pt x="60" y="540"/>
                    </a:lnTo>
                    <a:lnTo>
                      <a:pt x="60" y="534"/>
                    </a:lnTo>
                    <a:lnTo>
                      <a:pt x="60" y="528"/>
                    </a:lnTo>
                    <a:lnTo>
                      <a:pt x="60" y="522"/>
                    </a:lnTo>
                    <a:lnTo>
                      <a:pt x="60" y="516"/>
                    </a:lnTo>
                    <a:lnTo>
                      <a:pt x="66" y="510"/>
                    </a:lnTo>
                    <a:lnTo>
                      <a:pt x="66" y="504"/>
                    </a:lnTo>
                    <a:lnTo>
                      <a:pt x="66" y="498"/>
                    </a:lnTo>
                    <a:lnTo>
                      <a:pt x="66" y="492"/>
                    </a:lnTo>
                    <a:lnTo>
                      <a:pt x="66" y="486"/>
                    </a:lnTo>
                    <a:lnTo>
                      <a:pt x="72" y="480"/>
                    </a:lnTo>
                    <a:lnTo>
                      <a:pt x="72" y="474"/>
                    </a:lnTo>
                    <a:lnTo>
                      <a:pt x="72" y="468"/>
                    </a:lnTo>
                    <a:lnTo>
                      <a:pt x="72" y="462"/>
                    </a:lnTo>
                    <a:lnTo>
                      <a:pt x="72" y="456"/>
                    </a:lnTo>
                    <a:lnTo>
                      <a:pt x="72" y="450"/>
                    </a:lnTo>
                    <a:lnTo>
                      <a:pt x="78" y="444"/>
                    </a:lnTo>
                    <a:lnTo>
                      <a:pt x="78" y="438"/>
                    </a:lnTo>
                    <a:lnTo>
                      <a:pt x="78" y="432"/>
                    </a:lnTo>
                    <a:lnTo>
                      <a:pt x="78" y="426"/>
                    </a:lnTo>
                    <a:lnTo>
                      <a:pt x="78" y="420"/>
                    </a:lnTo>
                    <a:lnTo>
                      <a:pt x="78" y="414"/>
                    </a:lnTo>
                    <a:lnTo>
                      <a:pt x="84" y="408"/>
                    </a:lnTo>
                    <a:lnTo>
                      <a:pt x="84" y="402"/>
                    </a:lnTo>
                    <a:lnTo>
                      <a:pt x="84" y="396"/>
                    </a:lnTo>
                    <a:lnTo>
                      <a:pt x="84" y="384"/>
                    </a:lnTo>
                    <a:lnTo>
                      <a:pt x="84" y="378"/>
                    </a:lnTo>
                    <a:lnTo>
                      <a:pt x="84" y="372"/>
                    </a:lnTo>
                    <a:lnTo>
                      <a:pt x="90" y="366"/>
                    </a:lnTo>
                    <a:lnTo>
                      <a:pt x="90" y="360"/>
                    </a:lnTo>
                    <a:lnTo>
                      <a:pt x="90" y="348"/>
                    </a:lnTo>
                    <a:lnTo>
                      <a:pt x="90" y="342"/>
                    </a:lnTo>
                    <a:lnTo>
                      <a:pt x="90" y="336"/>
                    </a:lnTo>
                    <a:lnTo>
                      <a:pt x="90" y="330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96" y="288"/>
                    </a:lnTo>
                    <a:lnTo>
                      <a:pt x="96" y="282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108" y="228"/>
                    </a:lnTo>
                    <a:lnTo>
                      <a:pt x="108" y="222"/>
                    </a:lnTo>
                    <a:lnTo>
                      <a:pt x="108" y="210"/>
                    </a:lnTo>
                    <a:lnTo>
                      <a:pt x="108" y="204"/>
                    </a:lnTo>
                    <a:lnTo>
                      <a:pt x="108" y="198"/>
                    </a:lnTo>
                    <a:lnTo>
                      <a:pt x="108" y="186"/>
                    </a:lnTo>
                    <a:lnTo>
                      <a:pt x="114" y="180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14" y="150"/>
                    </a:lnTo>
                    <a:lnTo>
                      <a:pt x="114" y="144"/>
                    </a:lnTo>
                    <a:lnTo>
                      <a:pt x="114" y="138"/>
                    </a:lnTo>
                    <a:lnTo>
                      <a:pt x="120" y="126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20" y="102"/>
                    </a:lnTo>
                    <a:lnTo>
                      <a:pt x="120" y="96"/>
                    </a:lnTo>
                    <a:lnTo>
                      <a:pt x="120" y="90"/>
                    </a:lnTo>
                    <a:lnTo>
                      <a:pt x="126" y="78"/>
                    </a:lnTo>
                    <a:lnTo>
                      <a:pt x="126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6" y="54"/>
                    </a:lnTo>
                    <a:lnTo>
                      <a:pt x="126" y="42"/>
                    </a:lnTo>
                    <a:lnTo>
                      <a:pt x="132" y="36"/>
                    </a:lnTo>
                    <a:lnTo>
                      <a:pt x="132" y="30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4" y="6"/>
                    </a:lnTo>
                    <a:lnTo>
                      <a:pt x="150" y="12"/>
                    </a:lnTo>
                    <a:lnTo>
                      <a:pt x="150" y="18"/>
                    </a:lnTo>
                    <a:lnTo>
                      <a:pt x="150" y="24"/>
                    </a:lnTo>
                    <a:lnTo>
                      <a:pt x="150" y="36"/>
                    </a:lnTo>
                    <a:lnTo>
                      <a:pt x="150" y="42"/>
                    </a:lnTo>
                    <a:lnTo>
                      <a:pt x="150" y="54"/>
                    </a:lnTo>
                    <a:lnTo>
                      <a:pt x="156" y="66"/>
                    </a:lnTo>
                    <a:lnTo>
                      <a:pt x="156" y="78"/>
                    </a:lnTo>
                    <a:lnTo>
                      <a:pt x="156" y="90"/>
                    </a:lnTo>
                    <a:lnTo>
                      <a:pt x="156" y="102"/>
                    </a:lnTo>
                    <a:lnTo>
                      <a:pt x="156" y="120"/>
                    </a:lnTo>
                    <a:lnTo>
                      <a:pt x="156" y="138"/>
                    </a:lnTo>
                    <a:lnTo>
                      <a:pt x="162" y="156"/>
                    </a:lnTo>
                    <a:lnTo>
                      <a:pt x="162" y="180"/>
                    </a:lnTo>
                    <a:lnTo>
                      <a:pt x="162" y="198"/>
                    </a:lnTo>
                    <a:lnTo>
                      <a:pt x="162" y="222"/>
                    </a:lnTo>
                    <a:lnTo>
                      <a:pt x="162" y="246"/>
                    </a:lnTo>
                    <a:lnTo>
                      <a:pt x="162" y="270"/>
                    </a:lnTo>
                    <a:lnTo>
                      <a:pt x="168" y="300"/>
                    </a:lnTo>
                    <a:lnTo>
                      <a:pt x="168" y="324"/>
                    </a:lnTo>
                    <a:lnTo>
                      <a:pt x="168" y="35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68" y="444"/>
                    </a:lnTo>
                    <a:lnTo>
                      <a:pt x="174" y="474"/>
                    </a:lnTo>
                    <a:lnTo>
                      <a:pt x="174" y="504"/>
                    </a:lnTo>
                    <a:lnTo>
                      <a:pt x="174" y="534"/>
                    </a:lnTo>
                    <a:lnTo>
                      <a:pt x="174" y="564"/>
                    </a:lnTo>
                    <a:lnTo>
                      <a:pt x="174" y="594"/>
                    </a:lnTo>
                    <a:lnTo>
                      <a:pt x="180" y="618"/>
                    </a:lnTo>
                    <a:lnTo>
                      <a:pt x="180" y="642"/>
                    </a:lnTo>
                    <a:lnTo>
                      <a:pt x="180" y="666"/>
                    </a:lnTo>
                    <a:lnTo>
                      <a:pt x="180" y="690"/>
                    </a:lnTo>
                    <a:lnTo>
                      <a:pt x="180" y="708"/>
                    </a:lnTo>
                    <a:lnTo>
                      <a:pt x="180" y="720"/>
                    </a:lnTo>
                    <a:lnTo>
                      <a:pt x="186" y="732"/>
                    </a:lnTo>
                    <a:lnTo>
                      <a:pt x="186" y="726"/>
                    </a:lnTo>
                    <a:lnTo>
                      <a:pt x="186" y="714"/>
                    </a:lnTo>
                    <a:lnTo>
                      <a:pt x="186" y="690"/>
                    </a:lnTo>
                    <a:lnTo>
                      <a:pt x="192" y="666"/>
                    </a:lnTo>
                    <a:lnTo>
                      <a:pt x="192" y="630"/>
                    </a:lnTo>
                    <a:lnTo>
                      <a:pt x="192" y="588"/>
                    </a:lnTo>
                    <a:lnTo>
                      <a:pt x="192" y="540"/>
                    </a:lnTo>
                    <a:lnTo>
                      <a:pt x="192" y="486"/>
                    </a:lnTo>
                    <a:lnTo>
                      <a:pt x="192" y="426"/>
                    </a:lnTo>
                    <a:lnTo>
                      <a:pt x="198" y="360"/>
                    </a:lnTo>
                    <a:lnTo>
                      <a:pt x="198" y="294"/>
                    </a:lnTo>
                    <a:lnTo>
                      <a:pt x="198" y="228"/>
                    </a:lnTo>
                    <a:lnTo>
                      <a:pt x="198" y="168"/>
                    </a:lnTo>
                    <a:lnTo>
                      <a:pt x="198" y="108"/>
                    </a:lnTo>
                    <a:lnTo>
                      <a:pt x="198" y="60"/>
                    </a:lnTo>
                    <a:lnTo>
                      <a:pt x="204" y="24"/>
                    </a:lnTo>
                    <a:lnTo>
                      <a:pt x="204" y="0"/>
                    </a:lnTo>
                    <a:lnTo>
                      <a:pt x="204" y="24"/>
                    </a:lnTo>
                    <a:lnTo>
                      <a:pt x="204" y="72"/>
                    </a:lnTo>
                    <a:lnTo>
                      <a:pt x="204" y="138"/>
                    </a:lnTo>
                    <a:lnTo>
                      <a:pt x="210" y="234"/>
                    </a:lnTo>
                    <a:lnTo>
                      <a:pt x="210" y="342"/>
                    </a:lnTo>
                    <a:lnTo>
                      <a:pt x="210" y="456"/>
                    </a:lnTo>
                    <a:lnTo>
                      <a:pt x="210" y="570"/>
                    </a:lnTo>
                    <a:lnTo>
                      <a:pt x="210" y="666"/>
                    </a:lnTo>
                    <a:lnTo>
                      <a:pt x="210" y="720"/>
                    </a:lnTo>
                    <a:lnTo>
                      <a:pt x="216" y="732"/>
                    </a:lnTo>
                    <a:lnTo>
                      <a:pt x="216" y="678"/>
                    </a:lnTo>
                    <a:lnTo>
                      <a:pt x="216" y="558"/>
                    </a:lnTo>
                    <a:lnTo>
                      <a:pt x="216" y="396"/>
                    </a:lnTo>
                    <a:lnTo>
                      <a:pt x="216" y="216"/>
                    </a:lnTo>
                    <a:lnTo>
                      <a:pt x="216" y="66"/>
                    </a:lnTo>
                    <a:lnTo>
                      <a:pt x="222" y="0"/>
                    </a:lnTo>
                    <a:lnTo>
                      <a:pt x="222" y="60"/>
                    </a:lnTo>
                    <a:lnTo>
                      <a:pt x="222" y="246"/>
                    </a:lnTo>
                    <a:lnTo>
                      <a:pt x="222" y="504"/>
                    </a:lnTo>
                    <a:lnTo>
                      <a:pt x="222" y="702"/>
                    </a:lnTo>
                    <a:lnTo>
                      <a:pt x="228" y="456"/>
                    </a:lnTo>
                    <a:lnTo>
                      <a:pt x="228" y="120"/>
                    </a:lnTo>
                    <a:lnTo>
                      <a:pt x="228" y="12"/>
                    </a:lnTo>
                    <a:lnTo>
                      <a:pt x="228" y="318"/>
                    </a:lnTo>
                    <a:lnTo>
                      <a:pt x="228" y="708"/>
                    </a:lnTo>
                    <a:lnTo>
                      <a:pt x="228" y="540"/>
                    </a:lnTo>
                    <a:lnTo>
                      <a:pt x="234" y="30"/>
                    </a:lnTo>
                    <a:lnTo>
                      <a:pt x="234" y="306"/>
                    </a:lnTo>
                    <a:lnTo>
                      <a:pt x="234" y="714"/>
                    </a:lnTo>
                    <a:lnTo>
                      <a:pt x="234" y="30"/>
                    </a:lnTo>
                    <a:lnTo>
                      <a:pt x="234" y="618"/>
                    </a:lnTo>
                    <a:lnTo>
                      <a:pt x="234" y="96"/>
                    </a:lnTo>
                    <a:lnTo>
                      <a:pt x="240" y="732"/>
                    </a:lnTo>
                    <a:lnTo>
                      <a:pt x="240" y="270"/>
                    </a:lnTo>
                    <a:lnTo>
                      <a:pt x="240" y="60"/>
                    </a:lnTo>
                    <a:lnTo>
                      <a:pt x="240" y="246"/>
                    </a:lnTo>
                    <a:lnTo>
                      <a:pt x="240" y="636"/>
                    </a:lnTo>
                    <a:lnTo>
                      <a:pt x="240" y="732"/>
                    </a:lnTo>
                    <a:lnTo>
                      <a:pt x="246" y="180"/>
                    </a:lnTo>
                    <a:lnTo>
                      <a:pt x="246" y="138"/>
                    </a:lnTo>
                    <a:lnTo>
                      <a:pt x="246" y="306"/>
                    </a:lnTo>
                    <a:lnTo>
                      <a:pt x="246" y="6"/>
                    </a:lnTo>
                    <a:lnTo>
                      <a:pt x="246" y="192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945" name="Freeform 201"/>
              <p:cNvSpPr>
                <a:spLocks/>
              </p:cNvSpPr>
              <p:nvPr/>
            </p:nvSpPr>
            <p:spPr bwMode="auto">
              <a:xfrm>
                <a:off x="4630" y="1885"/>
                <a:ext cx="283" cy="805"/>
              </a:xfrm>
              <a:custGeom>
                <a:avLst/>
                <a:gdLst/>
                <a:ahLst/>
                <a:cxnLst>
                  <a:cxn ang="0">
                    <a:pos x="0" y="552"/>
                  </a:cxn>
                  <a:cxn ang="0">
                    <a:pos x="6" y="462"/>
                  </a:cxn>
                  <a:cxn ang="0">
                    <a:pos x="12" y="18"/>
                  </a:cxn>
                  <a:cxn ang="0">
                    <a:pos x="18" y="414"/>
                  </a:cxn>
                  <a:cxn ang="0">
                    <a:pos x="24" y="30"/>
                  </a:cxn>
                  <a:cxn ang="0">
                    <a:pos x="30" y="666"/>
                  </a:cxn>
                  <a:cxn ang="0">
                    <a:pos x="30" y="0"/>
                  </a:cxn>
                  <a:cxn ang="0">
                    <a:pos x="36" y="390"/>
                  </a:cxn>
                  <a:cxn ang="0">
                    <a:pos x="42" y="732"/>
                  </a:cxn>
                  <a:cxn ang="0">
                    <a:pos x="48" y="564"/>
                  </a:cxn>
                  <a:cxn ang="0">
                    <a:pos x="54" y="246"/>
                  </a:cxn>
                  <a:cxn ang="0">
                    <a:pos x="60" y="42"/>
                  </a:cxn>
                  <a:cxn ang="0">
                    <a:pos x="60" y="0"/>
                  </a:cxn>
                  <a:cxn ang="0">
                    <a:pos x="66" y="90"/>
                  </a:cxn>
                  <a:cxn ang="0">
                    <a:pos x="72" y="228"/>
                  </a:cxn>
                  <a:cxn ang="0">
                    <a:pos x="78" y="378"/>
                  </a:cxn>
                  <a:cxn ang="0">
                    <a:pos x="84" y="510"/>
                  </a:cxn>
                  <a:cxn ang="0">
                    <a:pos x="90" y="612"/>
                  </a:cxn>
                  <a:cxn ang="0">
                    <a:pos x="96" y="678"/>
                  </a:cxn>
                  <a:cxn ang="0">
                    <a:pos x="96" y="720"/>
                  </a:cxn>
                  <a:cxn ang="0">
                    <a:pos x="102" y="732"/>
                  </a:cxn>
                  <a:cxn ang="0">
                    <a:pos x="108" y="726"/>
                  </a:cxn>
                  <a:cxn ang="0">
                    <a:pos x="114" y="708"/>
                  </a:cxn>
                  <a:cxn ang="0">
                    <a:pos x="120" y="678"/>
                  </a:cxn>
                  <a:cxn ang="0">
                    <a:pos x="126" y="642"/>
                  </a:cxn>
                  <a:cxn ang="0">
                    <a:pos x="126" y="606"/>
                  </a:cxn>
                  <a:cxn ang="0">
                    <a:pos x="132" y="564"/>
                  </a:cxn>
                  <a:cxn ang="0">
                    <a:pos x="138" y="522"/>
                  </a:cxn>
                  <a:cxn ang="0">
                    <a:pos x="144" y="480"/>
                  </a:cxn>
                  <a:cxn ang="0">
                    <a:pos x="150" y="438"/>
                  </a:cxn>
                  <a:cxn ang="0">
                    <a:pos x="156" y="396"/>
                  </a:cxn>
                  <a:cxn ang="0">
                    <a:pos x="162" y="360"/>
                  </a:cxn>
                  <a:cxn ang="0">
                    <a:pos x="162" y="324"/>
                  </a:cxn>
                  <a:cxn ang="0">
                    <a:pos x="168" y="294"/>
                  </a:cxn>
                  <a:cxn ang="0">
                    <a:pos x="174" y="264"/>
                  </a:cxn>
                  <a:cxn ang="0">
                    <a:pos x="180" y="234"/>
                  </a:cxn>
                  <a:cxn ang="0">
                    <a:pos x="186" y="210"/>
                  </a:cxn>
                  <a:cxn ang="0">
                    <a:pos x="192" y="186"/>
                  </a:cxn>
                  <a:cxn ang="0">
                    <a:pos x="192" y="168"/>
                  </a:cxn>
                  <a:cxn ang="0">
                    <a:pos x="198" y="144"/>
                  </a:cxn>
                  <a:cxn ang="0">
                    <a:pos x="204" y="126"/>
                  </a:cxn>
                  <a:cxn ang="0">
                    <a:pos x="210" y="114"/>
                  </a:cxn>
                  <a:cxn ang="0">
                    <a:pos x="216" y="96"/>
                  </a:cxn>
                  <a:cxn ang="0">
                    <a:pos x="222" y="84"/>
                  </a:cxn>
                  <a:cxn ang="0">
                    <a:pos x="228" y="72"/>
                  </a:cxn>
                  <a:cxn ang="0">
                    <a:pos x="228" y="60"/>
                  </a:cxn>
                  <a:cxn ang="0">
                    <a:pos x="234" y="54"/>
                  </a:cxn>
                  <a:cxn ang="0">
                    <a:pos x="240" y="48"/>
                  </a:cxn>
                  <a:cxn ang="0">
                    <a:pos x="246" y="36"/>
                  </a:cxn>
                  <a:cxn ang="0">
                    <a:pos x="252" y="30"/>
                  </a:cxn>
                  <a:cxn ang="0">
                    <a:pos x="258" y="24"/>
                  </a:cxn>
                </a:cxnLst>
                <a:rect l="0" t="0" r="r" b="b"/>
                <a:pathLst>
                  <a:path w="258" h="732">
                    <a:moveTo>
                      <a:pt x="0" y="540"/>
                    </a:moveTo>
                    <a:lnTo>
                      <a:pt x="0" y="726"/>
                    </a:lnTo>
                    <a:lnTo>
                      <a:pt x="0" y="426"/>
                    </a:lnTo>
                    <a:lnTo>
                      <a:pt x="0" y="594"/>
                    </a:lnTo>
                    <a:lnTo>
                      <a:pt x="0" y="552"/>
                    </a:lnTo>
                    <a:lnTo>
                      <a:pt x="6" y="0"/>
                    </a:lnTo>
                    <a:lnTo>
                      <a:pt x="6" y="96"/>
                    </a:lnTo>
                    <a:lnTo>
                      <a:pt x="6" y="486"/>
                    </a:lnTo>
                    <a:lnTo>
                      <a:pt x="6" y="672"/>
                    </a:lnTo>
                    <a:lnTo>
                      <a:pt x="6" y="462"/>
                    </a:lnTo>
                    <a:lnTo>
                      <a:pt x="6" y="0"/>
                    </a:lnTo>
                    <a:lnTo>
                      <a:pt x="12" y="636"/>
                    </a:lnTo>
                    <a:lnTo>
                      <a:pt x="12" y="114"/>
                    </a:lnTo>
                    <a:lnTo>
                      <a:pt x="12" y="702"/>
                    </a:lnTo>
                    <a:lnTo>
                      <a:pt x="12" y="18"/>
                    </a:lnTo>
                    <a:lnTo>
                      <a:pt x="12" y="426"/>
                    </a:lnTo>
                    <a:lnTo>
                      <a:pt x="12" y="702"/>
                    </a:lnTo>
                    <a:lnTo>
                      <a:pt x="18" y="192"/>
                    </a:lnTo>
                    <a:lnTo>
                      <a:pt x="18" y="24"/>
                    </a:lnTo>
                    <a:lnTo>
                      <a:pt x="18" y="414"/>
                    </a:lnTo>
                    <a:lnTo>
                      <a:pt x="18" y="720"/>
                    </a:lnTo>
                    <a:lnTo>
                      <a:pt x="18" y="612"/>
                    </a:lnTo>
                    <a:lnTo>
                      <a:pt x="18" y="276"/>
                    </a:lnTo>
                    <a:lnTo>
                      <a:pt x="24" y="30"/>
                    </a:lnTo>
                    <a:lnTo>
                      <a:pt x="24" y="228"/>
                    </a:lnTo>
                    <a:lnTo>
                      <a:pt x="24" y="486"/>
                    </a:lnTo>
                    <a:lnTo>
                      <a:pt x="24" y="672"/>
                    </a:lnTo>
                    <a:lnTo>
                      <a:pt x="24" y="732"/>
                    </a:lnTo>
                    <a:lnTo>
                      <a:pt x="30" y="666"/>
                    </a:lnTo>
                    <a:lnTo>
                      <a:pt x="30" y="516"/>
                    </a:lnTo>
                    <a:lnTo>
                      <a:pt x="30" y="336"/>
                    </a:lnTo>
                    <a:lnTo>
                      <a:pt x="30" y="174"/>
                    </a:lnTo>
                    <a:lnTo>
                      <a:pt x="30" y="54"/>
                    </a:lnTo>
                    <a:lnTo>
                      <a:pt x="30" y="0"/>
                    </a:lnTo>
                    <a:lnTo>
                      <a:pt x="36" y="12"/>
                    </a:lnTo>
                    <a:lnTo>
                      <a:pt x="36" y="66"/>
                    </a:lnTo>
                    <a:lnTo>
                      <a:pt x="36" y="162"/>
                    </a:lnTo>
                    <a:lnTo>
                      <a:pt x="36" y="276"/>
                    </a:lnTo>
                    <a:lnTo>
                      <a:pt x="36" y="390"/>
                    </a:lnTo>
                    <a:lnTo>
                      <a:pt x="36" y="498"/>
                    </a:lnTo>
                    <a:lnTo>
                      <a:pt x="42" y="594"/>
                    </a:lnTo>
                    <a:lnTo>
                      <a:pt x="42" y="660"/>
                    </a:lnTo>
                    <a:lnTo>
                      <a:pt x="42" y="708"/>
                    </a:lnTo>
                    <a:lnTo>
                      <a:pt x="42" y="732"/>
                    </a:lnTo>
                    <a:lnTo>
                      <a:pt x="42" y="708"/>
                    </a:lnTo>
                    <a:lnTo>
                      <a:pt x="48" y="672"/>
                    </a:lnTo>
                    <a:lnTo>
                      <a:pt x="48" y="624"/>
                    </a:lnTo>
                    <a:lnTo>
                      <a:pt x="48" y="564"/>
                    </a:lnTo>
                    <a:lnTo>
                      <a:pt x="48" y="504"/>
                    </a:lnTo>
                    <a:lnTo>
                      <a:pt x="48" y="438"/>
                    </a:lnTo>
                    <a:lnTo>
                      <a:pt x="48" y="372"/>
                    </a:lnTo>
                    <a:lnTo>
                      <a:pt x="54" y="306"/>
                    </a:lnTo>
                    <a:lnTo>
                      <a:pt x="54" y="246"/>
                    </a:lnTo>
                    <a:lnTo>
                      <a:pt x="54" y="192"/>
                    </a:lnTo>
                    <a:lnTo>
                      <a:pt x="54" y="144"/>
                    </a:lnTo>
                    <a:lnTo>
                      <a:pt x="54" y="102"/>
                    </a:lnTo>
                    <a:lnTo>
                      <a:pt x="54" y="66"/>
                    </a:lnTo>
                    <a:lnTo>
                      <a:pt x="60" y="42"/>
                    </a:lnTo>
                    <a:lnTo>
                      <a:pt x="60" y="18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12"/>
                    </a:lnTo>
                    <a:lnTo>
                      <a:pt x="66" y="24"/>
                    </a:lnTo>
                    <a:lnTo>
                      <a:pt x="66" y="42"/>
                    </a:lnTo>
                    <a:lnTo>
                      <a:pt x="66" y="66"/>
                    </a:lnTo>
                    <a:lnTo>
                      <a:pt x="66" y="90"/>
                    </a:lnTo>
                    <a:lnTo>
                      <a:pt x="66" y="114"/>
                    </a:lnTo>
                    <a:lnTo>
                      <a:pt x="72" y="138"/>
                    </a:lnTo>
                    <a:lnTo>
                      <a:pt x="72" y="168"/>
                    </a:lnTo>
                    <a:lnTo>
                      <a:pt x="72" y="198"/>
                    </a:lnTo>
                    <a:lnTo>
                      <a:pt x="72" y="228"/>
                    </a:lnTo>
                    <a:lnTo>
                      <a:pt x="72" y="258"/>
                    </a:lnTo>
                    <a:lnTo>
                      <a:pt x="78" y="288"/>
                    </a:lnTo>
                    <a:lnTo>
                      <a:pt x="78" y="318"/>
                    </a:lnTo>
                    <a:lnTo>
                      <a:pt x="78" y="348"/>
                    </a:lnTo>
                    <a:lnTo>
                      <a:pt x="78" y="378"/>
                    </a:lnTo>
                    <a:lnTo>
                      <a:pt x="78" y="408"/>
                    </a:lnTo>
                    <a:lnTo>
                      <a:pt x="78" y="432"/>
                    </a:lnTo>
                    <a:lnTo>
                      <a:pt x="84" y="462"/>
                    </a:lnTo>
                    <a:lnTo>
                      <a:pt x="84" y="486"/>
                    </a:lnTo>
                    <a:lnTo>
                      <a:pt x="84" y="510"/>
                    </a:lnTo>
                    <a:lnTo>
                      <a:pt x="84" y="534"/>
                    </a:lnTo>
                    <a:lnTo>
                      <a:pt x="84" y="552"/>
                    </a:lnTo>
                    <a:lnTo>
                      <a:pt x="84" y="576"/>
                    </a:lnTo>
                    <a:lnTo>
                      <a:pt x="90" y="594"/>
                    </a:lnTo>
                    <a:lnTo>
                      <a:pt x="90" y="612"/>
                    </a:lnTo>
                    <a:lnTo>
                      <a:pt x="90" y="630"/>
                    </a:lnTo>
                    <a:lnTo>
                      <a:pt x="90" y="642"/>
                    </a:lnTo>
                    <a:lnTo>
                      <a:pt x="90" y="654"/>
                    </a:lnTo>
                    <a:lnTo>
                      <a:pt x="90" y="666"/>
                    </a:lnTo>
                    <a:lnTo>
                      <a:pt x="96" y="678"/>
                    </a:lnTo>
                    <a:lnTo>
                      <a:pt x="96" y="690"/>
                    </a:lnTo>
                    <a:lnTo>
                      <a:pt x="96" y="696"/>
                    </a:lnTo>
                    <a:lnTo>
                      <a:pt x="96" y="708"/>
                    </a:lnTo>
                    <a:lnTo>
                      <a:pt x="96" y="714"/>
                    </a:lnTo>
                    <a:lnTo>
                      <a:pt x="96" y="720"/>
                    </a:lnTo>
                    <a:lnTo>
                      <a:pt x="102" y="726"/>
                    </a:lnTo>
                    <a:lnTo>
                      <a:pt x="102" y="732"/>
                    </a:lnTo>
                    <a:lnTo>
                      <a:pt x="108" y="732"/>
                    </a:lnTo>
                    <a:lnTo>
                      <a:pt x="108" y="726"/>
                    </a:lnTo>
                    <a:lnTo>
                      <a:pt x="108" y="720"/>
                    </a:lnTo>
                    <a:lnTo>
                      <a:pt x="114" y="720"/>
                    </a:lnTo>
                    <a:lnTo>
                      <a:pt x="114" y="714"/>
                    </a:lnTo>
                    <a:lnTo>
                      <a:pt x="114" y="708"/>
                    </a:lnTo>
                    <a:lnTo>
                      <a:pt x="114" y="702"/>
                    </a:lnTo>
                    <a:lnTo>
                      <a:pt x="114" y="696"/>
                    </a:lnTo>
                    <a:lnTo>
                      <a:pt x="120" y="690"/>
                    </a:lnTo>
                    <a:lnTo>
                      <a:pt x="120" y="678"/>
                    </a:lnTo>
                    <a:lnTo>
                      <a:pt x="120" y="672"/>
                    </a:lnTo>
                    <a:lnTo>
                      <a:pt x="120" y="666"/>
                    </a:lnTo>
                    <a:lnTo>
                      <a:pt x="120" y="660"/>
                    </a:lnTo>
                    <a:lnTo>
                      <a:pt x="120" y="654"/>
                    </a:lnTo>
                    <a:lnTo>
                      <a:pt x="126" y="642"/>
                    </a:lnTo>
                    <a:lnTo>
                      <a:pt x="126" y="636"/>
                    </a:lnTo>
                    <a:lnTo>
                      <a:pt x="126" y="630"/>
                    </a:lnTo>
                    <a:lnTo>
                      <a:pt x="126" y="618"/>
                    </a:lnTo>
                    <a:lnTo>
                      <a:pt x="126" y="612"/>
                    </a:lnTo>
                    <a:lnTo>
                      <a:pt x="126" y="606"/>
                    </a:lnTo>
                    <a:lnTo>
                      <a:pt x="132" y="594"/>
                    </a:lnTo>
                    <a:lnTo>
                      <a:pt x="132" y="588"/>
                    </a:lnTo>
                    <a:lnTo>
                      <a:pt x="132" y="582"/>
                    </a:lnTo>
                    <a:lnTo>
                      <a:pt x="132" y="570"/>
                    </a:lnTo>
                    <a:lnTo>
                      <a:pt x="132" y="564"/>
                    </a:lnTo>
                    <a:lnTo>
                      <a:pt x="132" y="552"/>
                    </a:lnTo>
                    <a:lnTo>
                      <a:pt x="138" y="546"/>
                    </a:lnTo>
                    <a:lnTo>
                      <a:pt x="138" y="534"/>
                    </a:lnTo>
                    <a:lnTo>
                      <a:pt x="138" y="528"/>
                    </a:lnTo>
                    <a:lnTo>
                      <a:pt x="138" y="522"/>
                    </a:lnTo>
                    <a:lnTo>
                      <a:pt x="138" y="510"/>
                    </a:lnTo>
                    <a:lnTo>
                      <a:pt x="138" y="504"/>
                    </a:lnTo>
                    <a:lnTo>
                      <a:pt x="144" y="492"/>
                    </a:lnTo>
                    <a:lnTo>
                      <a:pt x="144" y="486"/>
                    </a:lnTo>
                    <a:lnTo>
                      <a:pt x="144" y="480"/>
                    </a:lnTo>
                    <a:lnTo>
                      <a:pt x="144" y="468"/>
                    </a:lnTo>
                    <a:lnTo>
                      <a:pt x="144" y="462"/>
                    </a:lnTo>
                    <a:lnTo>
                      <a:pt x="150" y="450"/>
                    </a:lnTo>
                    <a:lnTo>
                      <a:pt x="150" y="444"/>
                    </a:lnTo>
                    <a:lnTo>
                      <a:pt x="150" y="438"/>
                    </a:lnTo>
                    <a:lnTo>
                      <a:pt x="150" y="426"/>
                    </a:lnTo>
                    <a:lnTo>
                      <a:pt x="150" y="420"/>
                    </a:lnTo>
                    <a:lnTo>
                      <a:pt x="150" y="414"/>
                    </a:lnTo>
                    <a:lnTo>
                      <a:pt x="156" y="402"/>
                    </a:lnTo>
                    <a:lnTo>
                      <a:pt x="156" y="396"/>
                    </a:lnTo>
                    <a:lnTo>
                      <a:pt x="156" y="390"/>
                    </a:lnTo>
                    <a:lnTo>
                      <a:pt x="156" y="384"/>
                    </a:lnTo>
                    <a:lnTo>
                      <a:pt x="156" y="372"/>
                    </a:lnTo>
                    <a:lnTo>
                      <a:pt x="156" y="366"/>
                    </a:lnTo>
                    <a:lnTo>
                      <a:pt x="162" y="360"/>
                    </a:lnTo>
                    <a:lnTo>
                      <a:pt x="162" y="354"/>
                    </a:lnTo>
                    <a:lnTo>
                      <a:pt x="162" y="348"/>
                    </a:lnTo>
                    <a:lnTo>
                      <a:pt x="162" y="336"/>
                    </a:lnTo>
                    <a:lnTo>
                      <a:pt x="162" y="330"/>
                    </a:lnTo>
                    <a:lnTo>
                      <a:pt x="162" y="324"/>
                    </a:lnTo>
                    <a:lnTo>
                      <a:pt x="168" y="318"/>
                    </a:lnTo>
                    <a:lnTo>
                      <a:pt x="168" y="312"/>
                    </a:lnTo>
                    <a:lnTo>
                      <a:pt x="168" y="306"/>
                    </a:lnTo>
                    <a:lnTo>
                      <a:pt x="168" y="300"/>
                    </a:lnTo>
                    <a:lnTo>
                      <a:pt x="168" y="294"/>
                    </a:lnTo>
                    <a:lnTo>
                      <a:pt x="168" y="288"/>
                    </a:lnTo>
                    <a:lnTo>
                      <a:pt x="174" y="282"/>
                    </a:lnTo>
                    <a:lnTo>
                      <a:pt x="174" y="276"/>
                    </a:lnTo>
                    <a:lnTo>
                      <a:pt x="174" y="270"/>
                    </a:lnTo>
                    <a:lnTo>
                      <a:pt x="174" y="264"/>
                    </a:lnTo>
                    <a:lnTo>
                      <a:pt x="174" y="258"/>
                    </a:lnTo>
                    <a:lnTo>
                      <a:pt x="174" y="252"/>
                    </a:lnTo>
                    <a:lnTo>
                      <a:pt x="180" y="246"/>
                    </a:lnTo>
                    <a:lnTo>
                      <a:pt x="180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180" y="222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86" y="204"/>
                    </a:lnTo>
                    <a:lnTo>
                      <a:pt x="186" y="198"/>
                    </a:lnTo>
                    <a:lnTo>
                      <a:pt x="186" y="192"/>
                    </a:lnTo>
                    <a:lnTo>
                      <a:pt x="192" y="186"/>
                    </a:lnTo>
                    <a:lnTo>
                      <a:pt x="192" y="180"/>
                    </a:lnTo>
                    <a:lnTo>
                      <a:pt x="192" y="174"/>
                    </a:lnTo>
                    <a:lnTo>
                      <a:pt x="192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8" y="150"/>
                    </a:lnTo>
                    <a:lnTo>
                      <a:pt x="198" y="144"/>
                    </a:lnTo>
                    <a:lnTo>
                      <a:pt x="204" y="138"/>
                    </a:lnTo>
                    <a:lnTo>
                      <a:pt x="204" y="132"/>
                    </a:lnTo>
                    <a:lnTo>
                      <a:pt x="204" y="126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10" y="114"/>
                    </a:lnTo>
                    <a:lnTo>
                      <a:pt x="210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16" y="96"/>
                    </a:lnTo>
                    <a:lnTo>
                      <a:pt x="216" y="90"/>
                    </a:lnTo>
                    <a:lnTo>
                      <a:pt x="222" y="90"/>
                    </a:lnTo>
                    <a:lnTo>
                      <a:pt x="222" y="84"/>
                    </a:lnTo>
                    <a:lnTo>
                      <a:pt x="222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28" y="60"/>
                    </a:lnTo>
                    <a:lnTo>
                      <a:pt x="234" y="60"/>
                    </a:lnTo>
                    <a:lnTo>
                      <a:pt x="234" y="54"/>
                    </a:lnTo>
                    <a:lnTo>
                      <a:pt x="240" y="48"/>
                    </a:lnTo>
                    <a:lnTo>
                      <a:pt x="240" y="42"/>
                    </a:lnTo>
                    <a:lnTo>
                      <a:pt x="246" y="42"/>
                    </a:lnTo>
                    <a:lnTo>
                      <a:pt x="246" y="36"/>
                    </a:lnTo>
                    <a:lnTo>
                      <a:pt x="252" y="30"/>
                    </a:lnTo>
                    <a:lnTo>
                      <a:pt x="252" y="24"/>
                    </a:lnTo>
                    <a:lnTo>
                      <a:pt x="258" y="24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946" name="Freeform 202"/>
              <p:cNvSpPr>
                <a:spLocks/>
              </p:cNvSpPr>
              <p:nvPr/>
            </p:nvSpPr>
            <p:spPr bwMode="auto">
              <a:xfrm>
                <a:off x="4913" y="1885"/>
                <a:ext cx="246" cy="5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8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30" y="6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2" y="0"/>
                  </a:cxn>
                  <a:cxn ang="0">
                    <a:pos x="78" y="0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90" y="0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02" y="6"/>
                  </a:cxn>
                  <a:cxn ang="0">
                    <a:pos x="108" y="6"/>
                  </a:cxn>
                  <a:cxn ang="0">
                    <a:pos x="114" y="6"/>
                  </a:cxn>
                  <a:cxn ang="0">
                    <a:pos x="114" y="6"/>
                  </a:cxn>
                  <a:cxn ang="0">
                    <a:pos x="120" y="6"/>
                  </a:cxn>
                  <a:cxn ang="0">
                    <a:pos x="126" y="12"/>
                  </a:cxn>
                  <a:cxn ang="0">
                    <a:pos x="126" y="12"/>
                  </a:cxn>
                  <a:cxn ang="0">
                    <a:pos x="132" y="12"/>
                  </a:cxn>
                  <a:cxn ang="0">
                    <a:pos x="138" y="12"/>
                  </a:cxn>
                  <a:cxn ang="0">
                    <a:pos x="138" y="12"/>
                  </a:cxn>
                  <a:cxn ang="0">
                    <a:pos x="144" y="18"/>
                  </a:cxn>
                  <a:cxn ang="0">
                    <a:pos x="150" y="18"/>
                  </a:cxn>
                  <a:cxn ang="0">
                    <a:pos x="150" y="18"/>
                  </a:cxn>
                  <a:cxn ang="0">
                    <a:pos x="156" y="18"/>
                  </a:cxn>
                  <a:cxn ang="0">
                    <a:pos x="162" y="24"/>
                  </a:cxn>
                  <a:cxn ang="0">
                    <a:pos x="162" y="24"/>
                  </a:cxn>
                  <a:cxn ang="0">
                    <a:pos x="168" y="24"/>
                  </a:cxn>
                  <a:cxn ang="0">
                    <a:pos x="174" y="30"/>
                  </a:cxn>
                  <a:cxn ang="0">
                    <a:pos x="174" y="30"/>
                  </a:cxn>
                  <a:cxn ang="0">
                    <a:pos x="180" y="30"/>
                  </a:cxn>
                  <a:cxn ang="0">
                    <a:pos x="186" y="30"/>
                  </a:cxn>
                  <a:cxn ang="0">
                    <a:pos x="186" y="36"/>
                  </a:cxn>
                  <a:cxn ang="0">
                    <a:pos x="192" y="36"/>
                  </a:cxn>
                  <a:cxn ang="0">
                    <a:pos x="198" y="36"/>
                  </a:cxn>
                  <a:cxn ang="0">
                    <a:pos x="198" y="36"/>
                  </a:cxn>
                  <a:cxn ang="0">
                    <a:pos x="204" y="42"/>
                  </a:cxn>
                  <a:cxn ang="0">
                    <a:pos x="210" y="42"/>
                  </a:cxn>
                  <a:cxn ang="0">
                    <a:pos x="210" y="42"/>
                  </a:cxn>
                  <a:cxn ang="0">
                    <a:pos x="216" y="42"/>
                  </a:cxn>
                  <a:cxn ang="0">
                    <a:pos x="222" y="48"/>
                  </a:cxn>
                  <a:cxn ang="0">
                    <a:pos x="222" y="48"/>
                  </a:cxn>
                  <a:cxn ang="0">
                    <a:pos x="228" y="48"/>
                  </a:cxn>
                  <a:cxn ang="0">
                    <a:pos x="234" y="54"/>
                  </a:cxn>
                  <a:cxn ang="0">
                    <a:pos x="234" y="54"/>
                  </a:cxn>
                  <a:cxn ang="0">
                    <a:pos x="240" y="54"/>
                  </a:cxn>
                  <a:cxn ang="0">
                    <a:pos x="246" y="54"/>
                  </a:cxn>
                </a:cxnLst>
                <a:rect l="0" t="0" r="r" b="b"/>
                <a:pathLst>
                  <a:path w="246" h="54">
                    <a:moveTo>
                      <a:pt x="0" y="24"/>
                    </a:move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8" y="24"/>
                    </a:lnTo>
                    <a:lnTo>
                      <a:pt x="174" y="30"/>
                    </a:lnTo>
                    <a:lnTo>
                      <a:pt x="180" y="30"/>
                    </a:lnTo>
                    <a:lnTo>
                      <a:pt x="186" y="30"/>
                    </a:lnTo>
                    <a:lnTo>
                      <a:pt x="186" y="36"/>
                    </a:lnTo>
                    <a:lnTo>
                      <a:pt x="192" y="36"/>
                    </a:lnTo>
                    <a:lnTo>
                      <a:pt x="198" y="36"/>
                    </a:lnTo>
                    <a:lnTo>
                      <a:pt x="204" y="36"/>
                    </a:lnTo>
                    <a:lnTo>
                      <a:pt x="204" y="42"/>
                    </a:lnTo>
                    <a:lnTo>
                      <a:pt x="210" y="42"/>
                    </a:lnTo>
                    <a:lnTo>
                      <a:pt x="216" y="42"/>
                    </a:lnTo>
                    <a:lnTo>
                      <a:pt x="216" y="48"/>
                    </a:lnTo>
                    <a:lnTo>
                      <a:pt x="222" y="48"/>
                    </a:lnTo>
                    <a:lnTo>
                      <a:pt x="228" y="48"/>
                    </a:lnTo>
                    <a:lnTo>
                      <a:pt x="234" y="48"/>
                    </a:lnTo>
                    <a:lnTo>
                      <a:pt x="234" y="54"/>
                    </a:lnTo>
                    <a:lnTo>
                      <a:pt x="240" y="54"/>
                    </a:lnTo>
                    <a:lnTo>
                      <a:pt x="246" y="54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31948" name="Line 204"/>
            <p:cNvSpPr>
              <a:spLocks noChangeShapeType="1"/>
            </p:cNvSpPr>
            <p:nvPr/>
          </p:nvSpPr>
          <p:spPr bwMode="auto">
            <a:xfrm>
              <a:off x="4069" y="2288"/>
              <a:ext cx="111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950" name="Line 206"/>
            <p:cNvSpPr>
              <a:spLocks noChangeShapeType="1"/>
            </p:cNvSpPr>
            <p:nvPr/>
          </p:nvSpPr>
          <p:spPr bwMode="auto">
            <a:xfrm flipV="1">
              <a:off x="4630" y="1632"/>
              <a:ext cx="1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31794" name="Object 50"/>
            <p:cNvGraphicFramePr>
              <a:graphicFrameLocks noChangeAspect="1"/>
            </p:cNvGraphicFramePr>
            <p:nvPr/>
          </p:nvGraphicFramePr>
          <p:xfrm>
            <a:off x="4512" y="2304"/>
            <a:ext cx="109" cy="159"/>
          </p:xfrm>
          <a:graphic>
            <a:graphicData uri="http://schemas.openxmlformats.org/presentationml/2006/ole">
              <p:oleObj spid="_x0000_s31794" name="Equation" r:id="rId22" imgW="215619" imgH="317087" progId="Equation.3">
                <p:embed/>
              </p:oleObj>
            </a:graphicData>
          </a:graphic>
        </p:graphicFrame>
      </p:grpSp>
      <p:sp>
        <p:nvSpPr>
          <p:cNvPr id="31955" name="AutoShape 2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1956" name="AutoShape 2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utoUpdateAnimBg="0"/>
      <p:bldP spid="31757" grpId="0" autoUpdateAnimBg="0"/>
      <p:bldP spid="3176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4572000" cy="762000"/>
          </a:xfrm>
          <a:noFill/>
          <a:ln/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一、 函数连续的概念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120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276600" y="2170113"/>
          <a:ext cx="2016125" cy="544512"/>
        </p:xfrm>
        <a:graphic>
          <a:graphicData uri="http://schemas.openxmlformats.org/presentationml/2006/ole">
            <p:oleObj spid="_x0000_s56329" name="公式" r:id="rId3" imgW="799753" imgH="215806" progId="Equation.3">
              <p:embed/>
            </p:oleObj>
          </a:graphicData>
        </a:graphic>
      </p:graphicFrame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403350" y="2781300"/>
            <a:ext cx="75612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的某一邻域内有定义，当自变量从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变到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，则称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323850" y="4221163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为自变量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的增量， 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4211638" y="38608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Symbol" pitchFamily="18" charset="2"/>
                <a:ea typeface="楷体_GB2312" pitchFamily="49" charset="-122"/>
              </a:rPr>
              <a:t>D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x=x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－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1042988" y="4797425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对应地，称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395288" y="908050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1.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增量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684213" y="1412875"/>
            <a:ext cx="79216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设变量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从初值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变到终值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－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为变量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的增量，记作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2700338" y="5229225"/>
            <a:ext cx="352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Symbol" pitchFamily="18" charset="2"/>
                <a:ea typeface="楷体_GB2312" pitchFamily="49" charset="-122"/>
              </a:rPr>
              <a:t>D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y= 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 +</a:t>
            </a:r>
            <a:r>
              <a:rPr kumimoji="1" lang="en-US" altLang="zh-CN" sz="2800">
                <a:latin typeface="Symbol" pitchFamily="18" charset="2"/>
                <a:ea typeface="楷体_GB2312" pitchFamily="49" charset="-122"/>
              </a:rPr>
              <a:t>D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－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755650" y="5805488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的增量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56361" name="AutoShape 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6362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utoUpdateAnimBg="0"/>
      <p:bldP spid="56334" grpId="0" autoUpdateAnimBg="0"/>
      <p:bldP spid="56341" grpId="0" autoUpdateAnimBg="0"/>
      <p:bldP spid="56343" grpId="0" build="p" autoUpdateAnimBg="0" advAuto="0"/>
      <p:bldP spid="56355" grpId="0" build="p" autoUpdateAnimBg="0" advAuto="0"/>
      <p:bldP spid="56357" grpId="0" autoUpdateAnimBg="0"/>
      <p:bldP spid="56358" grpId="0" autoUpdateAnimBg="0"/>
      <p:bldP spid="56359" grpId="0" build="p" autoUpdateAnimBg="0" advAuto="0"/>
      <p:bldP spid="5636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6" name="Group 92"/>
          <p:cNvGrpSpPr>
            <a:grpSpLocks/>
          </p:cNvGrpSpPr>
          <p:nvPr/>
        </p:nvGrpSpPr>
        <p:grpSpPr bwMode="auto">
          <a:xfrm>
            <a:off x="6359525" y="741363"/>
            <a:ext cx="1439863" cy="1814512"/>
            <a:chOff x="4006" y="467"/>
            <a:chExt cx="907" cy="1143"/>
          </a:xfrm>
        </p:grpSpPr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 flipV="1">
              <a:off x="4625" y="750"/>
              <a:ext cx="0" cy="62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6235" name="Group 91"/>
            <p:cNvGrpSpPr>
              <a:grpSpLocks/>
            </p:cNvGrpSpPr>
            <p:nvPr/>
          </p:nvGrpSpPr>
          <p:grpSpPr bwMode="auto">
            <a:xfrm>
              <a:off x="4006" y="467"/>
              <a:ext cx="907" cy="907"/>
              <a:chOff x="4006" y="467"/>
              <a:chExt cx="907" cy="907"/>
            </a:xfrm>
          </p:grpSpPr>
          <p:sp>
            <p:nvSpPr>
              <p:cNvPr id="6177" name="Line 33"/>
              <p:cNvSpPr>
                <a:spLocks noChangeShapeType="1"/>
              </p:cNvSpPr>
              <p:nvPr/>
            </p:nvSpPr>
            <p:spPr bwMode="auto">
              <a:xfrm flipV="1">
                <a:off x="4006" y="467"/>
                <a:ext cx="907" cy="907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auto">
              <a:xfrm>
                <a:off x="4581" y="742"/>
                <a:ext cx="57" cy="5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6194" name="Object 50"/>
            <p:cNvGraphicFramePr>
              <a:graphicFrameLocks noChangeAspect="1"/>
            </p:cNvGraphicFramePr>
            <p:nvPr/>
          </p:nvGraphicFramePr>
          <p:xfrm>
            <a:off x="4560" y="1392"/>
            <a:ext cx="117" cy="218"/>
          </p:xfrm>
          <a:graphic>
            <a:graphicData uri="http://schemas.openxmlformats.org/presentationml/2006/ole">
              <p:oleObj spid="_x0000_s6194" name="Equation" r:id="rId3" imgW="88707" imgH="164742" progId="Equation.3">
                <p:embed/>
              </p:oleObj>
            </a:graphicData>
          </a:graphic>
        </p:graphicFrame>
      </p:grp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905000" y="1617663"/>
          <a:ext cx="2946400" cy="728662"/>
        </p:xfrm>
        <a:graphic>
          <a:graphicData uri="http://schemas.openxmlformats.org/presentationml/2006/ole">
            <p:oleObj spid="_x0000_s6152" name="Equation" r:id="rId4" imgW="1180588" imgH="291973" progId="Equation.3">
              <p:embed/>
            </p:oleObj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54088" y="158115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显然</a:t>
            </a: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990600" y="2468563"/>
          <a:ext cx="827088" cy="444500"/>
        </p:xfrm>
        <a:graphic>
          <a:graphicData uri="http://schemas.openxmlformats.org/presentationml/2006/ole">
            <p:oleObj spid="_x0000_s6155" name="Equation" r:id="rId5" imgW="329914" imgH="177646" progId="Equation.3">
              <p:embed/>
            </p:oleObj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52600" y="243363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为其可去间断点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44575" y="165100"/>
          <a:ext cx="3490913" cy="1206500"/>
        </p:xfrm>
        <a:graphic>
          <a:graphicData uri="http://schemas.openxmlformats.org/presentationml/2006/ole">
            <p:oleObj spid="_x0000_s6151" name="Equation" r:id="rId6" imgW="1397000" imgH="482600" progId="Equation.3">
              <p:embed/>
            </p:oleObj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09563" y="457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(4)</a:t>
            </a:r>
          </a:p>
        </p:txBody>
      </p:sp>
      <p:grpSp>
        <p:nvGrpSpPr>
          <p:cNvPr id="6234" name="Group 90"/>
          <p:cNvGrpSpPr>
            <a:grpSpLocks/>
          </p:cNvGrpSpPr>
          <p:nvPr/>
        </p:nvGrpSpPr>
        <p:grpSpPr bwMode="auto">
          <a:xfrm>
            <a:off x="5970588" y="533400"/>
            <a:ext cx="2165350" cy="2105025"/>
            <a:chOff x="3761" y="336"/>
            <a:chExt cx="1364" cy="1326"/>
          </a:xfrm>
        </p:grpSpPr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4006" y="137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V="1">
              <a:off x="4006" y="36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6174" name="Object 30"/>
            <p:cNvGraphicFramePr>
              <a:graphicFrameLocks noChangeAspect="1"/>
            </p:cNvGraphicFramePr>
            <p:nvPr/>
          </p:nvGraphicFramePr>
          <p:xfrm>
            <a:off x="4918" y="1418"/>
            <a:ext cx="207" cy="229"/>
          </p:xfrm>
          <a:graphic>
            <a:graphicData uri="http://schemas.openxmlformats.org/presentationml/2006/ole">
              <p:oleObj spid="_x0000_s6174" name="Equation" r:id="rId7" imgW="126835" imgH="139518" progId="Equation.3">
                <p:embed/>
              </p:oleObj>
            </a:graphicData>
          </a:graphic>
        </p:graphicFrame>
        <p:graphicFrame>
          <p:nvGraphicFramePr>
            <p:cNvPr id="6175" name="Object 31"/>
            <p:cNvGraphicFramePr>
              <a:graphicFrameLocks noChangeAspect="1"/>
            </p:cNvGraphicFramePr>
            <p:nvPr/>
          </p:nvGraphicFramePr>
          <p:xfrm>
            <a:off x="3910" y="1370"/>
            <a:ext cx="266" cy="292"/>
          </p:xfrm>
          <a:graphic>
            <a:graphicData uri="http://schemas.openxmlformats.org/presentationml/2006/ole">
              <p:oleObj spid="_x0000_s6175" name="Equation" r:id="rId8" imgW="126835" imgH="139518" progId="Equation.3">
                <p:embed/>
              </p:oleObj>
            </a:graphicData>
          </a:graphic>
        </p:graphicFrame>
        <p:graphicFrame>
          <p:nvGraphicFramePr>
            <p:cNvPr id="6176" name="Object 32"/>
            <p:cNvGraphicFramePr>
              <a:graphicFrameLocks noChangeAspect="1"/>
            </p:cNvGraphicFramePr>
            <p:nvPr/>
          </p:nvGraphicFramePr>
          <p:xfrm>
            <a:off x="3761" y="336"/>
            <a:ext cx="229" cy="270"/>
          </p:xfrm>
          <a:graphic>
            <a:graphicData uri="http://schemas.openxmlformats.org/presentationml/2006/ole">
              <p:oleObj spid="_x0000_s6176" name="Equation" r:id="rId9" imgW="139579" imgH="164957" progId="Equation.3">
                <p:embed/>
              </p:oleObj>
            </a:graphicData>
          </a:graphic>
        </p:graphicFrame>
      </p:grpSp>
      <p:grpSp>
        <p:nvGrpSpPr>
          <p:cNvPr id="6237" name="Group 93"/>
          <p:cNvGrpSpPr>
            <a:grpSpLocks/>
          </p:cNvGrpSpPr>
          <p:nvPr/>
        </p:nvGrpSpPr>
        <p:grpSpPr bwMode="auto">
          <a:xfrm>
            <a:off x="5929313" y="1343025"/>
            <a:ext cx="1447800" cy="758825"/>
            <a:chOff x="3735" y="846"/>
            <a:chExt cx="912" cy="478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4590" y="1059"/>
              <a:ext cx="57" cy="5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 flipH="1">
              <a:off x="4001" y="1086"/>
              <a:ext cx="6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6195" name="Object 51"/>
            <p:cNvGraphicFramePr>
              <a:graphicFrameLocks noChangeAspect="1"/>
            </p:cNvGraphicFramePr>
            <p:nvPr/>
          </p:nvGraphicFramePr>
          <p:xfrm>
            <a:off x="3735" y="846"/>
            <a:ext cx="266" cy="478"/>
          </p:xfrm>
          <a:graphic>
            <a:graphicData uri="http://schemas.openxmlformats.org/presentationml/2006/ole">
              <p:oleObj spid="_x0000_s6195" name="Equation" r:id="rId10" imgW="126890" imgH="228402" progId="Equation.3">
                <p:embed/>
              </p:oleObj>
            </a:graphicData>
          </a:graphic>
        </p:graphicFrame>
      </p:grpSp>
      <p:grpSp>
        <p:nvGrpSpPr>
          <p:cNvPr id="6198" name="Group 54"/>
          <p:cNvGrpSpPr>
            <a:grpSpLocks/>
          </p:cNvGrpSpPr>
          <p:nvPr/>
        </p:nvGrpSpPr>
        <p:grpSpPr bwMode="auto">
          <a:xfrm>
            <a:off x="6056313" y="1066800"/>
            <a:ext cx="1219200" cy="346075"/>
            <a:chOff x="4272" y="1680"/>
            <a:chExt cx="768" cy="218"/>
          </a:xfrm>
        </p:grpSpPr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 flipH="1">
              <a:off x="4464" y="1776"/>
              <a:ext cx="5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6197" name="Object 53"/>
            <p:cNvGraphicFramePr>
              <a:graphicFrameLocks noChangeAspect="1"/>
            </p:cNvGraphicFramePr>
            <p:nvPr/>
          </p:nvGraphicFramePr>
          <p:xfrm>
            <a:off x="4272" y="1680"/>
            <a:ext cx="117" cy="218"/>
          </p:xfrm>
          <a:graphic>
            <a:graphicData uri="http://schemas.openxmlformats.org/presentationml/2006/ole">
              <p:oleObj spid="_x0000_s6197" name="Equation" r:id="rId11" imgW="88707" imgH="164742" progId="Equation.3">
                <p:embed/>
              </p:oleObj>
            </a:graphicData>
          </a:graphic>
        </p:graphicFrame>
      </p:grpSp>
      <p:grpSp>
        <p:nvGrpSpPr>
          <p:cNvPr id="6241" name="Group 97"/>
          <p:cNvGrpSpPr>
            <a:grpSpLocks/>
          </p:cNvGrpSpPr>
          <p:nvPr/>
        </p:nvGrpSpPr>
        <p:grpSpPr bwMode="auto">
          <a:xfrm>
            <a:off x="287338" y="3165475"/>
            <a:ext cx="4683125" cy="1527175"/>
            <a:chOff x="181" y="1994"/>
            <a:chExt cx="2950" cy="962"/>
          </a:xfrm>
        </p:grpSpPr>
        <p:sp>
          <p:nvSpPr>
            <p:cNvPr id="6202" name="Text Box 58"/>
            <p:cNvSpPr txBox="1">
              <a:spLocks noChangeArrowheads="1"/>
            </p:cNvSpPr>
            <p:nvPr/>
          </p:nvSpPr>
          <p:spPr bwMode="auto">
            <a:xfrm>
              <a:off x="181" y="2305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(5) </a:t>
              </a:r>
            </a:p>
          </p:txBody>
        </p:sp>
        <p:graphicFrame>
          <p:nvGraphicFramePr>
            <p:cNvPr id="6203" name="Object 59"/>
            <p:cNvGraphicFramePr>
              <a:graphicFrameLocks noChangeAspect="1"/>
            </p:cNvGraphicFramePr>
            <p:nvPr/>
          </p:nvGraphicFramePr>
          <p:xfrm>
            <a:off x="565" y="1994"/>
            <a:ext cx="2566" cy="962"/>
          </p:xfrm>
          <a:graphic>
            <a:graphicData uri="http://schemas.openxmlformats.org/presentationml/2006/ole">
              <p:oleObj spid="_x0000_s6203" name="Equation" r:id="rId12" imgW="1625600" imgH="609600" progId="Equation.3">
                <p:embed/>
              </p:oleObj>
            </a:graphicData>
          </a:graphic>
        </p:graphicFrame>
      </p:grpSp>
      <p:grpSp>
        <p:nvGrpSpPr>
          <p:cNvPr id="6238" name="Group 94"/>
          <p:cNvGrpSpPr>
            <a:grpSpLocks/>
          </p:cNvGrpSpPr>
          <p:nvPr/>
        </p:nvGrpSpPr>
        <p:grpSpPr bwMode="auto">
          <a:xfrm>
            <a:off x="6248400" y="3124200"/>
            <a:ext cx="2614613" cy="2444750"/>
            <a:chOff x="3936" y="1968"/>
            <a:chExt cx="1647" cy="1540"/>
          </a:xfrm>
        </p:grpSpPr>
        <p:sp>
          <p:nvSpPr>
            <p:cNvPr id="6207" name="Line 63"/>
            <p:cNvSpPr>
              <a:spLocks noChangeShapeType="1"/>
            </p:cNvSpPr>
            <p:nvPr/>
          </p:nvSpPr>
          <p:spPr bwMode="auto">
            <a:xfrm flipV="1">
              <a:off x="3936" y="2784"/>
              <a:ext cx="1606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6208" name="Line 64"/>
            <p:cNvSpPr>
              <a:spLocks noChangeShapeType="1"/>
            </p:cNvSpPr>
            <p:nvPr/>
          </p:nvSpPr>
          <p:spPr bwMode="auto">
            <a:xfrm flipH="1" flipV="1">
              <a:off x="4726" y="1968"/>
              <a:ext cx="0" cy="15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6209" name="Object 65"/>
            <p:cNvGraphicFramePr>
              <a:graphicFrameLocks noChangeAspect="1"/>
            </p:cNvGraphicFramePr>
            <p:nvPr/>
          </p:nvGraphicFramePr>
          <p:xfrm>
            <a:off x="5376" y="2832"/>
            <a:ext cx="207" cy="229"/>
          </p:xfrm>
          <a:graphic>
            <a:graphicData uri="http://schemas.openxmlformats.org/presentationml/2006/ole">
              <p:oleObj spid="_x0000_s6209" name="Equation" r:id="rId13" imgW="126835" imgH="139518" progId="Equation.3">
                <p:embed/>
              </p:oleObj>
            </a:graphicData>
          </a:graphic>
        </p:graphicFrame>
        <p:graphicFrame>
          <p:nvGraphicFramePr>
            <p:cNvPr id="6211" name="Object 67"/>
            <p:cNvGraphicFramePr>
              <a:graphicFrameLocks noChangeAspect="1"/>
            </p:cNvGraphicFramePr>
            <p:nvPr/>
          </p:nvGraphicFramePr>
          <p:xfrm>
            <a:off x="4481" y="1968"/>
            <a:ext cx="229" cy="270"/>
          </p:xfrm>
          <a:graphic>
            <a:graphicData uri="http://schemas.openxmlformats.org/presentationml/2006/ole">
              <p:oleObj spid="_x0000_s6211" name="Equation" r:id="rId14" imgW="139579" imgH="164957" progId="Equation.3">
                <p:embed/>
              </p:oleObj>
            </a:graphicData>
          </a:graphic>
        </p:graphicFrame>
        <p:graphicFrame>
          <p:nvGraphicFramePr>
            <p:cNvPr id="6210" name="Object 66"/>
            <p:cNvGraphicFramePr>
              <a:graphicFrameLocks noChangeAspect="1"/>
            </p:cNvGraphicFramePr>
            <p:nvPr/>
          </p:nvGraphicFramePr>
          <p:xfrm>
            <a:off x="4534" y="2795"/>
            <a:ext cx="209" cy="229"/>
          </p:xfrm>
          <a:graphic>
            <a:graphicData uri="http://schemas.openxmlformats.org/presentationml/2006/ole">
              <p:oleObj spid="_x0000_s6210" name="Equation" r:id="rId15" imgW="126835" imgH="139518" progId="Equation.3">
                <p:embed/>
              </p:oleObj>
            </a:graphicData>
          </a:graphic>
        </p:graphicFrame>
      </p:grpSp>
      <p:sp>
        <p:nvSpPr>
          <p:cNvPr id="6220" name="Oval 76"/>
          <p:cNvSpPr>
            <a:spLocks noChangeArrowheads="1"/>
          </p:cNvSpPr>
          <p:nvPr/>
        </p:nvSpPr>
        <p:spPr bwMode="auto">
          <a:xfrm>
            <a:off x="7467600" y="4367213"/>
            <a:ext cx="90488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240" name="Group 96"/>
          <p:cNvGrpSpPr>
            <a:grpSpLocks/>
          </p:cNvGrpSpPr>
          <p:nvPr/>
        </p:nvGrpSpPr>
        <p:grpSpPr bwMode="auto">
          <a:xfrm>
            <a:off x="7239000" y="3200400"/>
            <a:ext cx="1066800" cy="914400"/>
            <a:chOff x="4560" y="2016"/>
            <a:chExt cx="672" cy="576"/>
          </a:xfrm>
        </p:grpSpPr>
        <p:sp>
          <p:nvSpPr>
            <p:cNvPr id="6215" name="Line 71"/>
            <p:cNvSpPr>
              <a:spLocks noChangeShapeType="1"/>
            </p:cNvSpPr>
            <p:nvPr/>
          </p:nvSpPr>
          <p:spPr bwMode="auto">
            <a:xfrm flipV="1">
              <a:off x="4752" y="2016"/>
              <a:ext cx="480" cy="48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6217" name="Object 73"/>
            <p:cNvGraphicFramePr>
              <a:graphicFrameLocks noChangeAspect="1"/>
            </p:cNvGraphicFramePr>
            <p:nvPr/>
          </p:nvGraphicFramePr>
          <p:xfrm>
            <a:off x="4560" y="2374"/>
            <a:ext cx="117" cy="218"/>
          </p:xfrm>
          <a:graphic>
            <a:graphicData uri="http://schemas.openxmlformats.org/presentationml/2006/ole">
              <p:oleObj spid="_x0000_s6217" name="Equation" r:id="rId16" imgW="88707" imgH="164742" progId="Equation.3">
                <p:embed/>
              </p:oleObj>
            </a:graphicData>
          </a:graphic>
        </p:graphicFrame>
        <p:sp>
          <p:nvSpPr>
            <p:cNvPr id="6214" name="Oval 70"/>
            <p:cNvSpPr>
              <a:spLocks noChangeArrowheads="1"/>
            </p:cNvSpPr>
            <p:nvPr/>
          </p:nvSpPr>
          <p:spPr bwMode="auto">
            <a:xfrm>
              <a:off x="4704" y="2472"/>
              <a:ext cx="57" cy="5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6239" name="Group 95"/>
          <p:cNvGrpSpPr>
            <a:grpSpLocks/>
          </p:cNvGrpSpPr>
          <p:nvPr/>
        </p:nvGrpSpPr>
        <p:grpSpPr bwMode="auto">
          <a:xfrm>
            <a:off x="6781800" y="4759325"/>
            <a:ext cx="1219200" cy="879475"/>
            <a:chOff x="4272" y="2998"/>
            <a:chExt cx="768" cy="554"/>
          </a:xfrm>
        </p:grpSpPr>
        <p:sp>
          <p:nvSpPr>
            <p:cNvPr id="6216" name="Line 72"/>
            <p:cNvSpPr>
              <a:spLocks noChangeShapeType="1"/>
            </p:cNvSpPr>
            <p:nvPr/>
          </p:nvSpPr>
          <p:spPr bwMode="auto">
            <a:xfrm flipV="1">
              <a:off x="4272" y="3072"/>
              <a:ext cx="480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6218" name="Object 74"/>
            <p:cNvGraphicFramePr>
              <a:graphicFrameLocks noChangeAspect="1"/>
            </p:cNvGraphicFramePr>
            <p:nvPr/>
          </p:nvGraphicFramePr>
          <p:xfrm>
            <a:off x="4773" y="2998"/>
            <a:ext cx="267" cy="218"/>
          </p:xfrm>
          <a:graphic>
            <a:graphicData uri="http://schemas.openxmlformats.org/presentationml/2006/ole">
              <p:oleObj spid="_x0000_s6218" name="Equation" r:id="rId17" imgW="203024" imgH="164957" progId="Equation.3">
                <p:embed/>
              </p:oleObj>
            </a:graphicData>
          </a:graphic>
        </p:graphicFrame>
        <p:sp>
          <p:nvSpPr>
            <p:cNvPr id="6219" name="Oval 75"/>
            <p:cNvSpPr>
              <a:spLocks noChangeArrowheads="1"/>
            </p:cNvSpPr>
            <p:nvPr/>
          </p:nvSpPr>
          <p:spPr bwMode="auto">
            <a:xfrm>
              <a:off x="4704" y="3063"/>
              <a:ext cx="57" cy="5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6225" name="Object 81"/>
          <p:cNvGraphicFramePr>
            <a:graphicFrameLocks noChangeAspect="1"/>
          </p:cNvGraphicFramePr>
          <p:nvPr/>
        </p:nvGraphicFramePr>
        <p:xfrm>
          <a:off x="1295400" y="4926013"/>
          <a:ext cx="1905000" cy="603250"/>
        </p:xfrm>
        <a:graphic>
          <a:graphicData uri="http://schemas.openxmlformats.org/presentationml/2006/ole">
            <p:oleObj spid="_x0000_s6225" name="Equation" r:id="rId18" imgW="761669" imgH="241195" progId="Equation.3">
              <p:embed/>
            </p:oleObj>
          </a:graphicData>
        </a:graphic>
      </p:graphicFrame>
      <p:graphicFrame>
        <p:nvGraphicFramePr>
          <p:cNvPr id="6226" name="Object 82"/>
          <p:cNvGraphicFramePr>
            <a:graphicFrameLocks noChangeAspect="1"/>
          </p:cNvGraphicFramePr>
          <p:nvPr/>
        </p:nvGraphicFramePr>
        <p:xfrm>
          <a:off x="3984625" y="4894263"/>
          <a:ext cx="1554163" cy="603250"/>
        </p:xfrm>
        <a:graphic>
          <a:graphicData uri="http://schemas.openxmlformats.org/presentationml/2006/ole">
            <p:oleObj spid="_x0000_s6226" name="Equation" r:id="rId19" imgW="622030" imgH="241195" progId="Equation.3">
              <p:embed/>
            </p:oleObj>
          </a:graphicData>
        </a:graphic>
      </p:graphicFrame>
      <p:graphicFrame>
        <p:nvGraphicFramePr>
          <p:cNvPr id="6227" name="Object 83"/>
          <p:cNvGraphicFramePr>
            <a:graphicFrameLocks noChangeAspect="1"/>
          </p:cNvGraphicFramePr>
          <p:nvPr/>
        </p:nvGraphicFramePr>
        <p:xfrm>
          <a:off x="1295400" y="5732463"/>
          <a:ext cx="887413" cy="442912"/>
        </p:xfrm>
        <a:graphic>
          <a:graphicData uri="http://schemas.openxmlformats.org/presentationml/2006/ole">
            <p:oleObj spid="_x0000_s6227" name="公式" r:id="rId20" imgW="355138" imgH="177569" progId="Equation.3">
              <p:embed/>
            </p:oleObj>
          </a:graphicData>
        </a:graphic>
      </p:graphicFrame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2209800" y="5715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为其跳跃间断点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6242" name="AutoShape 9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243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6156" grpId="0" build="p" autoUpdateAnimBg="0" advAuto="0"/>
      <p:bldP spid="6220" grpId="0" animBg="1"/>
      <p:bldP spid="62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3429000" cy="5334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例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80</a:t>
            </a:r>
            <a:r>
              <a:rPr lang="en-US" altLang="zh-CN" sz="2800">
                <a:ea typeface="楷体_GB2312" pitchFamily="49" charset="-122"/>
              </a:rPr>
              <a:t>.  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讨论函数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692150"/>
            <a:ext cx="27432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>
                <a:ea typeface="楷体_GB2312" pitchFamily="49" charset="-122"/>
              </a:rPr>
              <a:t>间断点的类型</a:t>
            </a:r>
            <a:r>
              <a:rPr lang="en-US" altLang="zh-CN" sz="2800">
                <a:ea typeface="楷体_GB2312" pitchFamily="49" charset="-122"/>
              </a:rPr>
              <a:t>.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203575" y="404813"/>
          <a:ext cx="2376488" cy="1109662"/>
        </p:xfrm>
        <a:graphic>
          <a:graphicData uri="http://schemas.openxmlformats.org/presentationml/2006/ole">
            <p:oleObj spid="_x0000_s39940" name="Equation" r:id="rId3" imgW="2120900" imgH="990600" progId="Equation.3">
              <p:embed/>
            </p:oleObj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间断点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438400" y="1739900"/>
          <a:ext cx="1651000" cy="393700"/>
        </p:xfrm>
        <a:graphic>
          <a:graphicData uri="http://schemas.openxmlformats.org/presentationml/2006/ole">
            <p:oleObj spid="_x0000_s39942" name="Equation" r:id="rId4" imgW="1651000" imgH="39370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320800" y="2362200"/>
          <a:ext cx="1727200" cy="609600"/>
        </p:xfrm>
        <a:graphic>
          <a:graphicData uri="http://schemas.openxmlformats.org/presentationml/2006/ole">
            <p:oleObj spid="_x0000_s39943" name="Equation" r:id="rId5" imgW="1727200" imgH="60960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048000" y="2514600"/>
          <a:ext cx="749300" cy="317500"/>
        </p:xfrm>
        <a:graphic>
          <a:graphicData uri="http://schemas.openxmlformats.org/presentationml/2006/ole">
            <p:oleObj spid="_x0000_s39944" name="Equation" r:id="rId6" imgW="748975" imgH="317362" progId="Equation.3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3886200" y="2428875"/>
          <a:ext cx="1162050" cy="390525"/>
        </p:xfrm>
        <a:graphic>
          <a:graphicData uri="http://schemas.openxmlformats.org/presentationml/2006/ole">
            <p:oleObj spid="_x0000_s39945" name="Equation" r:id="rId7" imgW="1167893" imgH="393529" progId="Equation.3">
              <p:embed/>
            </p:oleObj>
          </a:graphicData>
        </a:graphic>
      </p:graphicFrame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029200" y="23002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为无穷间断点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1250950" y="3230563"/>
          <a:ext cx="1879600" cy="508000"/>
        </p:xfrm>
        <a:graphic>
          <a:graphicData uri="http://schemas.openxmlformats.org/presentationml/2006/ole">
            <p:oleObj spid="_x0000_s39948" name="Equation" r:id="rId8" imgW="1879600" imgH="508000" progId="Equation.3">
              <p:embed/>
            </p:oleObj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3352800" y="3035300"/>
          <a:ext cx="1130300" cy="850900"/>
        </p:xfrm>
        <a:graphic>
          <a:graphicData uri="http://schemas.openxmlformats.org/presentationml/2006/ole">
            <p:oleObj spid="_x0000_s39950" name="Equation" r:id="rId9" imgW="1129810" imgH="850531" progId="Equation.3">
              <p:embed/>
            </p:oleObj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4540250" y="3362325"/>
          <a:ext cx="736600" cy="330200"/>
        </p:xfrm>
        <a:graphic>
          <a:graphicData uri="http://schemas.openxmlformats.org/presentationml/2006/ole">
            <p:oleObj spid="_x0000_s39951" name="Equation" r:id="rId10" imgW="736600" imgH="330200" progId="Equation.3">
              <p:embed/>
            </p:oleObj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5402263" y="3286125"/>
          <a:ext cx="1841500" cy="406400"/>
        </p:xfrm>
        <a:graphic>
          <a:graphicData uri="http://schemas.openxmlformats.org/presentationml/2006/ole">
            <p:oleObj spid="_x0000_s39952" name="Equation" r:id="rId11" imgW="1841500" imgH="406400" progId="Equation.3">
              <p:embed/>
            </p:oleObj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1231900" y="4143375"/>
          <a:ext cx="1892300" cy="508000"/>
        </p:xfrm>
        <a:graphic>
          <a:graphicData uri="http://schemas.openxmlformats.org/presentationml/2006/ole">
            <p:oleObj spid="_x0000_s39954" name="Equation" r:id="rId12" imgW="1892300" imgH="508000" progId="Equation.3">
              <p:embed/>
            </p:oleObj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3365500" y="3962400"/>
          <a:ext cx="1130300" cy="850900"/>
        </p:xfrm>
        <a:graphic>
          <a:graphicData uri="http://schemas.openxmlformats.org/presentationml/2006/ole">
            <p:oleObj spid="_x0000_s39956" name="Equation" r:id="rId13" imgW="1129810" imgH="850531" progId="Equation.3">
              <p:embed/>
            </p:oleObj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4572000" y="4279900"/>
          <a:ext cx="736600" cy="317500"/>
        </p:xfrm>
        <a:graphic>
          <a:graphicData uri="http://schemas.openxmlformats.org/presentationml/2006/ole">
            <p:oleObj spid="_x0000_s39957" name="Equation" r:id="rId14" imgW="736280" imgH="317362" progId="Equation.3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5410200" y="4178300"/>
          <a:ext cx="1778000" cy="406400"/>
        </p:xfrm>
        <a:graphic>
          <a:graphicData uri="http://schemas.openxmlformats.org/presentationml/2006/ole">
            <p:oleObj spid="_x0000_s39958" name="Equation" r:id="rId15" imgW="1777229" imgH="406224" progId="Equation.3">
              <p:embed/>
            </p:oleObj>
          </a:graphicData>
        </a:graphic>
      </p:graphicFrame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143000" y="4953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</a:t>
            </a:r>
          </a:p>
        </p:txBody>
      </p:sp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1651000" y="5062538"/>
          <a:ext cx="711200" cy="317500"/>
        </p:xfrm>
        <a:graphic>
          <a:graphicData uri="http://schemas.openxmlformats.org/presentationml/2006/ole">
            <p:oleObj spid="_x0000_s39960" name="Equation" r:id="rId16" imgW="710891" imgH="317362" progId="Equation.3">
              <p:embed/>
            </p:oleObj>
          </a:graphicData>
        </a:graphic>
      </p:graphicFrame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362200" y="4953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为跳跃间断点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graphicFrame>
        <p:nvGraphicFramePr>
          <p:cNvPr id="39963" name="Object 27"/>
          <p:cNvGraphicFramePr>
            <a:graphicFrameLocks noChangeAspect="1"/>
          </p:cNvGraphicFramePr>
          <p:nvPr/>
        </p:nvGraphicFramePr>
        <p:xfrm>
          <a:off x="1181100" y="5638800"/>
          <a:ext cx="2019300" cy="457200"/>
        </p:xfrm>
        <a:graphic>
          <a:graphicData uri="http://schemas.openxmlformats.org/presentationml/2006/ole">
            <p:oleObj spid="_x0000_s39963" name="Equation" r:id="rId17" imgW="2019300" imgH="457200" progId="Equation.3">
              <p:embed/>
            </p:oleObj>
          </a:graphicData>
        </a:graphic>
      </p:graphicFrame>
      <p:graphicFrame>
        <p:nvGraphicFramePr>
          <p:cNvPr id="39965" name="Object 29"/>
          <p:cNvGraphicFramePr>
            <a:graphicFrameLocks noChangeAspect="1"/>
          </p:cNvGraphicFramePr>
          <p:nvPr/>
        </p:nvGraphicFramePr>
        <p:xfrm>
          <a:off x="3236913" y="5638800"/>
          <a:ext cx="1574800" cy="444500"/>
        </p:xfrm>
        <a:graphic>
          <a:graphicData uri="http://schemas.openxmlformats.org/presentationml/2006/ole">
            <p:oleObj spid="_x0000_s39965" name="Equation" r:id="rId18" imgW="1574800" imgH="444500" progId="Equation.3">
              <p:embed/>
            </p:oleObj>
          </a:graphicData>
        </a:graphic>
      </p:graphicFrame>
      <p:sp>
        <p:nvSpPr>
          <p:cNvPr id="39966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9967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6" grpId="0" autoUpdateAnimBg="0"/>
      <p:bldP spid="39959" grpId="0" autoUpdateAnimBg="0"/>
      <p:bldP spid="3996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79388" y="333375"/>
          <a:ext cx="8785225" cy="2185988"/>
        </p:xfrm>
        <a:graphic>
          <a:graphicData uri="http://schemas.openxmlformats.org/presentationml/2006/ole">
            <p:oleObj spid="_x0000_s62468" name="公式" r:id="rId3" imgW="4368800" imgH="110490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68313" y="2636838"/>
          <a:ext cx="6191250" cy="808037"/>
        </p:xfrm>
        <a:graphic>
          <a:graphicData uri="http://schemas.openxmlformats.org/presentationml/2006/ole">
            <p:oleObj spid="_x0000_s62470" name="公式" r:id="rId4" imgW="2806700" imgH="393700" progId="Equation.3">
              <p:embed/>
            </p:oleObj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6659563" y="2852738"/>
          <a:ext cx="1647825" cy="450850"/>
        </p:xfrm>
        <a:graphic>
          <a:graphicData uri="http://schemas.openxmlformats.org/presentationml/2006/ole">
            <p:oleObj spid="_x0000_s62473" name="公式" r:id="rId5" imgW="660113" imgH="190417" progId="Equation.3">
              <p:embed/>
            </p:oleObj>
          </a:graphicData>
        </a:graphic>
      </p:graphicFrame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684213" y="3644900"/>
          <a:ext cx="8135937" cy="677863"/>
        </p:xfrm>
        <a:graphic>
          <a:graphicData uri="http://schemas.openxmlformats.org/presentationml/2006/ole">
            <p:oleObj spid="_x0000_s62476" name="公式" r:id="rId6" imgW="3327400" imgH="292100" progId="Equation.3">
              <p:embed/>
            </p:oleObj>
          </a:graphicData>
        </a:graphic>
      </p:graphicFrame>
      <p:graphicFrame>
        <p:nvGraphicFramePr>
          <p:cNvPr id="62479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539750" y="4365625"/>
          <a:ext cx="8281988" cy="671513"/>
        </p:xfrm>
        <a:graphic>
          <a:graphicData uri="http://schemas.openxmlformats.org/presentationml/2006/ole">
            <p:oleObj spid="_x0000_s62479" name="公式" r:id="rId7" imgW="3594100" imgH="292100" progId="Equation.3">
              <p:embed/>
            </p:oleObj>
          </a:graphicData>
        </a:graphic>
      </p:graphicFrame>
      <p:graphicFrame>
        <p:nvGraphicFramePr>
          <p:cNvPr id="62482" name="Object 18"/>
          <p:cNvGraphicFramePr>
            <a:graphicFrameLocks noChangeAspect="1"/>
          </p:cNvGraphicFramePr>
          <p:nvPr/>
        </p:nvGraphicFramePr>
        <p:xfrm>
          <a:off x="684213" y="5084763"/>
          <a:ext cx="7488237" cy="1089025"/>
        </p:xfrm>
        <a:graphic>
          <a:graphicData uri="http://schemas.openxmlformats.org/presentationml/2006/ole">
            <p:oleObj spid="_x0000_s62482" name="公式" r:id="rId8" imgW="3035300" imgH="482600" progId="Equation.3">
              <p:embed/>
            </p:oleObj>
          </a:graphicData>
        </a:graphic>
      </p:graphicFrame>
      <p:sp>
        <p:nvSpPr>
          <p:cNvPr id="62483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248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468313" y="188913"/>
          <a:ext cx="7889875" cy="1060450"/>
        </p:xfrm>
        <a:graphic>
          <a:graphicData uri="http://schemas.openxmlformats.org/presentationml/2006/ole">
            <p:oleObj spid="_x0000_s69636" name="公式" r:id="rId3" imgW="2946400" imgH="444500" progId="Equation.3">
              <p:embed/>
            </p:oleObj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250825" y="1211263"/>
          <a:ext cx="8785225" cy="1955800"/>
        </p:xfrm>
        <a:graphic>
          <a:graphicData uri="http://schemas.openxmlformats.org/presentationml/2006/ole">
            <p:oleObj spid="_x0000_s69639" name="公式" r:id="rId4" imgW="3517900" imgH="850900" progId="Equation.3">
              <p:embed/>
            </p:oleObj>
          </a:graphicData>
        </a:graphic>
      </p:graphicFrame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23850" y="3068638"/>
            <a:ext cx="86407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【</a:t>
            </a:r>
            <a:r>
              <a:rPr kumimoji="1" lang="zh-CN" altLang="en-US" sz="24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分析</a:t>
            </a:r>
            <a:r>
              <a:rPr kumimoji="1" lang="en-US" altLang="zh-CN" sz="24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】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因函数以极限的形式给出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因此必须先求极限得到函数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的表达式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具体应根据自变量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的不同变化范围求出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n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→∞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的极限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,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确定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),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然后再讨论</a:t>
            </a:r>
            <a:r>
              <a:rPr kumimoji="1" lang="zh-CN" altLang="en-US" sz="2400" b="1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的连续性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68313" y="4797425"/>
          <a:ext cx="3240087" cy="804863"/>
        </p:xfrm>
        <a:graphic>
          <a:graphicData uri="http://schemas.openxmlformats.org/presentationml/2006/ole">
            <p:oleObj spid="_x0000_s69642" name="公式" r:id="rId5" imgW="1422400" imgH="381000" progId="Equation.3">
              <p:embed/>
            </p:oleObj>
          </a:graphicData>
        </a:graphic>
      </p:graphicFrame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3708400" y="4437063"/>
          <a:ext cx="2232025" cy="1568450"/>
        </p:xfrm>
        <a:graphic>
          <a:graphicData uri="http://schemas.openxmlformats.org/presentationml/2006/ole">
            <p:oleObj spid="_x0000_s69644" name="公式" r:id="rId6" imgW="1129810" imgH="774364" progId="Equation.3">
              <p:embed/>
            </p:oleObj>
          </a:graphicData>
        </a:graphic>
      </p:graphicFrame>
      <p:graphicFrame>
        <p:nvGraphicFramePr>
          <p:cNvPr id="69646" name="Object 14"/>
          <p:cNvGraphicFramePr>
            <a:graphicFrameLocks noChangeAspect="1"/>
          </p:cNvGraphicFramePr>
          <p:nvPr>
            <p:ph/>
          </p:nvPr>
        </p:nvGraphicFramePr>
        <p:xfrm>
          <a:off x="6300788" y="4652963"/>
          <a:ext cx="2665412" cy="1441450"/>
        </p:xfrm>
        <a:graphic>
          <a:graphicData uri="http://schemas.openxmlformats.org/presentationml/2006/ole">
            <p:oleObj spid="_x0000_s69646" name="公式" r:id="rId7" imgW="1270000" imgH="685800" progId="Equation.3">
              <p:embed/>
            </p:oleObj>
          </a:graphicData>
        </a:graphic>
      </p:graphicFrame>
      <p:sp>
        <p:nvSpPr>
          <p:cNvPr id="6964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964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87338"/>
            <a:ext cx="2447925" cy="719137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zh-CN" altLang="en-US" sz="3200" b="1">
                <a:ea typeface="楷体_GB2312" pitchFamily="49" charset="-122"/>
              </a:rPr>
              <a:t>内容小结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800100" y="1765300"/>
          <a:ext cx="2703513" cy="673100"/>
        </p:xfrm>
        <a:graphic>
          <a:graphicData uri="http://schemas.openxmlformats.org/presentationml/2006/ole">
            <p:oleObj spid="_x0000_s26632" name="Equation" r:id="rId3" imgW="2705100" imgH="673100" progId="Equation.3">
              <p:embed/>
            </p:oleObj>
          </a:graphicData>
        </a:graphic>
      </p:graphicFrame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694113" y="192881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694113" y="20447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4495800" y="1752600"/>
          <a:ext cx="4278313" cy="609600"/>
        </p:xfrm>
        <a:graphic>
          <a:graphicData uri="http://schemas.openxmlformats.org/presentationml/2006/ole">
            <p:oleObj spid="_x0000_s26635" name="Equation" r:id="rId4" imgW="4279900" imgH="609600" progId="Equation.3">
              <p:embed/>
            </p:oleObj>
          </a:graphicData>
        </a:graphic>
      </p:graphicFrame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694113" y="26924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694113" y="2809875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4572000" y="2451100"/>
          <a:ext cx="3478213" cy="520700"/>
        </p:xfrm>
        <a:graphic>
          <a:graphicData uri="http://schemas.openxmlformats.org/presentationml/2006/ole">
            <p:oleObj spid="_x0000_s26639" name="Equation" r:id="rId5" imgW="3479800" imgH="520700" progId="Equation.3">
              <p:embed/>
            </p:oleObj>
          </a:graphicData>
        </a:graphic>
      </p:graphicFrame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800600" y="31384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左连续</a:t>
            </a:r>
          </a:p>
        </p:txBody>
      </p:sp>
      <p:sp>
        <p:nvSpPr>
          <p:cNvPr id="26640" name="AutoShape 16"/>
          <p:cNvSpPr>
            <a:spLocks/>
          </p:cNvSpPr>
          <p:nvPr/>
        </p:nvSpPr>
        <p:spPr bwMode="auto">
          <a:xfrm rot="16200000">
            <a:off x="5337175" y="2289175"/>
            <a:ext cx="215900" cy="1600200"/>
          </a:xfrm>
          <a:prstGeom prst="leftBrace">
            <a:avLst>
              <a:gd name="adj1" fmla="val 61765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42" name="AutoShape 18"/>
          <p:cNvSpPr>
            <a:spLocks/>
          </p:cNvSpPr>
          <p:nvPr/>
        </p:nvSpPr>
        <p:spPr bwMode="auto">
          <a:xfrm rot="16200000">
            <a:off x="7092950" y="2368550"/>
            <a:ext cx="215900" cy="1447800"/>
          </a:xfrm>
          <a:prstGeom prst="leftBrace">
            <a:avLst>
              <a:gd name="adj1" fmla="val 55882"/>
              <a:gd name="adj2" fmla="val 50000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629400" y="31384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右连续</a:t>
            </a:r>
          </a:p>
        </p:txBody>
      </p:sp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665163" y="3706813"/>
          <a:ext cx="1079500" cy="406400"/>
        </p:xfrm>
        <a:graphic>
          <a:graphicData uri="http://schemas.openxmlformats.org/presentationml/2006/ole">
            <p:oleObj spid="_x0000_s26645" name="Equation" r:id="rId6" imgW="1079032" imgH="406224" progId="Equation.3">
              <p:embed/>
            </p:oleObj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2743200" y="3670300"/>
          <a:ext cx="342900" cy="444500"/>
        </p:xfrm>
        <a:graphic>
          <a:graphicData uri="http://schemas.openxmlformats.org/presentationml/2006/ole">
            <p:oleObj spid="_x0000_s26646" name="Equation" r:id="rId7" imgW="342751" imgH="444307" progId="Equation.3">
              <p:embed/>
            </p:oleObj>
          </a:graphicData>
        </a:graphic>
      </p:graphicFrame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990600" y="446246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第一类间断点</a:t>
            </a:r>
          </a:p>
        </p:txBody>
      </p:sp>
      <p:sp>
        <p:nvSpPr>
          <p:cNvPr id="26649" name="AutoShape 25"/>
          <p:cNvSpPr>
            <a:spLocks/>
          </p:cNvSpPr>
          <p:nvPr/>
        </p:nvSpPr>
        <p:spPr bwMode="auto">
          <a:xfrm>
            <a:off x="3352800" y="4310063"/>
            <a:ext cx="152400" cy="827087"/>
          </a:xfrm>
          <a:prstGeom prst="leftBrace">
            <a:avLst>
              <a:gd name="adj1" fmla="val 452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505200" y="4157663"/>
            <a:ext cx="216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可去间断点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505200" y="46624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跳跃间断点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5638800" y="4470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左右极限都存在 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990600" y="548481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第二类间断点</a:t>
            </a:r>
          </a:p>
        </p:txBody>
      </p:sp>
      <p:sp>
        <p:nvSpPr>
          <p:cNvPr id="26654" name="AutoShape 30"/>
          <p:cNvSpPr>
            <a:spLocks/>
          </p:cNvSpPr>
          <p:nvPr/>
        </p:nvSpPr>
        <p:spPr bwMode="auto">
          <a:xfrm>
            <a:off x="3352800" y="5375275"/>
            <a:ext cx="152400" cy="827088"/>
          </a:xfrm>
          <a:prstGeom prst="leftBrace">
            <a:avLst>
              <a:gd name="adj1" fmla="val 452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505200" y="5181600"/>
            <a:ext cx="216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无穷间断点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505200" y="58039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振荡间断点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656263" y="5222875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左右极限至少有一个不存在</a:t>
            </a:r>
          </a:p>
        </p:txBody>
      </p:sp>
      <p:sp>
        <p:nvSpPr>
          <p:cNvPr id="26659" name="AutoShape 35"/>
          <p:cNvSpPr>
            <a:spLocks/>
          </p:cNvSpPr>
          <p:nvPr/>
        </p:nvSpPr>
        <p:spPr bwMode="auto">
          <a:xfrm rot="10800000">
            <a:off x="5408613" y="4276725"/>
            <a:ext cx="152400" cy="827088"/>
          </a:xfrm>
          <a:prstGeom prst="leftBrace">
            <a:avLst>
              <a:gd name="adj1" fmla="val 452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60" name="AutoShape 36"/>
          <p:cNvSpPr>
            <a:spLocks/>
          </p:cNvSpPr>
          <p:nvPr/>
        </p:nvSpPr>
        <p:spPr bwMode="auto">
          <a:xfrm rot="10800000">
            <a:off x="5432425" y="5383213"/>
            <a:ext cx="152400" cy="827087"/>
          </a:xfrm>
          <a:prstGeom prst="leftBrace">
            <a:avLst>
              <a:gd name="adj1" fmla="val 452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1828800" y="361156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089275" y="361156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间断的类型</a:t>
            </a:r>
          </a:p>
        </p:txBody>
      </p: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633413" y="1089025"/>
            <a:ext cx="4919662" cy="587375"/>
            <a:chOff x="399" y="638"/>
            <a:chExt cx="3099" cy="370"/>
          </a:xfrm>
        </p:grpSpPr>
        <p:graphicFrame>
          <p:nvGraphicFramePr>
            <p:cNvPr id="26630" name="Object 6"/>
            <p:cNvGraphicFramePr>
              <a:graphicFrameLocks noChangeAspect="1"/>
            </p:cNvGraphicFramePr>
            <p:nvPr/>
          </p:nvGraphicFramePr>
          <p:xfrm>
            <a:off x="399" y="720"/>
            <a:ext cx="657" cy="256"/>
          </p:xfrm>
          <a:graphic>
            <a:graphicData uri="http://schemas.openxmlformats.org/presentationml/2006/ole">
              <p:oleObj spid="_x0000_s26630" name="Equation" r:id="rId8" imgW="1040948" imgH="406224" progId="Equation.3">
                <p:embed/>
              </p:oleObj>
            </a:graphicData>
          </a:graphic>
        </p:graphicFrame>
        <p:graphicFrame>
          <p:nvGraphicFramePr>
            <p:cNvPr id="26631" name="Object 7"/>
            <p:cNvGraphicFramePr>
              <a:graphicFrameLocks noChangeAspect="1"/>
            </p:cNvGraphicFramePr>
            <p:nvPr/>
          </p:nvGraphicFramePr>
          <p:xfrm>
            <a:off x="1584" y="648"/>
            <a:ext cx="260" cy="360"/>
          </p:xfrm>
          <a:graphic>
            <a:graphicData uri="http://schemas.openxmlformats.org/presentationml/2006/ole">
              <p:oleObj spid="_x0000_s26631" name="公式" r:id="rId9" imgW="165028" imgH="228501" progId="Equation.3">
                <p:embed/>
              </p:oleObj>
            </a:graphicData>
          </a:graphic>
        </p:graphicFrame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1056" y="647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在点</a:t>
              </a:r>
              <a:endParaRPr kumimoji="1" lang="zh-CN" altLang="en-US" sz="3200"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1814" y="638"/>
              <a:ext cx="1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连续的等价形式</a:t>
              </a:r>
              <a:endParaRPr kumimoji="1" lang="zh-CN" altLang="en-US" sz="3200">
                <a:latin typeface="Times New Roman" pitchFamily="18" charset="0"/>
                <a:ea typeface="楷体_GB2312" pitchFamily="49" charset="-122"/>
              </a:endParaRPr>
            </a:p>
          </p:txBody>
        </p:sp>
      </p:grpSp>
      <p:sp>
        <p:nvSpPr>
          <p:cNvPr id="26676" name="AutoShape 5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6677" name="AutoShape 5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7" grpId="0" animBg="1"/>
      <p:bldP spid="26638" grpId="0" animBg="1"/>
      <p:bldP spid="26641" grpId="0" autoUpdateAnimBg="0"/>
      <p:bldP spid="26640" grpId="0" animBg="1"/>
      <p:bldP spid="26642" grpId="0" animBg="1"/>
      <p:bldP spid="26643" grpId="0" autoUpdateAnimBg="0"/>
      <p:bldP spid="26647" grpId="0" autoUpdateAnimBg="0"/>
      <p:bldP spid="26649" grpId="0" animBg="1"/>
      <p:bldP spid="26650" grpId="0" autoUpdateAnimBg="0"/>
      <p:bldP spid="26651" grpId="0" autoUpdateAnimBg="0"/>
      <p:bldP spid="26652" grpId="0" autoUpdateAnimBg="0"/>
      <p:bldP spid="26653" grpId="0" autoUpdateAnimBg="0"/>
      <p:bldP spid="26654" grpId="0" animBg="1"/>
      <p:bldP spid="26655" grpId="0" autoUpdateAnimBg="0"/>
      <p:bldP spid="26656" grpId="0" autoUpdateAnimBg="0"/>
      <p:bldP spid="26657" grpId="0" autoUpdateAnimBg="0"/>
      <p:bldP spid="26659" grpId="0" animBg="1"/>
      <p:bldP spid="26660" grpId="0" animBg="1"/>
      <p:bldP spid="26662" grpId="0" autoUpdateAnimBg="0"/>
      <p:bldP spid="266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87338"/>
            <a:ext cx="2447925" cy="719137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zh-CN" altLang="en-US" sz="3200" b="1">
                <a:ea typeface="楷体_GB2312" pitchFamily="49" charset="-122"/>
              </a:rPr>
              <a:t>思考与练习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85800" y="118745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讨论函数</a:t>
            </a:r>
          </a:p>
        </p:txBody>
      </p:sp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2590800" y="936625"/>
          <a:ext cx="2738438" cy="968375"/>
        </p:xfrm>
        <a:graphic>
          <a:graphicData uri="http://schemas.openxmlformats.org/presentationml/2006/ole">
            <p:oleObj spid="_x0000_s44054" name="Equation" r:id="rId3" imgW="2730500" imgH="965200" progId="Equation.3">
              <p:embed/>
            </p:oleObj>
          </a:graphicData>
        </a:graphic>
      </p:graphicFrame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1905000" y="2590800"/>
            <a:ext cx="4519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= 2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是第二类无穷间断点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5334000" y="118745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间断点的类型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669925" y="36957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44060" name="Object 28"/>
          <p:cNvGraphicFramePr>
            <a:graphicFrameLocks noChangeAspect="1"/>
          </p:cNvGraphicFramePr>
          <p:nvPr/>
        </p:nvGraphicFramePr>
        <p:xfrm>
          <a:off x="1577975" y="3416300"/>
          <a:ext cx="3451225" cy="1054100"/>
        </p:xfrm>
        <a:graphic>
          <a:graphicData uri="http://schemas.openxmlformats.org/presentationml/2006/ole">
            <p:oleObj spid="_x0000_s44060" name="Equation" r:id="rId4" imgW="3454400" imgH="1054100" progId="Equation.3">
              <p:embed/>
            </p:oleObj>
          </a:graphicData>
        </a:graphic>
      </p:graphicFrame>
      <p:graphicFrame>
        <p:nvGraphicFramePr>
          <p:cNvPr id="44061" name="Object 29"/>
          <p:cNvGraphicFramePr>
            <a:graphicFrameLocks noChangeAspect="1"/>
          </p:cNvGraphicFramePr>
          <p:nvPr/>
        </p:nvGraphicFramePr>
        <p:xfrm>
          <a:off x="5278438" y="3810000"/>
          <a:ext cx="1600200" cy="317500"/>
        </p:xfrm>
        <a:graphic>
          <a:graphicData uri="http://schemas.openxmlformats.org/presentationml/2006/ole">
            <p:oleObj spid="_x0000_s44061" name="Equation" r:id="rId5" imgW="1600200" imgH="317500" progId="Equation.3">
              <p:embed/>
            </p:oleObj>
          </a:graphicData>
        </a:graphic>
      </p:graphicFrame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6858000" y="36449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990600" y="5029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提示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44064" name="Object 32"/>
          <p:cNvGraphicFramePr>
            <a:graphicFrameLocks noChangeAspect="1"/>
          </p:cNvGraphicFramePr>
          <p:nvPr/>
        </p:nvGraphicFramePr>
        <p:xfrm>
          <a:off x="2082800" y="5029200"/>
          <a:ext cx="1651000" cy="508000"/>
        </p:xfrm>
        <a:graphic>
          <a:graphicData uri="http://schemas.openxmlformats.org/presentationml/2006/ole">
            <p:oleObj spid="_x0000_s44064" name="Equation" r:id="rId6" imgW="1651000" imgH="508000" progId="Equation.3">
              <p:embed/>
            </p:oleObj>
          </a:graphicData>
        </a:graphic>
      </p:graphicFrame>
      <p:graphicFrame>
        <p:nvGraphicFramePr>
          <p:cNvPr id="44065" name="Object 33"/>
          <p:cNvGraphicFramePr>
            <a:graphicFrameLocks noChangeAspect="1"/>
          </p:cNvGraphicFramePr>
          <p:nvPr/>
        </p:nvGraphicFramePr>
        <p:xfrm>
          <a:off x="3924300" y="5029200"/>
          <a:ext cx="1231900" cy="508000"/>
        </p:xfrm>
        <a:graphic>
          <a:graphicData uri="http://schemas.openxmlformats.org/presentationml/2006/ole">
            <p:oleObj spid="_x0000_s44065" name="Equation" r:id="rId7" imgW="1231366" imgH="507780" progId="Equation.3">
              <p:embed/>
            </p:oleObj>
          </a:graphicData>
        </a:graphic>
      </p:graphicFrame>
      <p:graphicFrame>
        <p:nvGraphicFramePr>
          <p:cNvPr id="44066" name="Object 34"/>
          <p:cNvGraphicFramePr>
            <a:graphicFrameLocks noChangeAspect="1"/>
          </p:cNvGraphicFramePr>
          <p:nvPr/>
        </p:nvGraphicFramePr>
        <p:xfrm>
          <a:off x="5181600" y="5130800"/>
          <a:ext cx="736600" cy="406400"/>
        </p:xfrm>
        <a:graphic>
          <a:graphicData uri="http://schemas.openxmlformats.org/presentationml/2006/ole">
            <p:oleObj spid="_x0000_s44066" name="Equation" r:id="rId8" imgW="736280" imgH="406224" progId="Equation.3">
              <p:embed/>
            </p:oleObj>
          </a:graphicData>
        </a:graphic>
      </p:graphicFrame>
      <p:graphicFrame>
        <p:nvGraphicFramePr>
          <p:cNvPr id="44067" name="Object 35"/>
          <p:cNvGraphicFramePr>
            <a:graphicFrameLocks noChangeAspect="1"/>
          </p:cNvGraphicFramePr>
          <p:nvPr/>
        </p:nvGraphicFramePr>
        <p:xfrm>
          <a:off x="6032500" y="5203825"/>
          <a:ext cx="520700" cy="241300"/>
        </p:xfrm>
        <a:graphic>
          <a:graphicData uri="http://schemas.openxmlformats.org/presentationml/2006/ole">
            <p:oleObj spid="_x0000_s44067" name="Equation" r:id="rId9" imgW="520474" imgH="241195" progId="Equation.3">
              <p:embed/>
            </p:oleObj>
          </a:graphicData>
        </a:graphic>
      </p:graphicFrame>
      <p:graphicFrame>
        <p:nvGraphicFramePr>
          <p:cNvPr id="44068" name="Object 36"/>
          <p:cNvGraphicFramePr>
            <a:graphicFrameLocks noChangeAspect="1"/>
          </p:cNvGraphicFramePr>
          <p:nvPr/>
        </p:nvGraphicFramePr>
        <p:xfrm>
          <a:off x="6340475" y="3733800"/>
          <a:ext cx="212725" cy="314325"/>
        </p:xfrm>
        <a:graphic>
          <a:graphicData uri="http://schemas.openxmlformats.org/presentationml/2006/ole">
            <p:oleObj spid="_x0000_s44068" name="Equation" r:id="rId10" imgW="215619" imgH="317087" progId="Equation.3">
              <p:embed/>
            </p:oleObj>
          </a:graphicData>
        </a:graphic>
      </p:graphicFrame>
      <p:graphicFrame>
        <p:nvGraphicFramePr>
          <p:cNvPr id="44070" name="Object 38"/>
          <p:cNvGraphicFramePr>
            <a:graphicFrameLocks noChangeAspect="1"/>
          </p:cNvGraphicFramePr>
          <p:nvPr/>
        </p:nvGraphicFramePr>
        <p:xfrm>
          <a:off x="7315200" y="3749675"/>
          <a:ext cx="742950" cy="406400"/>
        </p:xfrm>
        <a:graphic>
          <a:graphicData uri="http://schemas.openxmlformats.org/presentationml/2006/ole">
            <p:oleObj spid="_x0000_s44070" name="Equation" r:id="rId11" imgW="736280" imgH="406224" progId="Equation.3">
              <p:embed/>
            </p:oleObj>
          </a:graphicData>
        </a:graphic>
      </p:graphicFrame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8070850" y="36576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304800" y="4419600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连续函数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914400" y="2057400"/>
            <a:ext cx="573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答案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  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= 1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是第一类可去间断点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44089" name="AutoShape 5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4090" name="AutoShape 5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utoUpdateAnimBg="0"/>
      <p:bldP spid="44056" grpId="0" autoUpdateAnimBg="0"/>
      <p:bldP spid="44057" grpId="0" autoUpdateAnimBg="0"/>
      <p:bldP spid="44059" grpId="0" build="p" autoUpdateAnimBg="0"/>
      <p:bldP spid="44062" grpId="0" build="p" autoUpdateAnimBg="0" advAuto="0"/>
      <p:bldP spid="44063" grpId="0" build="p" autoUpdateAnimBg="0"/>
      <p:bldP spid="44071" grpId="0" build="p" autoUpdateAnimBg="0" advAuto="0"/>
      <p:bldP spid="44072" grpId="0" build="p" autoUpdateAnimBg="0" advAuto="0"/>
      <p:bldP spid="4408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39750" y="990600"/>
          <a:ext cx="3670300" cy="990600"/>
        </p:xfrm>
        <a:graphic>
          <a:graphicData uri="http://schemas.openxmlformats.org/presentationml/2006/ole">
            <p:oleObj spid="_x0000_s53253" name="Equation" r:id="rId3" imgW="3670300" imgH="990600" progId="Equation.3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39750" y="2565400"/>
          <a:ext cx="1549400" cy="406400"/>
        </p:xfrm>
        <a:graphic>
          <a:graphicData uri="http://schemas.openxmlformats.org/presentationml/2006/ole">
            <p:oleObj spid="_x0000_s53254" name="Equation" r:id="rId4" imgW="1548728" imgH="406224" progId="Equation.3">
              <p:embed/>
            </p:oleObj>
          </a:graphicData>
        </a:graphic>
      </p:graphicFrame>
      <p:sp>
        <p:nvSpPr>
          <p:cNvPr id="53255" name="AutoShape 7"/>
          <p:cNvSpPr>
            <a:spLocks/>
          </p:cNvSpPr>
          <p:nvPr/>
        </p:nvSpPr>
        <p:spPr bwMode="auto">
          <a:xfrm>
            <a:off x="2362200" y="22923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3711575" y="2209800"/>
          <a:ext cx="1676400" cy="419100"/>
        </p:xfrm>
        <a:graphic>
          <a:graphicData uri="http://schemas.openxmlformats.org/presentationml/2006/ole">
            <p:oleObj spid="_x0000_s53256" name="Equation" r:id="rId5" imgW="1676400" imgH="419100" progId="Equation.3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2730500" y="2273300"/>
          <a:ext cx="317500" cy="393700"/>
        </p:xfrm>
        <a:graphic>
          <a:graphicData uri="http://schemas.openxmlformats.org/presentationml/2006/ole">
            <p:oleObj spid="_x0000_s53257" name="Equation" r:id="rId6" imgW="317225" imgH="393359" progId="Equation.3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3759200" y="2895600"/>
          <a:ext cx="1663700" cy="381000"/>
        </p:xfrm>
        <a:graphic>
          <a:graphicData uri="http://schemas.openxmlformats.org/presentationml/2006/ole">
            <p:oleObj spid="_x0000_s53258" name="Equation" r:id="rId7" imgW="1663700" imgH="381000" progId="Equation.3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2667000" y="2959100"/>
          <a:ext cx="584200" cy="393700"/>
        </p:xfrm>
        <a:graphic>
          <a:graphicData uri="http://schemas.openxmlformats.org/presentationml/2006/ole">
            <p:oleObj spid="_x0000_s53259" name="Equation" r:id="rId8" imgW="583947" imgH="393529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539750" y="3860800"/>
          <a:ext cx="1524000" cy="406400"/>
        </p:xfrm>
        <a:graphic>
          <a:graphicData uri="http://schemas.openxmlformats.org/presentationml/2006/ole">
            <p:oleObj spid="_x0000_s53260" name="Equation" r:id="rId9" imgW="1523339" imgH="406224" progId="Equation.3">
              <p:embed/>
            </p:oleObj>
          </a:graphicData>
        </a:graphic>
      </p:graphicFrame>
      <p:sp>
        <p:nvSpPr>
          <p:cNvPr id="53261" name="AutoShape 13"/>
          <p:cNvSpPr>
            <a:spLocks/>
          </p:cNvSpPr>
          <p:nvPr/>
        </p:nvSpPr>
        <p:spPr bwMode="auto">
          <a:xfrm>
            <a:off x="2362200" y="35877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3775075" y="3505200"/>
          <a:ext cx="1676400" cy="419100"/>
        </p:xfrm>
        <a:graphic>
          <a:graphicData uri="http://schemas.openxmlformats.org/presentationml/2006/ole">
            <p:oleObj spid="_x0000_s53262" name="Equation" r:id="rId10" imgW="1676400" imgH="419100" progId="Equation.3">
              <p:embed/>
            </p:oleObj>
          </a:graphicData>
        </a:graphic>
      </p:graphicFrame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2743200" y="3644900"/>
          <a:ext cx="381000" cy="317500"/>
        </p:xfrm>
        <a:graphic>
          <a:graphicData uri="http://schemas.openxmlformats.org/presentationml/2006/ole">
            <p:oleObj spid="_x0000_s53263" name="Equation" r:id="rId11" imgW="380670" imgH="317225" progId="Equation.3">
              <p:embed/>
            </p:oleObj>
          </a:graphicData>
        </a:graphic>
      </p:graphicFrame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3822700" y="4191000"/>
          <a:ext cx="1663700" cy="381000"/>
        </p:xfrm>
        <a:graphic>
          <a:graphicData uri="http://schemas.openxmlformats.org/presentationml/2006/ole">
            <p:oleObj spid="_x0000_s53264" name="Equation" r:id="rId12" imgW="1663700" imgH="381000" progId="Equation.3">
              <p:embed/>
            </p:oleObj>
          </a:graphicData>
        </a:graphic>
      </p:graphicFrame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2590800" y="4330700"/>
          <a:ext cx="660400" cy="317500"/>
        </p:xfrm>
        <a:graphic>
          <a:graphicData uri="http://schemas.openxmlformats.org/presentationml/2006/ole">
            <p:oleObj spid="_x0000_s53265" name="Equation" r:id="rId13" imgW="660113" imgH="317362" progId="Equation.3">
              <p:embed/>
            </p:oleObj>
          </a:graphicData>
        </a:graphic>
      </p:graphicFrame>
      <p:grpSp>
        <p:nvGrpSpPr>
          <p:cNvPr id="53278" name="Group 30"/>
          <p:cNvGrpSpPr>
            <a:grpSpLocks/>
          </p:cNvGrpSpPr>
          <p:nvPr/>
        </p:nvGrpSpPr>
        <p:grpSpPr bwMode="auto">
          <a:xfrm>
            <a:off x="7010400" y="1644650"/>
            <a:ext cx="1841500" cy="1708150"/>
            <a:chOff x="4416" y="1036"/>
            <a:chExt cx="1160" cy="1076"/>
          </a:xfrm>
        </p:grpSpPr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4416" y="16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 flipV="1">
              <a:off x="4944" y="110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53271" name="Object 23"/>
            <p:cNvGraphicFramePr>
              <a:graphicFrameLocks noChangeAspect="1"/>
            </p:cNvGraphicFramePr>
            <p:nvPr/>
          </p:nvGraphicFramePr>
          <p:xfrm>
            <a:off x="5376" y="1652"/>
            <a:ext cx="200" cy="220"/>
          </p:xfrm>
          <a:graphic>
            <a:graphicData uri="http://schemas.openxmlformats.org/presentationml/2006/ole">
              <p:oleObj spid="_x0000_s53271" name="Equation" r:id="rId14" imgW="126835" imgH="139518" progId="Equation.3">
                <p:embed/>
              </p:oleObj>
            </a:graphicData>
          </a:graphic>
        </p:graphicFrame>
        <p:graphicFrame>
          <p:nvGraphicFramePr>
            <p:cNvPr id="53272" name="Object 24"/>
            <p:cNvGraphicFramePr>
              <a:graphicFrameLocks noChangeAspect="1"/>
            </p:cNvGraphicFramePr>
            <p:nvPr/>
          </p:nvGraphicFramePr>
          <p:xfrm>
            <a:off x="4724" y="1036"/>
            <a:ext cx="220" cy="260"/>
          </p:xfrm>
          <a:graphic>
            <a:graphicData uri="http://schemas.openxmlformats.org/presentationml/2006/ole">
              <p:oleObj spid="_x0000_s53272" name="Equation" r:id="rId15" imgW="139579" imgH="164957" progId="Equation.3">
                <p:embed/>
              </p:oleObj>
            </a:graphicData>
          </a:graphic>
        </p:graphicFrame>
        <p:graphicFrame>
          <p:nvGraphicFramePr>
            <p:cNvPr id="53273" name="Object 25"/>
            <p:cNvGraphicFramePr>
              <a:graphicFrameLocks noChangeAspect="1"/>
            </p:cNvGraphicFramePr>
            <p:nvPr/>
          </p:nvGraphicFramePr>
          <p:xfrm>
            <a:off x="4744" y="1632"/>
            <a:ext cx="200" cy="220"/>
          </p:xfrm>
          <a:graphic>
            <a:graphicData uri="http://schemas.openxmlformats.org/presentationml/2006/ole">
              <p:oleObj spid="_x0000_s53273" name="Equation" r:id="rId16" imgW="126835" imgH="139518" progId="Equation.3">
                <p:embed/>
              </p:oleObj>
            </a:graphicData>
          </a:graphic>
        </p:graphicFrame>
      </p:grpSp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7610475" y="1981200"/>
          <a:ext cx="222250" cy="412750"/>
        </p:xfrm>
        <a:graphic>
          <a:graphicData uri="http://schemas.openxmlformats.org/presentationml/2006/ole">
            <p:oleObj spid="_x0000_s53274" name="Equation" r:id="rId17" imgW="88707" imgH="164742" progId="Equation.3">
              <p:embed/>
            </p:oleObj>
          </a:graphicData>
        </a:graphic>
      </p:graphicFrame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6934200" y="22098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53275" name="Object 27"/>
          <p:cNvGraphicFramePr>
            <a:graphicFrameLocks noChangeAspect="1"/>
          </p:cNvGraphicFramePr>
          <p:nvPr/>
        </p:nvGraphicFramePr>
        <p:xfrm>
          <a:off x="7340600" y="2819400"/>
          <a:ext cx="508000" cy="412750"/>
        </p:xfrm>
        <a:graphic>
          <a:graphicData uri="http://schemas.openxmlformats.org/presentationml/2006/ole">
            <p:oleObj spid="_x0000_s53275" name="Equation" r:id="rId18" imgW="203024" imgH="164957" progId="Equation.3">
              <p:embed/>
            </p:oleObj>
          </a:graphicData>
        </a:graphic>
      </p:graphicFrame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6934200" y="29718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53286" name="Group 38"/>
          <p:cNvGrpSpPr>
            <a:grpSpLocks/>
          </p:cNvGrpSpPr>
          <p:nvPr/>
        </p:nvGrpSpPr>
        <p:grpSpPr bwMode="auto">
          <a:xfrm>
            <a:off x="7010400" y="3625850"/>
            <a:ext cx="1841500" cy="1708150"/>
            <a:chOff x="4416" y="2284"/>
            <a:chExt cx="1160" cy="1076"/>
          </a:xfrm>
        </p:grpSpPr>
        <p:sp>
          <p:nvSpPr>
            <p:cNvPr id="53281" name="Line 33"/>
            <p:cNvSpPr>
              <a:spLocks noChangeShapeType="1"/>
            </p:cNvSpPr>
            <p:nvPr/>
          </p:nvSpPr>
          <p:spPr bwMode="auto">
            <a:xfrm>
              <a:off x="4416" y="288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53282" name="Line 34"/>
            <p:cNvSpPr>
              <a:spLocks noChangeShapeType="1"/>
            </p:cNvSpPr>
            <p:nvPr/>
          </p:nvSpPr>
          <p:spPr bwMode="auto">
            <a:xfrm flipV="1">
              <a:off x="4944" y="235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53283" name="Object 35"/>
            <p:cNvGraphicFramePr>
              <a:graphicFrameLocks noChangeAspect="1"/>
            </p:cNvGraphicFramePr>
            <p:nvPr/>
          </p:nvGraphicFramePr>
          <p:xfrm>
            <a:off x="5376" y="2900"/>
            <a:ext cx="200" cy="220"/>
          </p:xfrm>
          <a:graphic>
            <a:graphicData uri="http://schemas.openxmlformats.org/presentationml/2006/ole">
              <p:oleObj spid="_x0000_s53283" name="Equation" r:id="rId19" imgW="126835" imgH="139518" progId="Equation.3">
                <p:embed/>
              </p:oleObj>
            </a:graphicData>
          </a:graphic>
        </p:graphicFrame>
        <p:graphicFrame>
          <p:nvGraphicFramePr>
            <p:cNvPr id="53284" name="Object 36"/>
            <p:cNvGraphicFramePr>
              <a:graphicFrameLocks noChangeAspect="1"/>
            </p:cNvGraphicFramePr>
            <p:nvPr/>
          </p:nvGraphicFramePr>
          <p:xfrm>
            <a:off x="4724" y="2284"/>
            <a:ext cx="220" cy="260"/>
          </p:xfrm>
          <a:graphic>
            <a:graphicData uri="http://schemas.openxmlformats.org/presentationml/2006/ole">
              <p:oleObj spid="_x0000_s53284" name="Equation" r:id="rId20" imgW="139579" imgH="164957" progId="Equation.3">
                <p:embed/>
              </p:oleObj>
            </a:graphicData>
          </a:graphic>
        </p:graphicFrame>
        <p:graphicFrame>
          <p:nvGraphicFramePr>
            <p:cNvPr id="53285" name="Object 37"/>
            <p:cNvGraphicFramePr>
              <a:graphicFrameLocks noChangeAspect="1"/>
            </p:cNvGraphicFramePr>
            <p:nvPr/>
          </p:nvGraphicFramePr>
          <p:xfrm>
            <a:off x="4744" y="2880"/>
            <a:ext cx="200" cy="220"/>
          </p:xfrm>
          <a:graphic>
            <a:graphicData uri="http://schemas.openxmlformats.org/presentationml/2006/ole">
              <p:oleObj spid="_x0000_s53285" name="Equation" r:id="rId21" imgW="126835" imgH="139518" progId="Equation.3">
                <p:embed/>
              </p:oleObj>
            </a:graphicData>
          </a:graphic>
        </p:graphicFrame>
      </p:grp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7124700" y="3849688"/>
            <a:ext cx="144780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 rot="5400000" flipV="1">
            <a:off x="7124700" y="3849688"/>
            <a:ext cx="144780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53289" name="AutoShape 4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3290" name="AutoShape 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  <p:bldP spid="53261" grpId="0" animBg="1"/>
      <p:bldP spid="53276" grpId="0" animBg="1"/>
      <p:bldP spid="53277" grpId="0" animBg="1"/>
      <p:bldP spid="53287" grpId="0" animBg="1"/>
      <p:bldP spid="532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gradFill rotWithShape="0">
            <a:gsLst>
              <a:gs pos="0">
                <a:srgbClr val="00009B"/>
              </a:gs>
              <a:gs pos="100000">
                <a:srgbClr val="0000FF"/>
              </a:gs>
            </a:gsLst>
            <a:lin ang="5400000" scaled="1"/>
          </a:gradFill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70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92350" y="34290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（一）连续函数的运算法则 </a:t>
            </a:r>
          </a:p>
        </p:txBody>
      </p:sp>
      <p:sp>
        <p:nvSpPr>
          <p:cNvPr id="8704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301875" y="4395788"/>
            <a:ext cx="4773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（二）初等函数的连续性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195513" y="2060575"/>
            <a:ext cx="477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>
                <a:latin typeface="Times New Roman" pitchFamily="18" charset="0"/>
                <a:ea typeface="楷体_GB2312" pitchFamily="49" charset="-122"/>
              </a:rPr>
              <a:t>三、初等函数的连续性</a:t>
            </a:r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52400" y="4724400"/>
          <a:ext cx="1590675" cy="1600200"/>
        </p:xfrm>
        <a:graphic>
          <a:graphicData uri="http://schemas.openxmlformats.org/presentationml/2006/ole">
            <p:oleObj spid="_x0000_s87048" name="BMP 图象" r:id="rId5" imgW="3390476" imgH="3409524" progId="Paint.Picture">
              <p:embed/>
            </p:oleObj>
          </a:graphicData>
        </a:graphic>
      </p:graphicFrame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467600" y="157163"/>
            <a:ext cx="1438275" cy="52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第一章 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39750" y="3759200"/>
            <a:ext cx="6677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定理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3.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连续单调递增            函数的反函数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657600" y="3289300"/>
          <a:ext cx="1638300" cy="368300"/>
        </p:xfrm>
        <a:graphic>
          <a:graphicData uri="http://schemas.openxmlformats.org/presentationml/2006/ole">
            <p:oleObj spid="_x0000_s88067" name="Equation" r:id="rId3" imgW="1638300" imgH="368300" progId="Equation.3">
              <p:embed/>
            </p:oleObj>
          </a:graphicData>
        </a:graphic>
      </p:graphicFrame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0" y="3135313"/>
            <a:ext cx="3094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在其定义域内连续</a:t>
            </a: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743200" y="3352800"/>
            <a:ext cx="838200" cy="179388"/>
          </a:xfrm>
          <a:prstGeom prst="rightArrow">
            <a:avLst>
              <a:gd name="adj1" fmla="val 50000"/>
              <a:gd name="adj2" fmla="val 116814"/>
            </a:avLst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5472113" cy="709613"/>
          </a:xfrm>
          <a:noFill/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（一）连续函数的运算法则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23850" y="990600"/>
            <a:ext cx="8597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定理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在某点连续的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有限个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函数经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有限次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和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差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积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676400" y="2119313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( 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利用极限的四则运算法则证明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1549400" y="2727325"/>
          <a:ext cx="2413000" cy="444500"/>
        </p:xfrm>
        <a:graphic>
          <a:graphicData uri="http://schemas.openxmlformats.org/presentationml/2006/ole">
            <p:oleObj spid="_x0000_s88073" name="Equation" r:id="rId4" imgW="2413000" imgH="444500" progId="Equation.3">
              <p:embed/>
            </p:oleObj>
          </a:graphicData>
        </a:graphic>
      </p:graphicFrame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87325" y="1549400"/>
            <a:ext cx="369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商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分母不为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0)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运算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3505200" y="15494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结果仍是一个在该点连续的函数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17525" y="2667000"/>
            <a:ext cx="98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仿宋_GB2312" pitchFamily="49" charset="-122"/>
              </a:rPr>
              <a:t>,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539750" y="49815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88078" name="Object 14"/>
          <p:cNvGraphicFramePr>
            <a:graphicFrameLocks noChangeAspect="1"/>
          </p:cNvGraphicFramePr>
          <p:nvPr/>
        </p:nvGraphicFramePr>
        <p:xfrm>
          <a:off x="1600200" y="5056188"/>
          <a:ext cx="1282700" cy="406400"/>
        </p:xfrm>
        <a:graphic>
          <a:graphicData uri="http://schemas.openxmlformats.org/presentationml/2006/ole">
            <p:oleObj spid="_x0000_s88078" name="Equation" r:id="rId5" imgW="1282700" imgH="406400" progId="Equation.3">
              <p:embed/>
            </p:oleObj>
          </a:graphicData>
        </a:graphic>
      </p:graphicFrame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2819400" y="49672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88080" name="Object 16"/>
          <p:cNvGraphicFramePr>
            <a:graphicFrameLocks noChangeAspect="1"/>
          </p:cNvGraphicFramePr>
          <p:nvPr/>
        </p:nvGraphicFramePr>
        <p:xfrm>
          <a:off x="3370263" y="4965700"/>
          <a:ext cx="1130300" cy="520700"/>
        </p:xfrm>
        <a:graphic>
          <a:graphicData uri="http://schemas.openxmlformats.org/presentationml/2006/ole">
            <p:oleObj spid="_x0000_s88080" name="Equation" r:id="rId6" imgW="1129810" imgH="520474" progId="Equation.3">
              <p:embed/>
            </p:oleObj>
          </a:graphicData>
        </a:graphic>
      </p:graphicFrame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4572000" y="4953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上连续单调递增，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457200" y="559117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其反函数</a:t>
            </a: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2070100" y="5684838"/>
          <a:ext cx="1739900" cy="406400"/>
        </p:xfrm>
        <a:graphic>
          <a:graphicData uri="http://schemas.openxmlformats.org/presentationml/2006/ole">
            <p:oleObj spid="_x0000_s88083" name="Equation" r:id="rId7" imgW="1739900" imgH="406400" progId="Equation.3">
              <p:embed/>
            </p:oleObj>
          </a:graphicData>
        </a:graphic>
      </p:graphicFrame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914400" y="43576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递减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).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2438400" y="43719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证明略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810000" y="5613400"/>
            <a:ext cx="5064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[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－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 , 1]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上也连续单调递增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52400" y="43576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递增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3886200" y="37623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递减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7086600" y="3748088"/>
            <a:ext cx="196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也连续单调</a:t>
            </a:r>
          </a:p>
        </p:txBody>
      </p:sp>
      <p:sp>
        <p:nvSpPr>
          <p:cNvPr id="88090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809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8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  <p:bldP spid="88068" grpId="0" build="p" autoUpdateAnimBg="0" advAuto="0"/>
      <p:bldP spid="88069" grpId="0" animBg="1"/>
      <p:bldP spid="88071" grpId="0" autoUpdateAnimBg="0"/>
      <p:bldP spid="88072" grpId="0" autoUpdateAnimBg="0"/>
      <p:bldP spid="88074" grpId="0" autoUpdateAnimBg="0"/>
      <p:bldP spid="88075" grpId="0" autoUpdateAnimBg="0"/>
      <p:bldP spid="88076" grpId="0" build="p" autoUpdateAnimBg="0"/>
      <p:bldP spid="88077" grpId="0" autoUpdateAnimBg="0"/>
      <p:bldP spid="88079" grpId="0" autoUpdateAnimBg="0"/>
      <p:bldP spid="88081" grpId="0" autoUpdateAnimBg="0"/>
      <p:bldP spid="88082" grpId="0" autoUpdateAnimBg="0"/>
      <p:bldP spid="88084" grpId="0" autoUpdateAnimBg="0"/>
      <p:bldP spid="88085" grpId="0" autoUpdateAnimBg="0"/>
      <p:bldP spid="88086" grpId="0" autoUpdateAnimBg="0"/>
      <p:bldP spid="88087" grpId="0" autoUpdateAnimBg="0"/>
      <p:bldP spid="88088" grpId="0" autoUpdateAnimBg="0"/>
      <p:bldP spid="8808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60550"/>
            <a:ext cx="6477000" cy="609600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定理</a:t>
            </a:r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4.</a:t>
            </a:r>
            <a:r>
              <a:rPr lang="en-US" altLang="zh-CN" sz="2800">
                <a:ea typeface="楷体_GB2312" pitchFamily="49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连续函数的复合函数是连续的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.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663700" y="381000"/>
          <a:ext cx="1079500" cy="665163"/>
        </p:xfrm>
        <a:graphic>
          <a:graphicData uri="http://schemas.openxmlformats.org/presentationml/2006/ole">
            <p:oleObj spid="_x0000_s89091" name="Equation" r:id="rId3" imgW="431425" imgH="266469" progId="Equation.3">
              <p:embed/>
            </p:oleObj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667000" y="4714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3176588" y="520700"/>
          <a:ext cx="1714500" cy="508000"/>
        </p:xfrm>
        <a:graphic>
          <a:graphicData uri="http://schemas.openxmlformats.org/presentationml/2006/ole">
            <p:oleObj spid="_x0000_s89093" name="Equation" r:id="rId4" imgW="685800" imgH="203200" progId="Equation.3">
              <p:embed/>
            </p:oleObj>
          </a:graphicData>
        </a:graphic>
      </p:graphicFrame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876800" y="47942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上连续 单调 递增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39750" y="11652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其反函数</a:t>
            </a:r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2057400" y="1204913"/>
          <a:ext cx="1301750" cy="508000"/>
        </p:xfrm>
        <a:graphic>
          <a:graphicData uri="http://schemas.openxmlformats.org/presentationml/2006/ole">
            <p:oleObj spid="_x0000_s89096" name="Equation" r:id="rId5" imgW="520474" imgH="203112" progId="Equation.3">
              <p:embed/>
            </p:oleObj>
          </a:graphicData>
        </a:graphic>
      </p:graphicFrame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352800" y="11366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3810000" y="1203325"/>
          <a:ext cx="1427163" cy="508000"/>
        </p:xfrm>
        <a:graphic>
          <a:graphicData uri="http://schemas.openxmlformats.org/presentationml/2006/ole">
            <p:oleObj spid="_x0000_s89098" name="Equation" r:id="rId6" imgW="571252" imgH="203112" progId="Equation.3">
              <p:embed/>
            </p:oleObj>
          </a:graphicData>
        </a:graphic>
      </p:graphicFrame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181600" y="113665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上也连续单调递增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39750" y="267493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设函数</a:t>
            </a:r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2487613" y="2794000"/>
          <a:ext cx="1244600" cy="406400"/>
        </p:xfrm>
        <a:graphic>
          <a:graphicData uri="http://schemas.openxmlformats.org/presentationml/2006/ole">
            <p:oleObj spid="_x0000_s89101" name="Equation" r:id="rId7" imgW="1244060" imgH="406224" progId="Equation.3">
              <p:embed/>
            </p:oleObj>
          </a:graphicData>
        </a:graphic>
      </p:graphicFrame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3810000" y="2743200"/>
          <a:ext cx="2076450" cy="468313"/>
        </p:xfrm>
        <a:graphic>
          <a:graphicData uri="http://schemas.openxmlformats.org/presentationml/2006/ole">
            <p:oleObj spid="_x0000_s89102" name="Equation" r:id="rId8" imgW="2082800" imgH="469900" progId="Equation.3">
              <p:embed/>
            </p:oleObj>
          </a:graphicData>
        </a:graphic>
      </p:graphicFrame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6451600" y="2716213"/>
          <a:ext cx="1701800" cy="444500"/>
        </p:xfrm>
        <a:graphic>
          <a:graphicData uri="http://schemas.openxmlformats.org/presentationml/2006/ole">
            <p:oleObj spid="_x0000_s89103" name="Equation" r:id="rId9" imgW="1701800" imgH="444500" progId="Equation.3">
              <p:embed/>
            </p:oleObj>
          </a:graphicData>
        </a:graphic>
      </p:graphicFrame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1257300" y="3505200"/>
          <a:ext cx="4267200" cy="469900"/>
        </p:xfrm>
        <a:graphic>
          <a:graphicData uri="http://schemas.openxmlformats.org/presentationml/2006/ole">
            <p:oleObj spid="_x0000_s89104" name="Equation" r:id="rId10" imgW="4267200" imgH="469900" progId="Equation.3">
              <p:embed/>
            </p:oleObj>
          </a:graphicData>
        </a:graphic>
      </p:graphicFrame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5981700" y="3517900"/>
          <a:ext cx="2857500" cy="673100"/>
        </p:xfrm>
        <a:graphic>
          <a:graphicData uri="http://schemas.openxmlformats.org/presentationml/2006/ole">
            <p:oleObj spid="_x0000_s89105" name="Equation" r:id="rId11" imgW="2857500" imgH="673100" progId="Equation.3">
              <p:embed/>
            </p:oleObj>
          </a:graphicData>
        </a:graphic>
      </p:graphicFrame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539750" y="40767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</a:t>
            </a:r>
          </a:p>
        </p:txBody>
      </p:sp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1447800" y="4676775"/>
          <a:ext cx="2197100" cy="673100"/>
        </p:xfrm>
        <a:graphic>
          <a:graphicData uri="http://schemas.openxmlformats.org/presentationml/2006/ole">
            <p:oleObj spid="_x0000_s89107" name="Equation" r:id="rId12" imgW="2197100" imgH="673100" progId="Equation.3">
              <p:embed/>
            </p:oleObj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3657600" y="4676775"/>
          <a:ext cx="1460500" cy="673100"/>
        </p:xfrm>
        <a:graphic>
          <a:graphicData uri="http://schemas.openxmlformats.org/presentationml/2006/ole">
            <p:oleObj spid="_x0000_s89108" name="Equation" r:id="rId13" imgW="1459866" imgH="672808" progId="Equation.3">
              <p:embed/>
            </p:oleObj>
          </a:graphicData>
        </a:graphic>
      </p:graphicFrame>
      <p:graphicFrame>
        <p:nvGraphicFramePr>
          <p:cNvPr id="89109" name="Object 21"/>
          <p:cNvGraphicFramePr>
            <a:graphicFrameLocks noChangeAspect="1"/>
          </p:cNvGraphicFramePr>
          <p:nvPr/>
        </p:nvGraphicFramePr>
        <p:xfrm>
          <a:off x="5227638" y="4648200"/>
          <a:ext cx="1193800" cy="444500"/>
        </p:xfrm>
        <a:graphic>
          <a:graphicData uri="http://schemas.openxmlformats.org/presentationml/2006/ole">
            <p:oleObj spid="_x0000_s89109" name="Equation" r:id="rId14" imgW="1193800" imgH="444500" progId="Equation.3">
              <p:embed/>
            </p:oleObj>
          </a:graphicData>
        </a:graphic>
      </p:graphicFrame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6481763" y="4648200"/>
          <a:ext cx="1651000" cy="444500"/>
        </p:xfrm>
        <a:graphic>
          <a:graphicData uri="http://schemas.openxmlformats.org/presentationml/2006/ole">
            <p:oleObj spid="_x0000_s89110" name="Equation" r:id="rId15" imgW="1651000" imgH="444500" progId="Equation.3">
              <p:embed/>
            </p:oleObj>
          </a:graphicData>
        </a:graphic>
      </p:graphicFrame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539750" y="5562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故复合函数</a:t>
            </a:r>
          </a:p>
        </p:txBody>
      </p:sp>
      <p:graphicFrame>
        <p:nvGraphicFramePr>
          <p:cNvPr id="89112" name="Object 24"/>
          <p:cNvGraphicFramePr>
            <a:graphicFrameLocks noChangeAspect="1"/>
          </p:cNvGraphicFramePr>
          <p:nvPr/>
        </p:nvGraphicFramePr>
        <p:xfrm>
          <a:off x="2347913" y="5630863"/>
          <a:ext cx="1193800" cy="406400"/>
        </p:xfrm>
        <a:graphic>
          <a:graphicData uri="http://schemas.openxmlformats.org/presentationml/2006/ole">
            <p:oleObj spid="_x0000_s89112" name="Equation" r:id="rId16" imgW="1193282" imgH="406224" progId="Equation.3">
              <p:embed/>
            </p:oleObj>
          </a:graphicData>
        </a:graphic>
      </p:graphicFrame>
      <p:graphicFrame>
        <p:nvGraphicFramePr>
          <p:cNvPr id="89113" name="Object 25"/>
          <p:cNvGraphicFramePr>
            <a:graphicFrameLocks noChangeAspect="1"/>
          </p:cNvGraphicFramePr>
          <p:nvPr/>
        </p:nvGraphicFramePr>
        <p:xfrm>
          <a:off x="3581400" y="5630863"/>
          <a:ext cx="2082800" cy="469900"/>
        </p:xfrm>
        <a:graphic>
          <a:graphicData uri="http://schemas.openxmlformats.org/presentationml/2006/ole">
            <p:oleObj spid="_x0000_s89113" name="Equation" r:id="rId17" imgW="2082800" imgH="469900" progId="Equation.3">
              <p:embed/>
            </p:oleObj>
          </a:graphicData>
        </a:graphic>
      </p:graphicFrame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539750" y="531813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又如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5918200" y="26749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5524500" y="348138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</a:t>
            </a:r>
          </a:p>
        </p:txBody>
      </p:sp>
      <p:sp>
        <p:nvSpPr>
          <p:cNvPr id="89117" name="AutoShape 2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9118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9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2" grpId="0" autoUpdateAnimBg="0"/>
      <p:bldP spid="89094" grpId="0" autoUpdateAnimBg="0"/>
      <p:bldP spid="89095" grpId="0" autoUpdateAnimBg="0"/>
      <p:bldP spid="89097" grpId="0" autoUpdateAnimBg="0"/>
      <p:bldP spid="89099" grpId="0" autoUpdateAnimBg="0"/>
      <p:bldP spid="89100" grpId="0" autoUpdateAnimBg="0"/>
      <p:bldP spid="89106" grpId="0" autoUpdateAnimBg="0"/>
      <p:bldP spid="89111" grpId="0" autoUpdateAnimBg="0"/>
      <p:bldP spid="89115" grpId="0" build="p" autoUpdateAnimBg="0"/>
      <p:bldP spid="8911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83" name="Group 7"/>
          <p:cNvGrpSpPr>
            <a:grpSpLocks/>
          </p:cNvGrpSpPr>
          <p:nvPr/>
        </p:nvGrpSpPr>
        <p:grpSpPr bwMode="auto">
          <a:xfrm>
            <a:off x="6510338" y="2963863"/>
            <a:ext cx="1854200" cy="1096962"/>
            <a:chOff x="4293" y="1915"/>
            <a:chExt cx="1168" cy="691"/>
          </a:xfrm>
        </p:grpSpPr>
        <p:sp>
          <p:nvSpPr>
            <p:cNvPr id="75784" name="Freeform 8"/>
            <p:cNvSpPr>
              <a:spLocks/>
            </p:cNvSpPr>
            <p:nvPr/>
          </p:nvSpPr>
          <p:spPr bwMode="auto">
            <a:xfrm>
              <a:off x="4293" y="1915"/>
              <a:ext cx="1168" cy="691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576" y="624"/>
                </a:cxn>
                <a:cxn ang="0">
                  <a:pos x="912" y="384"/>
                </a:cxn>
                <a:cxn ang="0">
                  <a:pos x="1296" y="0"/>
                </a:cxn>
              </a:cxnLst>
              <a:rect l="0" t="0" r="r" b="b"/>
              <a:pathLst>
                <a:path w="1296" h="768">
                  <a:moveTo>
                    <a:pt x="0" y="768"/>
                  </a:moveTo>
                  <a:cubicBezTo>
                    <a:pt x="212" y="728"/>
                    <a:pt x="424" y="688"/>
                    <a:pt x="576" y="624"/>
                  </a:cubicBezTo>
                  <a:cubicBezTo>
                    <a:pt x="728" y="560"/>
                    <a:pt x="792" y="488"/>
                    <a:pt x="912" y="384"/>
                  </a:cubicBezTo>
                  <a:cubicBezTo>
                    <a:pt x="1032" y="280"/>
                    <a:pt x="1232" y="64"/>
                    <a:pt x="129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75785" name="Object 9"/>
            <p:cNvGraphicFramePr>
              <a:graphicFrameLocks noChangeAspect="1"/>
            </p:cNvGraphicFramePr>
            <p:nvPr/>
          </p:nvGraphicFramePr>
          <p:xfrm>
            <a:off x="4466" y="1926"/>
            <a:ext cx="814" cy="282"/>
          </p:xfrm>
          <a:graphic>
            <a:graphicData uri="http://schemas.openxmlformats.org/presentationml/2006/ole">
              <p:oleObj spid="_x0000_s75785" name="Equation" r:id="rId3" imgW="583947" imgH="203112" progId="Equation.3">
                <p:embed/>
              </p:oleObj>
            </a:graphicData>
          </a:graphic>
        </p:graphicFrame>
      </p:grp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6235700" y="3001963"/>
            <a:ext cx="2371725" cy="2073275"/>
            <a:chOff x="4120" y="1939"/>
            <a:chExt cx="1494" cy="1306"/>
          </a:xfrm>
        </p:grpSpPr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 flipV="1">
              <a:off x="4207" y="2997"/>
              <a:ext cx="136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 flipH="1" flipV="1">
              <a:off x="4207" y="2002"/>
              <a:ext cx="0" cy="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75789" name="Object 13"/>
            <p:cNvGraphicFramePr>
              <a:graphicFrameLocks noChangeAspect="1"/>
            </p:cNvGraphicFramePr>
            <p:nvPr/>
          </p:nvGraphicFramePr>
          <p:xfrm>
            <a:off x="5424" y="3024"/>
            <a:ext cx="190" cy="209"/>
          </p:xfrm>
          <a:graphic>
            <a:graphicData uri="http://schemas.openxmlformats.org/presentationml/2006/ole">
              <p:oleObj spid="_x0000_s75789" name="Equation" r:id="rId4" imgW="126835" imgH="139518" progId="Equation.3">
                <p:embed/>
              </p:oleObj>
            </a:graphicData>
          </a:graphic>
        </p:graphicFrame>
        <p:graphicFrame>
          <p:nvGraphicFramePr>
            <p:cNvPr id="75790" name="Object 14"/>
            <p:cNvGraphicFramePr>
              <a:graphicFrameLocks noChangeAspect="1"/>
            </p:cNvGraphicFramePr>
            <p:nvPr/>
          </p:nvGraphicFramePr>
          <p:xfrm>
            <a:off x="4120" y="3038"/>
            <a:ext cx="188" cy="207"/>
          </p:xfrm>
          <a:graphic>
            <a:graphicData uri="http://schemas.openxmlformats.org/presentationml/2006/ole">
              <p:oleObj spid="_x0000_s75790" name="Equation" r:id="rId5" imgW="126835" imgH="139518" progId="Equation.3">
                <p:embed/>
              </p:oleObj>
            </a:graphicData>
          </a:graphic>
        </p:graphicFrame>
        <p:graphicFrame>
          <p:nvGraphicFramePr>
            <p:cNvPr id="75791" name="Object 15"/>
            <p:cNvGraphicFramePr>
              <a:graphicFrameLocks noChangeAspect="1"/>
            </p:cNvGraphicFramePr>
            <p:nvPr/>
          </p:nvGraphicFramePr>
          <p:xfrm>
            <a:off x="4250" y="1939"/>
            <a:ext cx="211" cy="250"/>
          </p:xfrm>
          <a:graphic>
            <a:graphicData uri="http://schemas.openxmlformats.org/presentationml/2006/ole">
              <p:oleObj spid="_x0000_s75791" name="Equation" r:id="rId6" imgW="139579" imgH="164957" progId="Equation.3">
                <p:embed/>
              </p:oleObj>
            </a:graphicData>
          </a:graphic>
        </p:graphicFrame>
      </p:grp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6853238" y="3992563"/>
            <a:ext cx="387350" cy="1155700"/>
            <a:chOff x="4032" y="3264"/>
            <a:chExt cx="271" cy="809"/>
          </a:xfrm>
        </p:grpSpPr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V="1">
              <a:off x="4128" y="3264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75794" name="Object 18"/>
            <p:cNvGraphicFramePr>
              <a:graphicFrameLocks noChangeAspect="1"/>
            </p:cNvGraphicFramePr>
            <p:nvPr/>
          </p:nvGraphicFramePr>
          <p:xfrm>
            <a:off x="4032" y="3696"/>
            <a:ext cx="271" cy="377"/>
          </p:xfrm>
          <a:graphic>
            <a:graphicData uri="http://schemas.openxmlformats.org/presentationml/2006/ole">
              <p:oleObj spid="_x0000_s75794" name="Equation" r:id="rId7" imgW="165028" imgH="228501" progId="Equation.3">
                <p:embed/>
              </p:oleObj>
            </a:graphicData>
          </a:graphic>
        </p:graphicFrame>
      </p:grp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6991350" y="3375025"/>
            <a:ext cx="1235075" cy="1714500"/>
            <a:chOff x="4596" y="2318"/>
            <a:chExt cx="778" cy="1080"/>
          </a:xfrm>
        </p:grpSpPr>
        <p:grpSp>
          <p:nvGrpSpPr>
            <p:cNvPr id="75796" name="Group 20"/>
            <p:cNvGrpSpPr>
              <a:grpSpLocks/>
            </p:cNvGrpSpPr>
            <p:nvPr/>
          </p:nvGrpSpPr>
          <p:grpSpPr bwMode="auto">
            <a:xfrm>
              <a:off x="5146" y="2318"/>
              <a:ext cx="228" cy="1080"/>
              <a:chOff x="4739" y="2832"/>
              <a:chExt cx="253" cy="1200"/>
            </a:xfrm>
          </p:grpSpPr>
          <p:graphicFrame>
            <p:nvGraphicFramePr>
              <p:cNvPr id="75797" name="Object 21"/>
              <p:cNvGraphicFramePr>
                <a:graphicFrameLocks noChangeAspect="1"/>
              </p:cNvGraphicFramePr>
              <p:nvPr/>
            </p:nvGraphicFramePr>
            <p:xfrm>
              <a:off x="4739" y="3754"/>
              <a:ext cx="253" cy="278"/>
            </p:xfrm>
            <a:graphic>
              <a:graphicData uri="http://schemas.openxmlformats.org/presentationml/2006/ole">
                <p:oleObj spid="_x0000_s75797" name="Equation" r:id="rId8" imgW="126835" imgH="139518" progId="Equation.3">
                  <p:embed/>
                </p:oleObj>
              </a:graphicData>
            </a:graphic>
          </p:graphicFrame>
          <p:sp>
            <p:nvSpPr>
              <p:cNvPr id="75798" name="Line 22"/>
              <p:cNvSpPr>
                <a:spLocks noChangeShapeType="1"/>
              </p:cNvSpPr>
              <p:nvPr/>
            </p:nvSpPr>
            <p:spPr bwMode="auto">
              <a:xfrm flipV="1">
                <a:off x="4800" y="283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75799" name="Group 23"/>
            <p:cNvGrpSpPr>
              <a:grpSpLocks/>
            </p:cNvGrpSpPr>
            <p:nvPr/>
          </p:nvGrpSpPr>
          <p:grpSpPr bwMode="auto">
            <a:xfrm>
              <a:off x="4596" y="2707"/>
              <a:ext cx="605" cy="436"/>
              <a:chOff x="4128" y="3264"/>
              <a:chExt cx="672" cy="484"/>
            </a:xfrm>
          </p:grpSpPr>
          <p:graphicFrame>
            <p:nvGraphicFramePr>
              <p:cNvPr id="75800" name="Object 24"/>
              <p:cNvGraphicFramePr>
                <a:graphicFrameLocks noChangeAspect="1"/>
              </p:cNvGraphicFramePr>
              <p:nvPr/>
            </p:nvGraphicFramePr>
            <p:xfrm>
              <a:off x="4295" y="3456"/>
              <a:ext cx="355" cy="292"/>
            </p:xfrm>
            <a:graphic>
              <a:graphicData uri="http://schemas.openxmlformats.org/presentationml/2006/ole">
                <p:oleObj spid="_x0000_s75800" name="Equation" r:id="rId9" imgW="215619" imgH="177569" progId="Equation.3">
                  <p:embed/>
                </p:oleObj>
              </a:graphicData>
            </a:graphic>
          </p:graphicFrame>
          <p:sp>
            <p:nvSpPr>
              <p:cNvPr id="75801" name="Line 25"/>
              <p:cNvSpPr>
                <a:spLocks noChangeShapeType="1"/>
              </p:cNvSpPr>
              <p:nvPr/>
            </p:nvSpPr>
            <p:spPr bwMode="auto">
              <a:xfrm>
                <a:off x="4128" y="3264"/>
                <a:ext cx="6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75802" name="Group 26"/>
          <p:cNvGrpSpPr>
            <a:grpSpLocks/>
          </p:cNvGrpSpPr>
          <p:nvPr/>
        </p:nvGrpSpPr>
        <p:grpSpPr bwMode="auto">
          <a:xfrm>
            <a:off x="7951788" y="3413125"/>
            <a:ext cx="571500" cy="576263"/>
            <a:chOff x="4800" y="2828"/>
            <a:chExt cx="432" cy="436"/>
          </a:xfrm>
        </p:grpSpPr>
        <p:graphicFrame>
          <p:nvGraphicFramePr>
            <p:cNvPr id="75803" name="Object 27"/>
            <p:cNvGraphicFramePr>
              <a:graphicFrameLocks noChangeAspect="1"/>
            </p:cNvGraphicFramePr>
            <p:nvPr/>
          </p:nvGraphicFramePr>
          <p:xfrm>
            <a:off x="4835" y="2828"/>
            <a:ext cx="397" cy="335"/>
          </p:xfrm>
          <a:graphic>
            <a:graphicData uri="http://schemas.openxmlformats.org/presentationml/2006/ole">
              <p:oleObj spid="_x0000_s75803" name="Equation" r:id="rId10" imgW="241195" imgH="203112" progId="Equation.3">
                <p:embed/>
              </p:oleObj>
            </a:graphicData>
          </a:graphic>
        </p:graphicFrame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flipV="1">
              <a:off x="4800" y="283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75813" name="Object 37"/>
          <p:cNvGraphicFramePr>
            <a:graphicFrameLocks noChangeAspect="1"/>
          </p:cNvGraphicFramePr>
          <p:nvPr/>
        </p:nvGraphicFramePr>
        <p:xfrm>
          <a:off x="3348038" y="2205038"/>
          <a:ext cx="1739900" cy="609600"/>
        </p:xfrm>
        <a:graphic>
          <a:graphicData uri="http://schemas.openxmlformats.org/presentationml/2006/ole">
            <p:oleObj spid="_x0000_s75813" name="Equation" r:id="rId11" imgW="1739900" imgH="609600" progId="Equation.3">
              <p:embed/>
            </p:oleObj>
          </a:graphicData>
        </a:graphic>
      </p:graphicFrame>
      <p:sp>
        <p:nvSpPr>
          <p:cNvPr id="75822" name="Text Box 46"/>
          <p:cNvSpPr txBox="1">
            <a:spLocks noChangeArrowheads="1"/>
          </p:cNvSpPr>
          <p:nvPr/>
        </p:nvSpPr>
        <p:spPr bwMode="auto">
          <a:xfrm>
            <a:off x="323850" y="2924175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那么就称函数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611188" y="364490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精确表达为</a:t>
            </a:r>
          </a:p>
        </p:txBody>
      </p:sp>
      <p:graphicFrame>
        <p:nvGraphicFramePr>
          <p:cNvPr id="75825" name="Object 49"/>
          <p:cNvGraphicFramePr>
            <a:graphicFrameLocks noChangeAspect="1"/>
          </p:cNvGraphicFramePr>
          <p:nvPr/>
        </p:nvGraphicFramePr>
        <p:xfrm>
          <a:off x="2209800" y="4205288"/>
          <a:ext cx="1270000" cy="508000"/>
        </p:xfrm>
        <a:graphic>
          <a:graphicData uri="http://schemas.openxmlformats.org/presentationml/2006/ole">
            <p:oleObj spid="_x0000_s75825" name="Equation" r:id="rId12" imgW="507780" imgH="203112" progId="Equation.3">
              <p:embed/>
            </p:oleObj>
          </a:graphicData>
        </a:graphic>
      </p:graphicFrame>
      <p:graphicFrame>
        <p:nvGraphicFramePr>
          <p:cNvPr id="75826" name="Object 50"/>
          <p:cNvGraphicFramePr>
            <a:graphicFrameLocks noChangeAspect="1"/>
          </p:cNvGraphicFramePr>
          <p:nvPr/>
        </p:nvGraphicFramePr>
        <p:xfrm>
          <a:off x="3492500" y="4221163"/>
          <a:ext cx="1270000" cy="508000"/>
        </p:xfrm>
        <a:graphic>
          <a:graphicData uri="http://schemas.openxmlformats.org/presentationml/2006/ole">
            <p:oleObj spid="_x0000_s75826" name="Equation" r:id="rId13" imgW="507780" imgH="203112" progId="Equation.3">
              <p:embed/>
            </p:oleObj>
          </a:graphicData>
        </a:graphic>
      </p:graphicFrame>
      <p:sp>
        <p:nvSpPr>
          <p:cNvPr id="75827" name="Text Box 51"/>
          <p:cNvSpPr txBox="1">
            <a:spLocks noChangeArrowheads="1"/>
          </p:cNvSpPr>
          <p:nvPr/>
        </p:nvSpPr>
        <p:spPr bwMode="auto">
          <a:xfrm>
            <a:off x="1016000" y="481171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75828" name="Object 52"/>
          <p:cNvGraphicFramePr>
            <a:graphicFrameLocks noChangeAspect="1"/>
          </p:cNvGraphicFramePr>
          <p:nvPr/>
        </p:nvGraphicFramePr>
        <p:xfrm>
          <a:off x="1549400" y="4797425"/>
          <a:ext cx="2728913" cy="635000"/>
        </p:xfrm>
        <a:graphic>
          <a:graphicData uri="http://schemas.openxmlformats.org/presentationml/2006/ole">
            <p:oleObj spid="_x0000_s75828" name="Equation" r:id="rId14" imgW="1091726" imgH="253890" progId="Equation.3">
              <p:embed/>
            </p:oleObj>
          </a:graphicData>
        </a:graphic>
      </p:graphicFrame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4284663" y="4797425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</a:t>
            </a:r>
          </a:p>
        </p:txBody>
      </p:sp>
      <p:graphicFrame>
        <p:nvGraphicFramePr>
          <p:cNvPr id="75830" name="Object 54"/>
          <p:cNvGraphicFramePr>
            <a:graphicFrameLocks noChangeAspect="1"/>
          </p:cNvGraphicFramePr>
          <p:nvPr/>
        </p:nvGraphicFramePr>
        <p:xfrm>
          <a:off x="2195513" y="5516563"/>
          <a:ext cx="3776662" cy="635000"/>
        </p:xfrm>
        <a:graphic>
          <a:graphicData uri="http://schemas.openxmlformats.org/presentationml/2006/ole">
            <p:oleObj spid="_x0000_s75830" name="Equation" r:id="rId15" imgW="1511300" imgH="254000" progId="Equation.3">
              <p:embed/>
            </p:oleObj>
          </a:graphicData>
        </a:graphic>
      </p:graphicFrame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611188" y="1484313"/>
            <a:ext cx="81470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如果当自变量的增量趋于零时，对应的函数增量也趋于零，即</a:t>
            </a:r>
          </a:p>
        </p:txBody>
      </p:sp>
      <p:sp>
        <p:nvSpPr>
          <p:cNvPr id="75836" name="AutoShape 6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5837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5839" name="Rectangle 63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256213" cy="762000"/>
          </a:xfrm>
          <a:noFill/>
          <a:ln/>
        </p:spPr>
        <p:txBody>
          <a:bodyPr/>
          <a:lstStyle/>
          <a:p>
            <a:pPr algn="l"/>
            <a:r>
              <a:rPr lang="en-US" altLang="zh-CN" sz="3200" b="1">
                <a:ea typeface="楷体_GB2312" pitchFamily="49" charset="-122"/>
              </a:rPr>
              <a:t>2. </a:t>
            </a:r>
            <a:r>
              <a:rPr lang="zh-CN" altLang="en-US" sz="3200" b="1">
                <a:ea typeface="楷体_GB2312" pitchFamily="49" charset="-122"/>
              </a:rPr>
              <a:t>函数在一点连续的定义</a:t>
            </a:r>
          </a:p>
        </p:txBody>
      </p:sp>
      <p:sp>
        <p:nvSpPr>
          <p:cNvPr id="75840" name="Text Box 64"/>
          <p:cNvSpPr txBox="1">
            <a:spLocks noChangeArrowheads="1"/>
          </p:cNvSpPr>
          <p:nvPr/>
        </p:nvSpPr>
        <p:spPr bwMode="auto">
          <a:xfrm>
            <a:off x="774700" y="966788"/>
            <a:ext cx="1204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75841" name="Text Box 65"/>
          <p:cNvSpPr txBox="1">
            <a:spLocks noChangeArrowheads="1"/>
          </p:cNvSpPr>
          <p:nvPr/>
        </p:nvSpPr>
        <p:spPr bwMode="auto">
          <a:xfrm>
            <a:off x="2124075" y="981075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的某邻域内有定义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2" grpId="0" autoUpdateAnimBg="0"/>
      <p:bldP spid="75824" grpId="0" autoUpdateAnimBg="0"/>
      <p:bldP spid="75827" grpId="0" autoUpdateAnimBg="0"/>
      <p:bldP spid="75829" grpId="0" autoUpdateAnimBg="0"/>
      <p:bldP spid="75831" grpId="0" build="p" autoUpdateAnimBg="0"/>
      <p:bldP spid="75840" grpId="0" autoUpdateAnimBg="0"/>
      <p:bldP spid="7584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1295400" cy="609600"/>
          </a:xfrm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例如</a:t>
            </a:r>
            <a:r>
              <a:rPr lang="en-US" altLang="zh-CN" sz="2800" b="1">
                <a:ea typeface="楷体_GB2312" pitchFamily="49" charset="-122"/>
              </a:rPr>
              <a:t>,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587500" y="393700"/>
          <a:ext cx="1308100" cy="850900"/>
        </p:xfrm>
        <a:graphic>
          <a:graphicData uri="http://schemas.openxmlformats.org/presentationml/2006/ole">
            <p:oleObj spid="_x0000_s90115" name="Equation" r:id="rId3" imgW="1308100" imgH="850900" progId="Equation.3">
              <p:embed/>
            </p:oleObj>
          </a:graphicData>
        </a:graphic>
      </p:graphicFrame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971800" y="5476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是由连续函数链</a:t>
            </a: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212975" y="1447800"/>
          <a:ext cx="3883025" cy="406400"/>
        </p:xfrm>
        <a:graphic>
          <a:graphicData uri="http://schemas.openxmlformats.org/presentationml/2006/ole">
            <p:oleObj spid="_x0000_s90117" name="Equation" r:id="rId4" imgW="3886200" imgH="40640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2273300" y="2133600"/>
          <a:ext cx="1003300" cy="850900"/>
        </p:xfrm>
        <a:graphic>
          <a:graphicData uri="http://schemas.openxmlformats.org/presentationml/2006/ole">
            <p:oleObj spid="_x0000_s90118" name="Equation" r:id="rId5" imgW="1002865" imgH="850531" progId="Equation.3">
              <p:embed/>
            </p:oleObj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4038600" y="2311400"/>
          <a:ext cx="965200" cy="431800"/>
        </p:xfrm>
        <a:graphic>
          <a:graphicData uri="http://schemas.openxmlformats.org/presentationml/2006/ole">
            <p:oleObj spid="_x0000_s90119" name="Equation" r:id="rId6" imgW="965200" imgH="431800" progId="Equation.3">
              <p:embed/>
            </p:oleObj>
          </a:graphicData>
        </a:graphic>
      </p:graphicFrame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362200" y="3200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因此</a:t>
            </a:r>
          </a:p>
        </p:txBody>
      </p:sp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3251200" y="3030538"/>
          <a:ext cx="1308100" cy="850900"/>
        </p:xfrm>
        <a:graphic>
          <a:graphicData uri="http://schemas.openxmlformats.org/presentationml/2006/ole">
            <p:oleObj spid="_x0000_s90121" name="Equation" r:id="rId7" imgW="1308100" imgH="850900" progId="Equation.3">
              <p:embed/>
            </p:oleObj>
          </a:graphicData>
        </a:graphic>
      </p:graphicFrame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572000" y="31861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5105400" y="3149600"/>
          <a:ext cx="965200" cy="431800"/>
        </p:xfrm>
        <a:graphic>
          <a:graphicData uri="http://schemas.openxmlformats.org/presentationml/2006/ole">
            <p:oleObj spid="_x0000_s90123" name="Equation" r:id="rId8" imgW="965200" imgH="431800" progId="Equation.3">
              <p:embed/>
            </p:oleObj>
          </a:graphicData>
        </a:graphic>
      </p:graphicFrame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096000" y="31384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533400" y="3200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复合而成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1676400" y="4486275"/>
            <a:ext cx="4048125" cy="1162050"/>
            <a:chOff x="1674" y="1773"/>
            <a:chExt cx="2550" cy="732"/>
          </a:xfrm>
        </p:grpSpPr>
        <p:sp>
          <p:nvSpPr>
            <p:cNvPr id="90127" name="Freeform 15"/>
            <p:cNvSpPr>
              <a:spLocks/>
            </p:cNvSpPr>
            <p:nvPr/>
          </p:nvSpPr>
          <p:spPr bwMode="auto">
            <a:xfrm>
              <a:off x="1674" y="2211"/>
              <a:ext cx="648" cy="7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4" y="0"/>
                </a:cxn>
                <a:cxn ang="0">
                  <a:pos x="36" y="6"/>
                </a:cxn>
                <a:cxn ang="0">
                  <a:pos x="48" y="6"/>
                </a:cxn>
                <a:cxn ang="0">
                  <a:pos x="60" y="6"/>
                </a:cxn>
                <a:cxn ang="0">
                  <a:pos x="72" y="6"/>
                </a:cxn>
                <a:cxn ang="0">
                  <a:pos x="84" y="6"/>
                </a:cxn>
                <a:cxn ang="0">
                  <a:pos x="102" y="6"/>
                </a:cxn>
                <a:cxn ang="0">
                  <a:pos x="114" y="6"/>
                </a:cxn>
                <a:cxn ang="0">
                  <a:pos x="126" y="6"/>
                </a:cxn>
                <a:cxn ang="0">
                  <a:pos x="138" y="12"/>
                </a:cxn>
                <a:cxn ang="0">
                  <a:pos x="150" y="12"/>
                </a:cxn>
                <a:cxn ang="0">
                  <a:pos x="162" y="12"/>
                </a:cxn>
                <a:cxn ang="0">
                  <a:pos x="174" y="12"/>
                </a:cxn>
                <a:cxn ang="0">
                  <a:pos x="186" y="12"/>
                </a:cxn>
                <a:cxn ang="0">
                  <a:pos x="204" y="12"/>
                </a:cxn>
                <a:cxn ang="0">
                  <a:pos x="216" y="18"/>
                </a:cxn>
                <a:cxn ang="0">
                  <a:pos x="228" y="18"/>
                </a:cxn>
                <a:cxn ang="0">
                  <a:pos x="240" y="18"/>
                </a:cxn>
                <a:cxn ang="0">
                  <a:pos x="252" y="18"/>
                </a:cxn>
                <a:cxn ang="0">
                  <a:pos x="264" y="18"/>
                </a:cxn>
                <a:cxn ang="0">
                  <a:pos x="276" y="24"/>
                </a:cxn>
                <a:cxn ang="0">
                  <a:pos x="288" y="24"/>
                </a:cxn>
                <a:cxn ang="0">
                  <a:pos x="306" y="24"/>
                </a:cxn>
                <a:cxn ang="0">
                  <a:pos x="318" y="24"/>
                </a:cxn>
                <a:cxn ang="0">
                  <a:pos x="330" y="24"/>
                </a:cxn>
                <a:cxn ang="0">
                  <a:pos x="342" y="30"/>
                </a:cxn>
                <a:cxn ang="0">
                  <a:pos x="354" y="30"/>
                </a:cxn>
                <a:cxn ang="0">
                  <a:pos x="366" y="30"/>
                </a:cxn>
                <a:cxn ang="0">
                  <a:pos x="378" y="30"/>
                </a:cxn>
                <a:cxn ang="0">
                  <a:pos x="390" y="30"/>
                </a:cxn>
                <a:cxn ang="0">
                  <a:pos x="408" y="36"/>
                </a:cxn>
                <a:cxn ang="0">
                  <a:pos x="420" y="36"/>
                </a:cxn>
                <a:cxn ang="0">
                  <a:pos x="432" y="36"/>
                </a:cxn>
                <a:cxn ang="0">
                  <a:pos x="444" y="42"/>
                </a:cxn>
                <a:cxn ang="0">
                  <a:pos x="456" y="42"/>
                </a:cxn>
                <a:cxn ang="0">
                  <a:pos x="468" y="42"/>
                </a:cxn>
                <a:cxn ang="0">
                  <a:pos x="480" y="42"/>
                </a:cxn>
                <a:cxn ang="0">
                  <a:pos x="492" y="48"/>
                </a:cxn>
                <a:cxn ang="0">
                  <a:pos x="510" y="48"/>
                </a:cxn>
                <a:cxn ang="0">
                  <a:pos x="522" y="48"/>
                </a:cxn>
                <a:cxn ang="0">
                  <a:pos x="534" y="54"/>
                </a:cxn>
                <a:cxn ang="0">
                  <a:pos x="546" y="54"/>
                </a:cxn>
                <a:cxn ang="0">
                  <a:pos x="558" y="54"/>
                </a:cxn>
                <a:cxn ang="0">
                  <a:pos x="570" y="60"/>
                </a:cxn>
                <a:cxn ang="0">
                  <a:pos x="582" y="60"/>
                </a:cxn>
                <a:cxn ang="0">
                  <a:pos x="594" y="66"/>
                </a:cxn>
                <a:cxn ang="0">
                  <a:pos x="612" y="66"/>
                </a:cxn>
                <a:cxn ang="0">
                  <a:pos x="624" y="66"/>
                </a:cxn>
                <a:cxn ang="0">
                  <a:pos x="636" y="72"/>
                </a:cxn>
                <a:cxn ang="0">
                  <a:pos x="648" y="72"/>
                </a:cxn>
              </a:cxnLst>
              <a:rect l="0" t="0" r="r" b="b"/>
              <a:pathLst>
                <a:path w="648" h="7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30"/>
                  </a:lnTo>
                  <a:lnTo>
                    <a:pt x="348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44" y="42"/>
                  </a:lnTo>
                  <a:lnTo>
                    <a:pt x="450" y="42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4" y="42"/>
                  </a:lnTo>
                  <a:lnTo>
                    <a:pt x="480" y="42"/>
                  </a:lnTo>
                  <a:lnTo>
                    <a:pt x="486" y="42"/>
                  </a:lnTo>
                  <a:lnTo>
                    <a:pt x="486" y="48"/>
                  </a:lnTo>
                  <a:lnTo>
                    <a:pt x="492" y="48"/>
                  </a:lnTo>
                  <a:lnTo>
                    <a:pt x="498" y="48"/>
                  </a:lnTo>
                  <a:lnTo>
                    <a:pt x="504" y="48"/>
                  </a:lnTo>
                  <a:lnTo>
                    <a:pt x="510" y="48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6" y="54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54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0"/>
                  </a:lnTo>
                  <a:lnTo>
                    <a:pt x="594" y="60"/>
                  </a:lnTo>
                  <a:lnTo>
                    <a:pt x="594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6"/>
                  </a:lnTo>
                  <a:lnTo>
                    <a:pt x="630" y="72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48" y="72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auto">
            <a:xfrm>
              <a:off x="2322" y="1773"/>
              <a:ext cx="624" cy="732"/>
            </a:xfrm>
            <a:custGeom>
              <a:avLst/>
              <a:gdLst/>
              <a:ahLst/>
              <a:cxnLst>
                <a:cxn ang="0">
                  <a:pos x="12" y="516"/>
                </a:cxn>
                <a:cxn ang="0">
                  <a:pos x="18" y="516"/>
                </a:cxn>
                <a:cxn ang="0">
                  <a:pos x="30" y="516"/>
                </a:cxn>
                <a:cxn ang="0">
                  <a:pos x="42" y="522"/>
                </a:cxn>
                <a:cxn ang="0">
                  <a:pos x="48" y="522"/>
                </a:cxn>
                <a:cxn ang="0">
                  <a:pos x="60" y="528"/>
                </a:cxn>
                <a:cxn ang="0">
                  <a:pos x="72" y="528"/>
                </a:cxn>
                <a:cxn ang="0">
                  <a:pos x="84" y="534"/>
                </a:cxn>
                <a:cxn ang="0">
                  <a:pos x="90" y="534"/>
                </a:cxn>
                <a:cxn ang="0">
                  <a:pos x="102" y="540"/>
                </a:cxn>
                <a:cxn ang="0">
                  <a:pos x="114" y="540"/>
                </a:cxn>
                <a:cxn ang="0">
                  <a:pos x="120" y="546"/>
                </a:cxn>
                <a:cxn ang="0">
                  <a:pos x="132" y="546"/>
                </a:cxn>
                <a:cxn ang="0">
                  <a:pos x="144" y="552"/>
                </a:cxn>
                <a:cxn ang="0">
                  <a:pos x="150" y="552"/>
                </a:cxn>
                <a:cxn ang="0">
                  <a:pos x="162" y="558"/>
                </a:cxn>
                <a:cxn ang="0">
                  <a:pos x="174" y="564"/>
                </a:cxn>
                <a:cxn ang="0">
                  <a:pos x="186" y="564"/>
                </a:cxn>
                <a:cxn ang="0">
                  <a:pos x="192" y="570"/>
                </a:cxn>
                <a:cxn ang="0">
                  <a:pos x="204" y="576"/>
                </a:cxn>
                <a:cxn ang="0">
                  <a:pos x="216" y="582"/>
                </a:cxn>
                <a:cxn ang="0">
                  <a:pos x="222" y="582"/>
                </a:cxn>
                <a:cxn ang="0">
                  <a:pos x="234" y="588"/>
                </a:cxn>
                <a:cxn ang="0">
                  <a:pos x="246" y="594"/>
                </a:cxn>
                <a:cxn ang="0">
                  <a:pos x="252" y="600"/>
                </a:cxn>
                <a:cxn ang="0">
                  <a:pos x="264" y="606"/>
                </a:cxn>
                <a:cxn ang="0">
                  <a:pos x="276" y="612"/>
                </a:cxn>
                <a:cxn ang="0">
                  <a:pos x="288" y="618"/>
                </a:cxn>
                <a:cxn ang="0">
                  <a:pos x="294" y="624"/>
                </a:cxn>
                <a:cxn ang="0">
                  <a:pos x="306" y="630"/>
                </a:cxn>
                <a:cxn ang="0">
                  <a:pos x="318" y="636"/>
                </a:cxn>
                <a:cxn ang="0">
                  <a:pos x="324" y="642"/>
                </a:cxn>
                <a:cxn ang="0">
                  <a:pos x="336" y="648"/>
                </a:cxn>
                <a:cxn ang="0">
                  <a:pos x="348" y="654"/>
                </a:cxn>
                <a:cxn ang="0">
                  <a:pos x="354" y="666"/>
                </a:cxn>
                <a:cxn ang="0">
                  <a:pos x="366" y="672"/>
                </a:cxn>
                <a:cxn ang="0">
                  <a:pos x="378" y="678"/>
                </a:cxn>
                <a:cxn ang="0">
                  <a:pos x="390" y="690"/>
                </a:cxn>
                <a:cxn ang="0">
                  <a:pos x="396" y="696"/>
                </a:cxn>
                <a:cxn ang="0">
                  <a:pos x="408" y="702"/>
                </a:cxn>
                <a:cxn ang="0">
                  <a:pos x="420" y="714"/>
                </a:cxn>
                <a:cxn ang="0">
                  <a:pos x="426" y="720"/>
                </a:cxn>
                <a:cxn ang="0">
                  <a:pos x="438" y="726"/>
                </a:cxn>
                <a:cxn ang="0">
                  <a:pos x="450" y="732"/>
                </a:cxn>
                <a:cxn ang="0">
                  <a:pos x="456" y="732"/>
                </a:cxn>
                <a:cxn ang="0">
                  <a:pos x="468" y="732"/>
                </a:cxn>
                <a:cxn ang="0">
                  <a:pos x="480" y="732"/>
                </a:cxn>
                <a:cxn ang="0">
                  <a:pos x="492" y="720"/>
                </a:cxn>
                <a:cxn ang="0">
                  <a:pos x="498" y="702"/>
                </a:cxn>
                <a:cxn ang="0">
                  <a:pos x="510" y="672"/>
                </a:cxn>
                <a:cxn ang="0">
                  <a:pos x="522" y="618"/>
                </a:cxn>
                <a:cxn ang="0">
                  <a:pos x="528" y="546"/>
                </a:cxn>
                <a:cxn ang="0">
                  <a:pos x="540" y="438"/>
                </a:cxn>
                <a:cxn ang="0">
                  <a:pos x="552" y="294"/>
                </a:cxn>
                <a:cxn ang="0">
                  <a:pos x="558" y="126"/>
                </a:cxn>
                <a:cxn ang="0">
                  <a:pos x="570" y="6"/>
                </a:cxn>
                <a:cxn ang="0">
                  <a:pos x="582" y="120"/>
                </a:cxn>
                <a:cxn ang="0">
                  <a:pos x="594" y="642"/>
                </a:cxn>
                <a:cxn ang="0">
                  <a:pos x="600" y="168"/>
                </a:cxn>
                <a:cxn ang="0">
                  <a:pos x="612" y="66"/>
                </a:cxn>
                <a:cxn ang="0">
                  <a:pos x="624" y="270"/>
                </a:cxn>
              </a:cxnLst>
              <a:rect l="0" t="0" r="r" b="b"/>
              <a:pathLst>
                <a:path w="624" h="732">
                  <a:moveTo>
                    <a:pt x="0" y="510"/>
                  </a:moveTo>
                  <a:lnTo>
                    <a:pt x="6" y="510"/>
                  </a:lnTo>
                  <a:lnTo>
                    <a:pt x="6" y="516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30" y="522"/>
                  </a:lnTo>
                  <a:lnTo>
                    <a:pt x="36" y="522"/>
                  </a:lnTo>
                  <a:lnTo>
                    <a:pt x="42" y="522"/>
                  </a:lnTo>
                  <a:lnTo>
                    <a:pt x="48" y="522"/>
                  </a:lnTo>
                  <a:lnTo>
                    <a:pt x="54" y="522"/>
                  </a:lnTo>
                  <a:lnTo>
                    <a:pt x="60" y="528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84" y="534"/>
                  </a:lnTo>
                  <a:lnTo>
                    <a:pt x="90" y="534"/>
                  </a:lnTo>
                  <a:lnTo>
                    <a:pt x="96" y="534"/>
                  </a:lnTo>
                  <a:lnTo>
                    <a:pt x="102" y="534"/>
                  </a:lnTo>
                  <a:lnTo>
                    <a:pt x="102" y="540"/>
                  </a:lnTo>
                  <a:lnTo>
                    <a:pt x="108" y="540"/>
                  </a:lnTo>
                  <a:lnTo>
                    <a:pt x="114" y="540"/>
                  </a:lnTo>
                  <a:lnTo>
                    <a:pt x="120" y="540"/>
                  </a:lnTo>
                  <a:lnTo>
                    <a:pt x="120" y="546"/>
                  </a:lnTo>
                  <a:lnTo>
                    <a:pt x="126" y="546"/>
                  </a:lnTo>
                  <a:lnTo>
                    <a:pt x="132" y="546"/>
                  </a:lnTo>
                  <a:lnTo>
                    <a:pt x="138" y="552"/>
                  </a:lnTo>
                  <a:lnTo>
                    <a:pt x="144" y="552"/>
                  </a:lnTo>
                  <a:lnTo>
                    <a:pt x="150" y="552"/>
                  </a:lnTo>
                  <a:lnTo>
                    <a:pt x="156" y="558"/>
                  </a:lnTo>
                  <a:lnTo>
                    <a:pt x="162" y="558"/>
                  </a:lnTo>
                  <a:lnTo>
                    <a:pt x="168" y="558"/>
                  </a:lnTo>
                  <a:lnTo>
                    <a:pt x="168" y="564"/>
                  </a:lnTo>
                  <a:lnTo>
                    <a:pt x="174" y="564"/>
                  </a:lnTo>
                  <a:lnTo>
                    <a:pt x="180" y="564"/>
                  </a:lnTo>
                  <a:lnTo>
                    <a:pt x="186" y="564"/>
                  </a:lnTo>
                  <a:lnTo>
                    <a:pt x="186" y="570"/>
                  </a:lnTo>
                  <a:lnTo>
                    <a:pt x="192" y="570"/>
                  </a:lnTo>
                  <a:lnTo>
                    <a:pt x="198" y="570"/>
                  </a:lnTo>
                  <a:lnTo>
                    <a:pt x="204" y="576"/>
                  </a:lnTo>
                  <a:lnTo>
                    <a:pt x="210" y="576"/>
                  </a:lnTo>
                  <a:lnTo>
                    <a:pt x="216" y="582"/>
                  </a:lnTo>
                  <a:lnTo>
                    <a:pt x="222" y="582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34" y="588"/>
                  </a:lnTo>
                  <a:lnTo>
                    <a:pt x="240" y="594"/>
                  </a:lnTo>
                  <a:lnTo>
                    <a:pt x="246" y="594"/>
                  </a:lnTo>
                  <a:lnTo>
                    <a:pt x="252" y="594"/>
                  </a:lnTo>
                  <a:lnTo>
                    <a:pt x="252" y="600"/>
                  </a:lnTo>
                  <a:lnTo>
                    <a:pt x="258" y="600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76" y="612"/>
                  </a:lnTo>
                  <a:lnTo>
                    <a:pt x="282" y="612"/>
                  </a:lnTo>
                  <a:lnTo>
                    <a:pt x="288" y="618"/>
                  </a:lnTo>
                  <a:lnTo>
                    <a:pt x="294" y="618"/>
                  </a:lnTo>
                  <a:lnTo>
                    <a:pt x="294" y="624"/>
                  </a:lnTo>
                  <a:lnTo>
                    <a:pt x="300" y="624"/>
                  </a:lnTo>
                  <a:lnTo>
                    <a:pt x="306" y="624"/>
                  </a:lnTo>
                  <a:lnTo>
                    <a:pt x="306" y="630"/>
                  </a:lnTo>
                  <a:lnTo>
                    <a:pt x="312" y="630"/>
                  </a:lnTo>
                  <a:lnTo>
                    <a:pt x="312" y="636"/>
                  </a:lnTo>
                  <a:lnTo>
                    <a:pt x="318" y="636"/>
                  </a:lnTo>
                  <a:lnTo>
                    <a:pt x="324" y="636"/>
                  </a:lnTo>
                  <a:lnTo>
                    <a:pt x="324" y="642"/>
                  </a:lnTo>
                  <a:lnTo>
                    <a:pt x="330" y="642"/>
                  </a:lnTo>
                  <a:lnTo>
                    <a:pt x="330" y="648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72" y="672"/>
                  </a:lnTo>
                  <a:lnTo>
                    <a:pt x="372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84" y="684"/>
                  </a:lnTo>
                  <a:lnTo>
                    <a:pt x="390" y="690"/>
                  </a:lnTo>
                  <a:lnTo>
                    <a:pt x="396" y="696"/>
                  </a:lnTo>
                  <a:lnTo>
                    <a:pt x="402" y="696"/>
                  </a:lnTo>
                  <a:lnTo>
                    <a:pt x="402" y="702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14" y="708"/>
                  </a:lnTo>
                  <a:lnTo>
                    <a:pt x="420" y="714"/>
                  </a:lnTo>
                  <a:lnTo>
                    <a:pt x="426" y="714"/>
                  </a:lnTo>
                  <a:lnTo>
                    <a:pt x="426" y="720"/>
                  </a:lnTo>
                  <a:lnTo>
                    <a:pt x="432" y="720"/>
                  </a:lnTo>
                  <a:lnTo>
                    <a:pt x="438" y="726"/>
                  </a:lnTo>
                  <a:lnTo>
                    <a:pt x="444" y="726"/>
                  </a:lnTo>
                  <a:lnTo>
                    <a:pt x="444" y="732"/>
                  </a:lnTo>
                  <a:lnTo>
                    <a:pt x="450" y="732"/>
                  </a:lnTo>
                  <a:lnTo>
                    <a:pt x="456" y="732"/>
                  </a:lnTo>
                  <a:lnTo>
                    <a:pt x="462" y="732"/>
                  </a:lnTo>
                  <a:lnTo>
                    <a:pt x="468" y="732"/>
                  </a:lnTo>
                  <a:lnTo>
                    <a:pt x="474" y="732"/>
                  </a:lnTo>
                  <a:lnTo>
                    <a:pt x="480" y="732"/>
                  </a:lnTo>
                  <a:lnTo>
                    <a:pt x="480" y="726"/>
                  </a:lnTo>
                  <a:lnTo>
                    <a:pt x="486" y="726"/>
                  </a:lnTo>
                  <a:lnTo>
                    <a:pt x="486" y="720"/>
                  </a:lnTo>
                  <a:lnTo>
                    <a:pt x="492" y="720"/>
                  </a:lnTo>
                  <a:lnTo>
                    <a:pt x="492" y="714"/>
                  </a:lnTo>
                  <a:lnTo>
                    <a:pt x="498" y="708"/>
                  </a:lnTo>
                  <a:lnTo>
                    <a:pt x="498" y="702"/>
                  </a:lnTo>
                  <a:lnTo>
                    <a:pt x="504" y="696"/>
                  </a:lnTo>
                  <a:lnTo>
                    <a:pt x="504" y="684"/>
                  </a:lnTo>
                  <a:lnTo>
                    <a:pt x="510" y="678"/>
                  </a:lnTo>
                  <a:lnTo>
                    <a:pt x="510" y="672"/>
                  </a:lnTo>
                  <a:lnTo>
                    <a:pt x="510" y="660"/>
                  </a:lnTo>
                  <a:lnTo>
                    <a:pt x="516" y="648"/>
                  </a:lnTo>
                  <a:lnTo>
                    <a:pt x="516" y="636"/>
                  </a:lnTo>
                  <a:lnTo>
                    <a:pt x="522" y="618"/>
                  </a:lnTo>
                  <a:lnTo>
                    <a:pt x="522" y="606"/>
                  </a:lnTo>
                  <a:lnTo>
                    <a:pt x="528" y="588"/>
                  </a:lnTo>
                  <a:lnTo>
                    <a:pt x="528" y="564"/>
                  </a:lnTo>
                  <a:lnTo>
                    <a:pt x="528" y="546"/>
                  </a:lnTo>
                  <a:lnTo>
                    <a:pt x="534" y="522"/>
                  </a:lnTo>
                  <a:lnTo>
                    <a:pt x="534" y="498"/>
                  </a:lnTo>
                  <a:lnTo>
                    <a:pt x="540" y="468"/>
                  </a:lnTo>
                  <a:lnTo>
                    <a:pt x="540" y="438"/>
                  </a:lnTo>
                  <a:lnTo>
                    <a:pt x="540" y="408"/>
                  </a:lnTo>
                  <a:lnTo>
                    <a:pt x="546" y="372"/>
                  </a:lnTo>
                  <a:lnTo>
                    <a:pt x="546" y="336"/>
                  </a:lnTo>
                  <a:lnTo>
                    <a:pt x="552" y="294"/>
                  </a:lnTo>
                  <a:lnTo>
                    <a:pt x="552" y="252"/>
                  </a:lnTo>
                  <a:lnTo>
                    <a:pt x="558" y="210"/>
                  </a:lnTo>
                  <a:lnTo>
                    <a:pt x="558" y="168"/>
                  </a:lnTo>
                  <a:lnTo>
                    <a:pt x="558" y="126"/>
                  </a:lnTo>
                  <a:lnTo>
                    <a:pt x="564" y="90"/>
                  </a:lnTo>
                  <a:lnTo>
                    <a:pt x="564" y="54"/>
                  </a:lnTo>
                  <a:lnTo>
                    <a:pt x="570" y="24"/>
                  </a:lnTo>
                  <a:lnTo>
                    <a:pt x="570" y="6"/>
                  </a:lnTo>
                  <a:lnTo>
                    <a:pt x="576" y="0"/>
                  </a:lnTo>
                  <a:lnTo>
                    <a:pt x="576" y="12"/>
                  </a:lnTo>
                  <a:lnTo>
                    <a:pt x="576" y="54"/>
                  </a:lnTo>
                  <a:lnTo>
                    <a:pt x="582" y="120"/>
                  </a:lnTo>
                  <a:lnTo>
                    <a:pt x="582" y="222"/>
                  </a:lnTo>
                  <a:lnTo>
                    <a:pt x="588" y="354"/>
                  </a:lnTo>
                  <a:lnTo>
                    <a:pt x="588" y="504"/>
                  </a:lnTo>
                  <a:lnTo>
                    <a:pt x="594" y="642"/>
                  </a:lnTo>
                  <a:lnTo>
                    <a:pt x="594" y="732"/>
                  </a:lnTo>
                  <a:lnTo>
                    <a:pt x="594" y="690"/>
                  </a:lnTo>
                  <a:lnTo>
                    <a:pt x="600" y="486"/>
                  </a:lnTo>
                  <a:lnTo>
                    <a:pt x="600" y="168"/>
                  </a:lnTo>
                  <a:lnTo>
                    <a:pt x="606" y="0"/>
                  </a:lnTo>
                  <a:lnTo>
                    <a:pt x="606" y="342"/>
                  </a:lnTo>
                  <a:lnTo>
                    <a:pt x="612" y="732"/>
                  </a:lnTo>
                  <a:lnTo>
                    <a:pt x="612" y="66"/>
                  </a:lnTo>
                  <a:lnTo>
                    <a:pt x="612" y="702"/>
                  </a:lnTo>
                  <a:lnTo>
                    <a:pt x="618" y="318"/>
                  </a:lnTo>
                  <a:lnTo>
                    <a:pt x="618" y="714"/>
                  </a:lnTo>
                  <a:lnTo>
                    <a:pt x="624" y="270"/>
                  </a:lnTo>
                  <a:lnTo>
                    <a:pt x="624" y="18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auto">
            <a:xfrm>
              <a:off x="2952" y="1773"/>
              <a:ext cx="648" cy="732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24" y="564"/>
                </a:cxn>
                <a:cxn ang="0">
                  <a:pos x="36" y="228"/>
                </a:cxn>
                <a:cxn ang="0">
                  <a:pos x="48" y="720"/>
                </a:cxn>
                <a:cxn ang="0">
                  <a:pos x="60" y="642"/>
                </a:cxn>
                <a:cxn ang="0">
                  <a:pos x="72" y="438"/>
                </a:cxn>
                <a:cxn ang="0">
                  <a:pos x="84" y="264"/>
                </a:cxn>
                <a:cxn ang="0">
                  <a:pos x="102" y="144"/>
                </a:cxn>
                <a:cxn ang="0">
                  <a:pos x="114" y="72"/>
                </a:cxn>
                <a:cxn ang="0">
                  <a:pos x="126" y="30"/>
                </a:cxn>
                <a:cxn ang="0">
                  <a:pos x="138" y="12"/>
                </a:cxn>
                <a:cxn ang="0">
                  <a:pos x="150" y="0"/>
                </a:cxn>
                <a:cxn ang="0">
                  <a:pos x="162" y="0"/>
                </a:cxn>
                <a:cxn ang="0">
                  <a:pos x="174" y="0"/>
                </a:cxn>
                <a:cxn ang="0">
                  <a:pos x="186" y="6"/>
                </a:cxn>
                <a:cxn ang="0">
                  <a:pos x="204" y="18"/>
                </a:cxn>
                <a:cxn ang="0">
                  <a:pos x="216" y="24"/>
                </a:cxn>
                <a:cxn ang="0">
                  <a:pos x="228" y="36"/>
                </a:cxn>
                <a:cxn ang="0">
                  <a:pos x="240" y="48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76" y="78"/>
                </a:cxn>
                <a:cxn ang="0">
                  <a:pos x="288" y="84"/>
                </a:cxn>
                <a:cxn ang="0">
                  <a:pos x="306" y="96"/>
                </a:cxn>
                <a:cxn ang="0">
                  <a:pos x="318" y="102"/>
                </a:cxn>
                <a:cxn ang="0">
                  <a:pos x="330" y="108"/>
                </a:cxn>
                <a:cxn ang="0">
                  <a:pos x="342" y="120"/>
                </a:cxn>
                <a:cxn ang="0">
                  <a:pos x="354" y="126"/>
                </a:cxn>
                <a:cxn ang="0">
                  <a:pos x="366" y="132"/>
                </a:cxn>
                <a:cxn ang="0">
                  <a:pos x="378" y="138"/>
                </a:cxn>
                <a:cxn ang="0">
                  <a:pos x="390" y="144"/>
                </a:cxn>
                <a:cxn ang="0">
                  <a:pos x="408" y="150"/>
                </a:cxn>
                <a:cxn ang="0">
                  <a:pos x="420" y="156"/>
                </a:cxn>
                <a:cxn ang="0">
                  <a:pos x="432" y="162"/>
                </a:cxn>
                <a:cxn ang="0">
                  <a:pos x="444" y="168"/>
                </a:cxn>
                <a:cxn ang="0">
                  <a:pos x="456" y="174"/>
                </a:cxn>
                <a:cxn ang="0">
                  <a:pos x="468" y="174"/>
                </a:cxn>
                <a:cxn ang="0">
                  <a:pos x="480" y="180"/>
                </a:cxn>
                <a:cxn ang="0">
                  <a:pos x="492" y="186"/>
                </a:cxn>
                <a:cxn ang="0">
                  <a:pos x="510" y="192"/>
                </a:cxn>
                <a:cxn ang="0">
                  <a:pos x="522" y="192"/>
                </a:cxn>
                <a:cxn ang="0">
                  <a:pos x="534" y="198"/>
                </a:cxn>
                <a:cxn ang="0">
                  <a:pos x="546" y="198"/>
                </a:cxn>
                <a:cxn ang="0">
                  <a:pos x="558" y="204"/>
                </a:cxn>
                <a:cxn ang="0">
                  <a:pos x="570" y="210"/>
                </a:cxn>
                <a:cxn ang="0">
                  <a:pos x="582" y="210"/>
                </a:cxn>
                <a:cxn ang="0">
                  <a:pos x="594" y="216"/>
                </a:cxn>
                <a:cxn ang="0">
                  <a:pos x="612" y="216"/>
                </a:cxn>
                <a:cxn ang="0">
                  <a:pos x="624" y="222"/>
                </a:cxn>
                <a:cxn ang="0">
                  <a:pos x="636" y="222"/>
                </a:cxn>
                <a:cxn ang="0">
                  <a:pos x="648" y="228"/>
                </a:cxn>
              </a:cxnLst>
              <a:rect l="0" t="0" r="r" b="b"/>
              <a:pathLst>
                <a:path w="648" h="732">
                  <a:moveTo>
                    <a:pt x="0" y="552"/>
                  </a:moveTo>
                  <a:lnTo>
                    <a:pt x="0" y="462"/>
                  </a:lnTo>
                  <a:lnTo>
                    <a:pt x="6" y="18"/>
                  </a:lnTo>
                  <a:lnTo>
                    <a:pt x="6" y="414"/>
                  </a:lnTo>
                  <a:lnTo>
                    <a:pt x="12" y="30"/>
                  </a:lnTo>
                  <a:lnTo>
                    <a:pt x="12" y="666"/>
                  </a:lnTo>
                  <a:lnTo>
                    <a:pt x="12" y="0"/>
                  </a:lnTo>
                  <a:lnTo>
                    <a:pt x="18" y="390"/>
                  </a:lnTo>
                  <a:lnTo>
                    <a:pt x="18" y="732"/>
                  </a:lnTo>
                  <a:lnTo>
                    <a:pt x="24" y="564"/>
                  </a:lnTo>
                  <a:lnTo>
                    <a:pt x="24" y="246"/>
                  </a:lnTo>
                  <a:lnTo>
                    <a:pt x="30" y="42"/>
                  </a:lnTo>
                  <a:lnTo>
                    <a:pt x="30" y="0"/>
                  </a:lnTo>
                  <a:lnTo>
                    <a:pt x="30" y="90"/>
                  </a:lnTo>
                  <a:lnTo>
                    <a:pt x="36" y="228"/>
                  </a:lnTo>
                  <a:lnTo>
                    <a:pt x="36" y="378"/>
                  </a:lnTo>
                  <a:lnTo>
                    <a:pt x="42" y="510"/>
                  </a:lnTo>
                  <a:lnTo>
                    <a:pt x="42" y="612"/>
                  </a:lnTo>
                  <a:lnTo>
                    <a:pt x="48" y="678"/>
                  </a:lnTo>
                  <a:lnTo>
                    <a:pt x="48" y="720"/>
                  </a:lnTo>
                  <a:lnTo>
                    <a:pt x="48" y="732"/>
                  </a:lnTo>
                  <a:lnTo>
                    <a:pt x="54" y="726"/>
                  </a:lnTo>
                  <a:lnTo>
                    <a:pt x="54" y="708"/>
                  </a:lnTo>
                  <a:lnTo>
                    <a:pt x="60" y="678"/>
                  </a:lnTo>
                  <a:lnTo>
                    <a:pt x="60" y="642"/>
                  </a:lnTo>
                  <a:lnTo>
                    <a:pt x="66" y="606"/>
                  </a:lnTo>
                  <a:lnTo>
                    <a:pt x="66" y="564"/>
                  </a:lnTo>
                  <a:lnTo>
                    <a:pt x="66" y="522"/>
                  </a:lnTo>
                  <a:lnTo>
                    <a:pt x="72" y="480"/>
                  </a:lnTo>
                  <a:lnTo>
                    <a:pt x="72" y="438"/>
                  </a:lnTo>
                  <a:lnTo>
                    <a:pt x="78" y="396"/>
                  </a:lnTo>
                  <a:lnTo>
                    <a:pt x="78" y="360"/>
                  </a:lnTo>
                  <a:lnTo>
                    <a:pt x="84" y="324"/>
                  </a:lnTo>
                  <a:lnTo>
                    <a:pt x="84" y="294"/>
                  </a:lnTo>
                  <a:lnTo>
                    <a:pt x="84" y="264"/>
                  </a:lnTo>
                  <a:lnTo>
                    <a:pt x="90" y="234"/>
                  </a:lnTo>
                  <a:lnTo>
                    <a:pt x="90" y="210"/>
                  </a:lnTo>
                  <a:lnTo>
                    <a:pt x="96" y="186"/>
                  </a:lnTo>
                  <a:lnTo>
                    <a:pt x="96" y="168"/>
                  </a:lnTo>
                  <a:lnTo>
                    <a:pt x="102" y="144"/>
                  </a:lnTo>
                  <a:lnTo>
                    <a:pt x="102" y="126"/>
                  </a:lnTo>
                  <a:lnTo>
                    <a:pt x="102" y="114"/>
                  </a:lnTo>
                  <a:lnTo>
                    <a:pt x="108" y="96"/>
                  </a:lnTo>
                  <a:lnTo>
                    <a:pt x="108" y="84"/>
                  </a:lnTo>
                  <a:lnTo>
                    <a:pt x="114" y="72"/>
                  </a:lnTo>
                  <a:lnTo>
                    <a:pt x="114" y="60"/>
                  </a:lnTo>
                  <a:lnTo>
                    <a:pt x="114" y="54"/>
                  </a:lnTo>
                  <a:lnTo>
                    <a:pt x="120" y="4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8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8" y="36"/>
                  </a:lnTo>
                  <a:lnTo>
                    <a:pt x="234" y="42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294" y="90"/>
                  </a:lnTo>
                  <a:lnTo>
                    <a:pt x="300" y="90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2" y="102"/>
                  </a:lnTo>
                  <a:lnTo>
                    <a:pt x="318" y="102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36" y="114"/>
                  </a:lnTo>
                  <a:lnTo>
                    <a:pt x="342" y="120"/>
                  </a:lnTo>
                  <a:lnTo>
                    <a:pt x="348" y="120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8"/>
                  </a:lnTo>
                  <a:lnTo>
                    <a:pt x="390" y="144"/>
                  </a:lnTo>
                  <a:lnTo>
                    <a:pt x="396" y="144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14" y="156"/>
                  </a:lnTo>
                  <a:lnTo>
                    <a:pt x="420" y="156"/>
                  </a:lnTo>
                  <a:lnTo>
                    <a:pt x="426" y="162"/>
                  </a:lnTo>
                  <a:lnTo>
                    <a:pt x="432" y="162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44" y="168"/>
                  </a:lnTo>
                  <a:lnTo>
                    <a:pt x="450" y="168"/>
                  </a:lnTo>
                  <a:lnTo>
                    <a:pt x="456" y="168"/>
                  </a:lnTo>
                  <a:lnTo>
                    <a:pt x="456" y="174"/>
                  </a:lnTo>
                  <a:lnTo>
                    <a:pt x="462" y="174"/>
                  </a:lnTo>
                  <a:lnTo>
                    <a:pt x="468" y="174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504" y="186"/>
                  </a:lnTo>
                  <a:lnTo>
                    <a:pt x="510" y="192"/>
                  </a:lnTo>
                  <a:lnTo>
                    <a:pt x="516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34" y="198"/>
                  </a:lnTo>
                  <a:lnTo>
                    <a:pt x="540" y="198"/>
                  </a:lnTo>
                  <a:lnTo>
                    <a:pt x="546" y="198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10"/>
                  </a:lnTo>
                  <a:lnTo>
                    <a:pt x="576" y="210"/>
                  </a:lnTo>
                  <a:lnTo>
                    <a:pt x="582" y="210"/>
                  </a:lnTo>
                  <a:lnTo>
                    <a:pt x="588" y="210"/>
                  </a:lnTo>
                  <a:lnTo>
                    <a:pt x="594" y="210"/>
                  </a:lnTo>
                  <a:lnTo>
                    <a:pt x="594" y="216"/>
                  </a:lnTo>
                  <a:lnTo>
                    <a:pt x="600" y="216"/>
                  </a:lnTo>
                  <a:lnTo>
                    <a:pt x="606" y="216"/>
                  </a:lnTo>
                  <a:lnTo>
                    <a:pt x="612" y="216"/>
                  </a:lnTo>
                  <a:lnTo>
                    <a:pt x="618" y="216"/>
                  </a:lnTo>
                  <a:lnTo>
                    <a:pt x="618" y="222"/>
                  </a:lnTo>
                  <a:lnTo>
                    <a:pt x="624" y="222"/>
                  </a:lnTo>
                  <a:lnTo>
                    <a:pt x="630" y="222"/>
                  </a:lnTo>
                  <a:lnTo>
                    <a:pt x="636" y="222"/>
                  </a:lnTo>
                  <a:lnTo>
                    <a:pt x="642" y="222"/>
                  </a:lnTo>
                  <a:lnTo>
                    <a:pt x="648" y="228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auto">
            <a:xfrm>
              <a:off x="3600" y="2001"/>
              <a:ext cx="624" cy="6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0"/>
                </a:cxn>
                <a:cxn ang="0">
                  <a:pos x="30" y="6"/>
                </a:cxn>
                <a:cxn ang="0">
                  <a:pos x="42" y="6"/>
                </a:cxn>
                <a:cxn ang="0">
                  <a:pos x="48" y="6"/>
                </a:cxn>
                <a:cxn ang="0">
                  <a:pos x="60" y="6"/>
                </a:cxn>
                <a:cxn ang="0">
                  <a:pos x="72" y="12"/>
                </a:cxn>
                <a:cxn ang="0">
                  <a:pos x="78" y="12"/>
                </a:cxn>
                <a:cxn ang="0">
                  <a:pos x="90" y="12"/>
                </a:cxn>
                <a:cxn ang="0">
                  <a:pos x="102" y="18"/>
                </a:cxn>
                <a:cxn ang="0">
                  <a:pos x="114" y="18"/>
                </a:cxn>
                <a:cxn ang="0">
                  <a:pos x="120" y="18"/>
                </a:cxn>
                <a:cxn ang="0">
                  <a:pos x="132" y="18"/>
                </a:cxn>
                <a:cxn ang="0">
                  <a:pos x="144" y="24"/>
                </a:cxn>
                <a:cxn ang="0">
                  <a:pos x="150" y="24"/>
                </a:cxn>
                <a:cxn ang="0">
                  <a:pos x="162" y="24"/>
                </a:cxn>
                <a:cxn ang="0">
                  <a:pos x="174" y="24"/>
                </a:cxn>
                <a:cxn ang="0">
                  <a:pos x="180" y="30"/>
                </a:cxn>
                <a:cxn ang="0">
                  <a:pos x="192" y="30"/>
                </a:cxn>
                <a:cxn ang="0">
                  <a:pos x="204" y="30"/>
                </a:cxn>
                <a:cxn ang="0">
                  <a:pos x="216" y="30"/>
                </a:cxn>
                <a:cxn ang="0">
                  <a:pos x="222" y="30"/>
                </a:cxn>
                <a:cxn ang="0">
                  <a:pos x="234" y="36"/>
                </a:cxn>
                <a:cxn ang="0">
                  <a:pos x="246" y="36"/>
                </a:cxn>
                <a:cxn ang="0">
                  <a:pos x="252" y="36"/>
                </a:cxn>
                <a:cxn ang="0">
                  <a:pos x="264" y="36"/>
                </a:cxn>
                <a:cxn ang="0">
                  <a:pos x="276" y="36"/>
                </a:cxn>
                <a:cxn ang="0">
                  <a:pos x="282" y="36"/>
                </a:cxn>
                <a:cxn ang="0">
                  <a:pos x="294" y="42"/>
                </a:cxn>
                <a:cxn ang="0">
                  <a:pos x="306" y="42"/>
                </a:cxn>
                <a:cxn ang="0">
                  <a:pos x="318" y="42"/>
                </a:cxn>
                <a:cxn ang="0">
                  <a:pos x="324" y="42"/>
                </a:cxn>
                <a:cxn ang="0">
                  <a:pos x="336" y="42"/>
                </a:cxn>
                <a:cxn ang="0">
                  <a:pos x="348" y="42"/>
                </a:cxn>
                <a:cxn ang="0">
                  <a:pos x="354" y="48"/>
                </a:cxn>
                <a:cxn ang="0">
                  <a:pos x="366" y="48"/>
                </a:cxn>
                <a:cxn ang="0">
                  <a:pos x="378" y="48"/>
                </a:cxn>
                <a:cxn ang="0">
                  <a:pos x="384" y="48"/>
                </a:cxn>
                <a:cxn ang="0">
                  <a:pos x="396" y="48"/>
                </a:cxn>
                <a:cxn ang="0">
                  <a:pos x="408" y="48"/>
                </a:cxn>
                <a:cxn ang="0">
                  <a:pos x="420" y="54"/>
                </a:cxn>
                <a:cxn ang="0">
                  <a:pos x="426" y="54"/>
                </a:cxn>
                <a:cxn ang="0">
                  <a:pos x="438" y="54"/>
                </a:cxn>
                <a:cxn ang="0">
                  <a:pos x="450" y="54"/>
                </a:cxn>
                <a:cxn ang="0">
                  <a:pos x="456" y="54"/>
                </a:cxn>
                <a:cxn ang="0">
                  <a:pos x="468" y="54"/>
                </a:cxn>
                <a:cxn ang="0">
                  <a:pos x="480" y="54"/>
                </a:cxn>
                <a:cxn ang="0">
                  <a:pos x="486" y="54"/>
                </a:cxn>
                <a:cxn ang="0">
                  <a:pos x="498" y="60"/>
                </a:cxn>
                <a:cxn ang="0">
                  <a:pos x="510" y="60"/>
                </a:cxn>
                <a:cxn ang="0">
                  <a:pos x="522" y="60"/>
                </a:cxn>
                <a:cxn ang="0">
                  <a:pos x="528" y="60"/>
                </a:cxn>
                <a:cxn ang="0">
                  <a:pos x="540" y="60"/>
                </a:cxn>
                <a:cxn ang="0">
                  <a:pos x="552" y="60"/>
                </a:cxn>
                <a:cxn ang="0">
                  <a:pos x="558" y="60"/>
                </a:cxn>
                <a:cxn ang="0">
                  <a:pos x="570" y="60"/>
                </a:cxn>
                <a:cxn ang="0">
                  <a:pos x="582" y="60"/>
                </a:cxn>
                <a:cxn ang="0">
                  <a:pos x="588" y="60"/>
                </a:cxn>
                <a:cxn ang="0">
                  <a:pos x="600" y="66"/>
                </a:cxn>
                <a:cxn ang="0">
                  <a:pos x="612" y="66"/>
                </a:cxn>
                <a:cxn ang="0">
                  <a:pos x="624" y="66"/>
                </a:cxn>
              </a:cxnLst>
              <a:rect l="0" t="0" r="r" b="b"/>
              <a:pathLst>
                <a:path w="624" h="6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48" y="42"/>
                  </a:lnTo>
                  <a:lnTo>
                    <a:pt x="348" y="48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6" y="54"/>
                  </a:lnTo>
                  <a:lnTo>
                    <a:pt x="492" y="54"/>
                  </a:lnTo>
                  <a:lnTo>
                    <a:pt x="498" y="54"/>
                  </a:lnTo>
                  <a:lnTo>
                    <a:pt x="498" y="60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22" y="60"/>
                  </a:lnTo>
                  <a:lnTo>
                    <a:pt x="528" y="6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60"/>
                  </a:lnTo>
                  <a:lnTo>
                    <a:pt x="582" y="60"/>
                  </a:lnTo>
                  <a:lnTo>
                    <a:pt x="588" y="60"/>
                  </a:lnTo>
                  <a:lnTo>
                    <a:pt x="594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6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1676400" y="4114800"/>
            <a:ext cx="4318000" cy="1752600"/>
            <a:chOff x="1056" y="2592"/>
            <a:chExt cx="2720" cy="1104"/>
          </a:xfrm>
        </p:grpSpPr>
        <p:sp>
          <p:nvSpPr>
            <p:cNvPr id="90132" name="Line 20"/>
            <p:cNvSpPr>
              <a:spLocks noChangeShapeType="1"/>
            </p:cNvSpPr>
            <p:nvPr/>
          </p:nvSpPr>
          <p:spPr bwMode="auto">
            <a:xfrm>
              <a:off x="1056" y="3192"/>
              <a:ext cx="27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 flipV="1">
              <a:off x="2334" y="2592"/>
              <a:ext cx="1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90134" name="Object 22"/>
            <p:cNvGraphicFramePr>
              <a:graphicFrameLocks noChangeAspect="1"/>
            </p:cNvGraphicFramePr>
            <p:nvPr/>
          </p:nvGraphicFramePr>
          <p:xfrm>
            <a:off x="3600" y="3216"/>
            <a:ext cx="144" cy="152"/>
          </p:xfrm>
          <a:graphic>
            <a:graphicData uri="http://schemas.openxmlformats.org/presentationml/2006/ole">
              <p:oleObj spid="_x0000_s90134" name="Equation" r:id="rId9" imgW="228600" imgH="241300" progId="Equation.3">
                <p:embed/>
              </p:oleObj>
            </a:graphicData>
          </a:graphic>
        </p:graphicFrame>
        <p:graphicFrame>
          <p:nvGraphicFramePr>
            <p:cNvPr id="90135" name="Object 23"/>
            <p:cNvGraphicFramePr>
              <a:graphicFrameLocks noChangeAspect="1"/>
            </p:cNvGraphicFramePr>
            <p:nvPr/>
          </p:nvGraphicFramePr>
          <p:xfrm>
            <a:off x="2104" y="2592"/>
            <a:ext cx="152" cy="200"/>
          </p:xfrm>
          <a:graphic>
            <a:graphicData uri="http://schemas.openxmlformats.org/presentationml/2006/ole">
              <p:oleObj spid="_x0000_s90135" name="Equation" r:id="rId10" imgW="241091" imgH="317225" progId="Equation.3">
                <p:embed/>
              </p:oleObj>
            </a:graphicData>
          </a:graphic>
        </p:graphicFrame>
        <p:graphicFrame>
          <p:nvGraphicFramePr>
            <p:cNvPr id="90136" name="Object 24"/>
            <p:cNvGraphicFramePr>
              <a:graphicFrameLocks noChangeAspect="1"/>
            </p:cNvGraphicFramePr>
            <p:nvPr/>
          </p:nvGraphicFramePr>
          <p:xfrm>
            <a:off x="2208" y="3216"/>
            <a:ext cx="136" cy="152"/>
          </p:xfrm>
          <a:graphic>
            <a:graphicData uri="http://schemas.openxmlformats.org/presentationml/2006/ole">
              <p:oleObj spid="_x0000_s90136" name="Equation" r:id="rId11" imgW="215713" imgH="241091" progId="Equation.3">
                <p:embed/>
              </p:oleObj>
            </a:graphicData>
          </a:graphic>
        </p:graphicFrame>
      </p:grpSp>
      <p:graphicFrame>
        <p:nvGraphicFramePr>
          <p:cNvPr id="90137" name="Object 25"/>
          <p:cNvGraphicFramePr>
            <a:graphicFrameLocks noChangeAspect="1"/>
          </p:cNvGraphicFramePr>
          <p:nvPr/>
        </p:nvGraphicFramePr>
        <p:xfrm>
          <a:off x="4324350" y="4113213"/>
          <a:ext cx="1173163" cy="763587"/>
        </p:xfrm>
        <a:graphic>
          <a:graphicData uri="http://schemas.openxmlformats.org/presentationml/2006/ole">
            <p:oleObj spid="_x0000_s90137" name="Equation" r:id="rId12" imgW="1308100" imgH="850900" progId="Equation.3">
              <p:embed/>
            </p:oleObj>
          </a:graphicData>
        </a:graphic>
      </p:graphicFrame>
      <p:sp>
        <p:nvSpPr>
          <p:cNvPr id="90138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0139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  <p:bldP spid="90120" grpId="0" autoUpdateAnimBg="0"/>
      <p:bldP spid="90122" grpId="0" autoUpdateAnimBg="0"/>
      <p:bldP spid="90124" grpId="0" autoUpdateAnimBg="0"/>
      <p:bldP spid="9012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8950"/>
            <a:ext cx="1066800" cy="5334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82 .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47800" y="4889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AU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2051050" y="188913"/>
          <a:ext cx="5472113" cy="1041400"/>
        </p:xfrm>
        <a:graphic>
          <a:graphicData uri="http://schemas.openxmlformats.org/presentationml/2006/ole">
            <p:oleObj spid="_x0000_s91141" name="公式" r:id="rId3" imgW="2400300" imgH="457200" progId="Equation.3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395288" y="1268413"/>
          <a:ext cx="8569325" cy="434975"/>
        </p:xfrm>
        <a:graphic>
          <a:graphicData uri="http://schemas.openxmlformats.org/presentationml/2006/ole">
            <p:oleObj spid="_x0000_s91142" name="公式" r:id="rId4" imgW="3810000" imgH="203200" progId="Equation.3">
              <p:embed/>
            </p:oleObj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468313" y="4508500"/>
          <a:ext cx="8472487" cy="477838"/>
        </p:xfrm>
        <a:graphic>
          <a:graphicData uri="http://schemas.openxmlformats.org/presentationml/2006/ole">
            <p:oleObj spid="_x0000_s91143" name="公式" r:id="rId5" imgW="3441700" imgH="203200" progId="Equation.3">
              <p:embed/>
            </p:oleObj>
          </a:graphicData>
        </a:graphic>
      </p:graphicFrame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84213" y="508476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由定理</a:t>
            </a: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可知 </a:t>
            </a: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此时</a:t>
            </a:r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684213" y="1790700"/>
          <a:ext cx="5183187" cy="1289050"/>
        </p:xfrm>
        <a:graphic>
          <a:graphicData uri="http://schemas.openxmlformats.org/presentationml/2006/ole">
            <p:oleObj spid="_x0000_s91145" name="公式" r:id="rId6" imgW="2146300" imgH="533400" progId="Equation.3">
              <p:embed/>
            </p:oleObj>
          </a:graphicData>
        </a:graphic>
      </p:graphicFrame>
      <p:sp>
        <p:nvSpPr>
          <p:cNvPr id="9114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114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91148" name="Object 12"/>
          <p:cNvGraphicFramePr>
            <a:graphicFrameLocks noChangeAspect="1"/>
          </p:cNvGraphicFramePr>
          <p:nvPr/>
        </p:nvGraphicFramePr>
        <p:xfrm>
          <a:off x="1258888" y="3141663"/>
          <a:ext cx="4824412" cy="1317625"/>
        </p:xfrm>
        <a:graphic>
          <a:graphicData uri="http://schemas.openxmlformats.org/presentationml/2006/ole">
            <p:oleObj spid="_x0000_s91148" name="公式" r:id="rId7" imgW="1955800" imgH="533400" progId="Equation.3">
              <p:embed/>
            </p:oleObj>
          </a:graphicData>
        </a:graphic>
      </p:graphicFrame>
      <p:graphicFrame>
        <p:nvGraphicFramePr>
          <p:cNvPr id="91149" name="Object 13"/>
          <p:cNvGraphicFramePr>
            <a:graphicFrameLocks noChangeAspect="1"/>
          </p:cNvGraphicFramePr>
          <p:nvPr/>
        </p:nvGraphicFramePr>
        <p:xfrm>
          <a:off x="1547813" y="5661025"/>
          <a:ext cx="5940425" cy="434975"/>
        </p:xfrm>
        <a:graphic>
          <a:graphicData uri="http://schemas.openxmlformats.org/presentationml/2006/ole">
            <p:oleObj spid="_x0000_s91149" name="公式" r:id="rId8" imgW="2641600" imgH="2032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5334000" y="379413"/>
          <a:ext cx="3124200" cy="889000"/>
        </p:xfrm>
        <a:graphic>
          <a:graphicData uri="http://schemas.openxmlformats.org/presentationml/2006/ole">
            <p:oleObj spid="_x0000_s92162" name="Equation" r:id="rId3" imgW="3124200" imgH="889000" progId="Equation.3">
              <p:embed/>
            </p:oleObj>
          </a:graphicData>
        </a:graphic>
      </p:graphicFrame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1600200" cy="609600"/>
          </a:xfrm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83.</a:t>
            </a:r>
            <a:r>
              <a:rPr lang="en-US" altLang="zh-CN" sz="2800">
                <a:ea typeface="楷体_GB2312" pitchFamily="49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设</a:t>
            </a:r>
            <a:endParaRPr lang="zh-CN" altLang="en-US" sz="2800">
              <a:ea typeface="楷体_GB2312" pitchFamily="49" charset="-122"/>
            </a:endParaRP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816100" y="330200"/>
          <a:ext cx="3365500" cy="965200"/>
        </p:xfrm>
        <a:graphic>
          <a:graphicData uri="http://schemas.openxmlformats.org/presentationml/2006/ole">
            <p:oleObj spid="_x0000_s92164" name="Equation" r:id="rId4" imgW="3365500" imgH="965200" progId="Equation.3">
              <p:embed/>
            </p:oleObj>
          </a:graphicData>
        </a:graphic>
      </p:graphicFrame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33400" y="19192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52400" y="1330325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讨论复合函数</a:t>
            </a:r>
          </a:p>
        </p:txBody>
      </p:sp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2438400" y="1447800"/>
          <a:ext cx="1181100" cy="403225"/>
        </p:xfrm>
        <a:graphic>
          <a:graphicData uri="http://schemas.openxmlformats.org/presentationml/2006/ole">
            <p:oleObj spid="_x0000_s92167" name="Equation" r:id="rId5" imgW="1180588" imgH="406224" progId="Equation.3">
              <p:embed/>
            </p:oleObj>
          </a:graphicData>
        </a:graphic>
      </p:graphicFrame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581400" y="13858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的连续性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838200" y="2641600"/>
          <a:ext cx="1485900" cy="406400"/>
        </p:xfrm>
        <a:graphic>
          <a:graphicData uri="http://schemas.openxmlformats.org/presentationml/2006/ole">
            <p:oleObj spid="_x0000_s92169" name="Equation" r:id="rId6" imgW="1485255" imgH="406224" progId="Equation.3">
              <p:embed/>
            </p:oleObj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5715000" y="2743200"/>
          <a:ext cx="241300" cy="139700"/>
        </p:xfrm>
        <a:graphic>
          <a:graphicData uri="http://schemas.openxmlformats.org/presentationml/2006/ole">
            <p:oleObj spid="_x0000_s92170" name="Equation" r:id="rId7" imgW="241195" imgH="139639" progId="Equation.3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6451600" y="2209800"/>
          <a:ext cx="1930400" cy="508000"/>
        </p:xfrm>
        <a:graphic>
          <a:graphicData uri="http://schemas.openxmlformats.org/presentationml/2006/ole">
            <p:oleObj spid="_x0000_s92171" name="Equation" r:id="rId8" imgW="1930400" imgH="508000" progId="Equation.3">
              <p:embed/>
            </p:oleObj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6324600" y="2971800"/>
          <a:ext cx="2133600" cy="393700"/>
        </p:xfrm>
        <a:graphic>
          <a:graphicData uri="http://schemas.openxmlformats.org/presentationml/2006/ole">
            <p:oleObj spid="_x0000_s92172" name="Equation" r:id="rId9" imgW="2133600" imgH="393700" progId="Equation.3">
              <p:embed/>
            </p:oleObj>
          </a:graphicData>
        </a:graphic>
      </p:graphicFrame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800600" y="352583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故此时连续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6858000" y="3505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而</a:t>
            </a:r>
          </a:p>
        </p:txBody>
      </p:sp>
      <p:graphicFrame>
        <p:nvGraphicFramePr>
          <p:cNvPr id="92175" name="Object 15"/>
          <p:cNvGraphicFramePr>
            <a:graphicFrameLocks noChangeAspect="1"/>
          </p:cNvGraphicFramePr>
          <p:nvPr/>
        </p:nvGraphicFramePr>
        <p:xfrm>
          <a:off x="1727200" y="4248150"/>
          <a:ext cx="1879600" cy="660400"/>
        </p:xfrm>
        <a:graphic>
          <a:graphicData uri="http://schemas.openxmlformats.org/presentationml/2006/ole">
            <p:oleObj spid="_x0000_s92175" name="Equation" r:id="rId10" imgW="1879600" imgH="660400" progId="Equation.3">
              <p:embed/>
            </p:oleObj>
          </a:graphicData>
        </a:graphic>
      </p:graphicFrame>
      <p:graphicFrame>
        <p:nvGraphicFramePr>
          <p:cNvPr id="92176" name="Object 16"/>
          <p:cNvGraphicFramePr>
            <a:graphicFrameLocks noChangeAspect="1"/>
          </p:cNvGraphicFramePr>
          <p:nvPr/>
        </p:nvGraphicFramePr>
        <p:xfrm>
          <a:off x="3670300" y="4191000"/>
          <a:ext cx="1358900" cy="736600"/>
        </p:xfrm>
        <a:graphic>
          <a:graphicData uri="http://schemas.openxmlformats.org/presentationml/2006/ole">
            <p:oleObj spid="_x0000_s92176" name="Equation" r:id="rId11" imgW="1358900" imgH="736600" progId="Equation.3">
              <p:embed/>
            </p:oleObj>
          </a:graphicData>
        </a:graphic>
      </p:graphicFrame>
      <p:graphicFrame>
        <p:nvGraphicFramePr>
          <p:cNvPr id="92177" name="Object 17"/>
          <p:cNvGraphicFramePr>
            <a:graphicFrameLocks noChangeAspect="1"/>
          </p:cNvGraphicFramePr>
          <p:nvPr/>
        </p:nvGraphicFramePr>
        <p:xfrm>
          <a:off x="5081588" y="4281488"/>
          <a:ext cx="431800" cy="304800"/>
        </p:xfrm>
        <a:graphic>
          <a:graphicData uri="http://schemas.openxmlformats.org/presentationml/2006/ole">
            <p:oleObj spid="_x0000_s92177" name="Equation" r:id="rId12" imgW="431613" imgH="304668" progId="Equation.3">
              <p:embed/>
            </p:oleObj>
          </a:graphicData>
        </a:graphic>
      </p:graphicFrame>
      <p:graphicFrame>
        <p:nvGraphicFramePr>
          <p:cNvPr id="92178" name="Object 18"/>
          <p:cNvGraphicFramePr>
            <a:graphicFrameLocks noChangeAspect="1"/>
          </p:cNvGraphicFramePr>
          <p:nvPr/>
        </p:nvGraphicFramePr>
        <p:xfrm>
          <a:off x="1689100" y="5043488"/>
          <a:ext cx="1892300" cy="660400"/>
        </p:xfrm>
        <a:graphic>
          <a:graphicData uri="http://schemas.openxmlformats.org/presentationml/2006/ole">
            <p:oleObj spid="_x0000_s92178" name="Equation" r:id="rId13" imgW="1892300" imgH="660400" progId="Equation.3">
              <p:embed/>
            </p:oleObj>
          </a:graphicData>
        </a:graphic>
      </p:graphicFrame>
      <p:graphicFrame>
        <p:nvGraphicFramePr>
          <p:cNvPr id="92179" name="Object 19"/>
          <p:cNvGraphicFramePr>
            <a:graphicFrameLocks noChangeAspect="1"/>
          </p:cNvGraphicFramePr>
          <p:nvPr/>
        </p:nvGraphicFramePr>
        <p:xfrm>
          <a:off x="3644900" y="5043488"/>
          <a:ext cx="2146300" cy="660400"/>
        </p:xfrm>
        <a:graphic>
          <a:graphicData uri="http://schemas.openxmlformats.org/presentationml/2006/ole">
            <p:oleObj spid="_x0000_s92179" name="Equation" r:id="rId14" imgW="2146300" imgH="660400" progId="Equation.3">
              <p:embed/>
            </p:oleObj>
          </a:graphicData>
        </a:graphic>
      </p:graphicFrame>
      <p:graphicFrame>
        <p:nvGraphicFramePr>
          <p:cNvPr id="92180" name="Object 20"/>
          <p:cNvGraphicFramePr>
            <a:graphicFrameLocks noChangeAspect="1"/>
          </p:cNvGraphicFramePr>
          <p:nvPr/>
        </p:nvGraphicFramePr>
        <p:xfrm>
          <a:off x="5842000" y="5106988"/>
          <a:ext cx="698500" cy="317500"/>
        </p:xfrm>
        <a:graphic>
          <a:graphicData uri="http://schemas.openxmlformats.org/presentationml/2006/ole">
            <p:oleObj spid="_x0000_s92180" name="Equation" r:id="rId15" imgW="698197" imgH="317362" progId="Equation.3">
              <p:embed/>
            </p:oleObj>
          </a:graphicData>
        </a:graphic>
      </p:graphicFrame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234950" y="5797550"/>
            <a:ext cx="75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</a:t>
            </a:r>
          </a:p>
        </p:txBody>
      </p:sp>
      <p:graphicFrame>
        <p:nvGraphicFramePr>
          <p:cNvPr id="92182" name="Object 22"/>
          <p:cNvGraphicFramePr>
            <a:graphicFrameLocks noChangeAspect="1"/>
          </p:cNvGraphicFramePr>
          <p:nvPr/>
        </p:nvGraphicFramePr>
        <p:xfrm>
          <a:off x="762000" y="5897563"/>
          <a:ext cx="1193800" cy="406400"/>
        </p:xfrm>
        <a:graphic>
          <a:graphicData uri="http://schemas.openxmlformats.org/presentationml/2006/ole">
            <p:oleObj spid="_x0000_s92182" name="Equation" r:id="rId16" imgW="1193282" imgH="406224" progId="Equation.3">
              <p:embed/>
            </p:oleObj>
          </a:graphicData>
        </a:graphic>
      </p:graphicFrame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5029200" y="5791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= 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为第一类间断点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92184" name="Object 24"/>
          <p:cNvGraphicFramePr>
            <a:graphicFrameLocks noChangeAspect="1"/>
          </p:cNvGraphicFramePr>
          <p:nvPr/>
        </p:nvGraphicFramePr>
        <p:xfrm>
          <a:off x="2667000" y="2209800"/>
          <a:ext cx="2806700" cy="508000"/>
        </p:xfrm>
        <a:graphic>
          <a:graphicData uri="http://schemas.openxmlformats.org/presentationml/2006/ole">
            <p:oleObj spid="_x0000_s92184" name="Equation" r:id="rId17" imgW="2806700" imgH="508000" progId="Equation.3">
              <p:embed/>
            </p:oleObj>
          </a:graphicData>
        </a:graphic>
      </p:graphicFrame>
      <p:graphicFrame>
        <p:nvGraphicFramePr>
          <p:cNvPr id="92185" name="Object 25"/>
          <p:cNvGraphicFramePr>
            <a:graphicFrameLocks noChangeAspect="1"/>
          </p:cNvGraphicFramePr>
          <p:nvPr/>
        </p:nvGraphicFramePr>
        <p:xfrm>
          <a:off x="2667000" y="2971800"/>
          <a:ext cx="2870200" cy="406400"/>
        </p:xfrm>
        <a:graphic>
          <a:graphicData uri="http://schemas.openxmlformats.org/presentationml/2006/ole">
            <p:oleObj spid="_x0000_s92185" name="Equation" r:id="rId18" imgW="2870200" imgH="406400" progId="Equation.3">
              <p:embed/>
            </p:oleObj>
          </a:graphicData>
        </a:graphic>
      </p:graphicFrame>
      <p:graphicFrame>
        <p:nvGraphicFramePr>
          <p:cNvPr id="92186" name="Object 26"/>
          <p:cNvGraphicFramePr>
            <a:graphicFrameLocks noChangeAspect="1"/>
          </p:cNvGraphicFramePr>
          <p:nvPr/>
        </p:nvGraphicFramePr>
        <p:xfrm>
          <a:off x="381000" y="3587750"/>
          <a:ext cx="4437063" cy="457200"/>
        </p:xfrm>
        <a:graphic>
          <a:graphicData uri="http://schemas.openxmlformats.org/presentationml/2006/ole">
            <p:oleObj spid="_x0000_s92186" name="Equation" r:id="rId19" imgW="4394200" imgH="457200" progId="Equation.3">
              <p:embed/>
            </p:oleObj>
          </a:graphicData>
        </a:graphic>
      </p:graphicFrame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1905000" y="58054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= 1</a:t>
            </a: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  <p:sp>
        <p:nvSpPr>
          <p:cNvPr id="92188" name="AutoShape 28"/>
          <p:cNvSpPr>
            <a:spLocks/>
          </p:cNvSpPr>
          <p:nvPr/>
        </p:nvSpPr>
        <p:spPr bwMode="auto">
          <a:xfrm>
            <a:off x="2438400" y="2362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189" name="AutoShape 29"/>
          <p:cNvSpPr>
            <a:spLocks/>
          </p:cNvSpPr>
          <p:nvPr/>
        </p:nvSpPr>
        <p:spPr bwMode="auto">
          <a:xfrm>
            <a:off x="6096000" y="2362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190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191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  <p:bldP spid="92166" grpId="0" autoUpdateAnimBg="0"/>
      <p:bldP spid="92168" grpId="0" autoUpdateAnimBg="0"/>
      <p:bldP spid="92173" grpId="0" autoUpdateAnimBg="0"/>
      <p:bldP spid="92174" grpId="0" autoUpdateAnimBg="0"/>
      <p:bldP spid="92181" grpId="0" autoUpdateAnimBg="0"/>
      <p:bldP spid="92183" grpId="0" autoUpdateAnimBg="0"/>
      <p:bldP spid="92187" grpId="0" autoUpdateAnimBg="0"/>
      <p:bldP spid="92188" grpId="0" animBg="1"/>
      <p:bldP spid="921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58775"/>
            <a:ext cx="1600200" cy="6096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84.</a:t>
            </a:r>
            <a:r>
              <a:rPr lang="en-US" altLang="zh-CN" sz="2800">
                <a:ea typeface="楷体_GB2312" pitchFamily="49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求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854200" y="250825"/>
          <a:ext cx="2336800" cy="863600"/>
        </p:xfrm>
        <a:graphic>
          <a:graphicData uri="http://schemas.openxmlformats.org/presentationml/2006/ole">
            <p:oleObj spid="_x0000_s93187" name="Equation" r:id="rId3" imgW="2336800" imgH="863600" progId="Equation.3">
              <p:embed/>
            </p:oleObj>
          </a:graphicData>
        </a:graphic>
      </p:graphicFrame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39750" y="12287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219200" y="122872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原式</a:t>
            </a:r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095500" y="1092200"/>
          <a:ext cx="2628900" cy="812800"/>
        </p:xfrm>
        <a:graphic>
          <a:graphicData uri="http://schemas.openxmlformats.org/presentationml/2006/ole">
            <p:oleObj spid="_x0000_s93190" name="Equation" r:id="rId4" imgW="2628900" imgH="812800" progId="Equation.3">
              <p:embed/>
            </p:oleObj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4876800" y="1320800"/>
          <a:ext cx="1193800" cy="444500"/>
        </p:xfrm>
        <a:graphic>
          <a:graphicData uri="http://schemas.openxmlformats.org/presentationml/2006/ole">
            <p:oleObj spid="_x0000_s93191" name="Equation" r:id="rId5" imgW="1193800" imgH="444500" progId="Equation.3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6172200" y="1079500"/>
          <a:ext cx="876300" cy="850900"/>
        </p:xfrm>
        <a:graphic>
          <a:graphicData uri="http://schemas.openxmlformats.org/presentationml/2006/ole">
            <p:oleObj spid="_x0000_s93192" name="Equation" r:id="rId6" imgW="876300" imgH="850900" progId="Equation.3">
              <p:embed/>
            </p:oleObj>
          </a:graphicData>
        </a:graphic>
      </p:graphicFrame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39750" y="24225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习作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1.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</a:t>
            </a:r>
          </a:p>
        </p:txBody>
      </p:sp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2124075" y="2205038"/>
          <a:ext cx="1562100" cy="939800"/>
        </p:xfrm>
        <a:graphic>
          <a:graphicData uri="http://schemas.openxmlformats.org/presentationml/2006/ole">
            <p:oleObj spid="_x0000_s93194" name="Equation" r:id="rId7" imgW="1562100" imgH="939800" progId="Equation.3">
              <p:embed/>
            </p:oleObj>
          </a:graphicData>
        </a:graphic>
      </p:graphicFrame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39750" y="338455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令</a:t>
            </a:r>
          </a:p>
        </p:txBody>
      </p:sp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1704975" y="3367088"/>
          <a:ext cx="1473200" cy="508000"/>
        </p:xfrm>
        <a:graphic>
          <a:graphicData uri="http://schemas.openxmlformats.org/presentationml/2006/ole">
            <p:oleObj spid="_x0000_s93196" name="Equation" r:id="rId8" imgW="1473200" imgH="508000" progId="Equation.3">
              <p:embed/>
            </p:oleObj>
          </a:graphicData>
        </a:graphic>
      </p:graphicFrame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200400" y="335915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93198" name="Object 14"/>
          <p:cNvGraphicFramePr>
            <a:graphicFrameLocks noChangeAspect="1"/>
          </p:cNvGraphicFramePr>
          <p:nvPr/>
        </p:nvGraphicFramePr>
        <p:xfrm>
          <a:off x="3813175" y="3441700"/>
          <a:ext cx="2209800" cy="444500"/>
        </p:xfrm>
        <a:graphic>
          <a:graphicData uri="http://schemas.openxmlformats.org/presentationml/2006/ole">
            <p:oleObj spid="_x0000_s93198" name="Equation" r:id="rId9" imgW="2209800" imgH="444500" progId="Equation.3">
              <p:embed/>
            </p:oleObj>
          </a:graphicData>
        </a:graphic>
      </p:graphicFrame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1219200" y="409575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原式</a:t>
            </a:r>
          </a:p>
        </p:txBody>
      </p:sp>
      <p:graphicFrame>
        <p:nvGraphicFramePr>
          <p:cNvPr id="93200" name="Object 16"/>
          <p:cNvGraphicFramePr>
            <a:graphicFrameLocks noChangeAspect="1"/>
          </p:cNvGraphicFramePr>
          <p:nvPr/>
        </p:nvGraphicFramePr>
        <p:xfrm>
          <a:off x="2057400" y="3962400"/>
          <a:ext cx="2438400" cy="939800"/>
        </p:xfrm>
        <a:graphic>
          <a:graphicData uri="http://schemas.openxmlformats.org/presentationml/2006/ole">
            <p:oleObj spid="_x0000_s93200" name="Equation" r:id="rId10" imgW="2438400" imgH="939800" progId="Equation.3">
              <p:embed/>
            </p:oleObj>
          </a:graphicData>
        </a:graphic>
      </p:graphicFrame>
      <p:graphicFrame>
        <p:nvGraphicFramePr>
          <p:cNvPr id="93201" name="Object 17"/>
          <p:cNvGraphicFramePr>
            <a:graphicFrameLocks noChangeAspect="1"/>
          </p:cNvGraphicFramePr>
          <p:nvPr/>
        </p:nvGraphicFramePr>
        <p:xfrm>
          <a:off x="4648200" y="4216400"/>
          <a:ext cx="850900" cy="330200"/>
        </p:xfrm>
        <a:graphic>
          <a:graphicData uri="http://schemas.openxmlformats.org/presentationml/2006/ole">
            <p:oleObj spid="_x0000_s93201" name="Equation" r:id="rId11" imgW="850531" imgH="330057" progId="Equation.3">
              <p:embed/>
            </p:oleObj>
          </a:graphicData>
        </a:graphic>
      </p:graphicFrame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539750" y="506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说明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93203" name="Object 19"/>
          <p:cNvGraphicFramePr>
            <a:graphicFrameLocks noChangeAspect="1"/>
          </p:cNvGraphicFramePr>
          <p:nvPr/>
        </p:nvGraphicFramePr>
        <p:xfrm>
          <a:off x="2133600" y="5253038"/>
          <a:ext cx="850900" cy="292100"/>
        </p:xfrm>
        <a:graphic>
          <a:graphicData uri="http://schemas.openxmlformats.org/presentationml/2006/ole">
            <p:oleObj spid="_x0000_s93203" name="Equation" r:id="rId12" imgW="850531" imgH="291973" progId="Equation.3">
              <p:embed/>
            </p:oleObj>
          </a:graphicData>
        </a:graphic>
      </p:graphicFrame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3975100" y="5054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</a:t>
            </a:r>
          </a:p>
        </p:txBody>
      </p:sp>
      <p:graphicFrame>
        <p:nvGraphicFramePr>
          <p:cNvPr id="93205" name="Object 21"/>
          <p:cNvGraphicFramePr>
            <a:graphicFrameLocks noChangeAspect="1"/>
          </p:cNvGraphicFramePr>
          <p:nvPr/>
        </p:nvGraphicFramePr>
        <p:xfrm>
          <a:off x="3048000" y="5167313"/>
          <a:ext cx="927100" cy="317500"/>
        </p:xfrm>
        <a:graphic>
          <a:graphicData uri="http://schemas.openxmlformats.org/presentationml/2006/ole">
            <p:oleObj spid="_x0000_s93205" name="Equation" r:id="rId13" imgW="926698" imgH="317362" progId="Equation.3">
              <p:embed/>
            </p:oleObj>
          </a:graphicData>
        </a:graphic>
      </p:graphicFrame>
      <p:graphicFrame>
        <p:nvGraphicFramePr>
          <p:cNvPr id="93206" name="Object 22"/>
          <p:cNvGraphicFramePr>
            <a:graphicFrameLocks noChangeAspect="1"/>
          </p:cNvGraphicFramePr>
          <p:nvPr/>
        </p:nvGraphicFramePr>
        <p:xfrm>
          <a:off x="1828800" y="5664200"/>
          <a:ext cx="1600200" cy="406400"/>
        </p:xfrm>
        <a:graphic>
          <a:graphicData uri="http://schemas.openxmlformats.org/presentationml/2006/ole">
            <p:oleObj spid="_x0000_s93206" name="Equation" r:id="rId14" imgW="1600200" imgH="406400" progId="Equation.3">
              <p:embed/>
            </p:oleObj>
          </a:graphicData>
        </a:graphic>
      </p:graphicFrame>
      <p:graphicFrame>
        <p:nvGraphicFramePr>
          <p:cNvPr id="93207" name="Object 23"/>
          <p:cNvGraphicFramePr>
            <a:graphicFrameLocks noChangeAspect="1"/>
          </p:cNvGraphicFramePr>
          <p:nvPr/>
        </p:nvGraphicFramePr>
        <p:xfrm>
          <a:off x="4876800" y="5588000"/>
          <a:ext cx="1155700" cy="508000"/>
        </p:xfrm>
        <a:graphic>
          <a:graphicData uri="http://schemas.openxmlformats.org/presentationml/2006/ole">
            <p:oleObj spid="_x0000_s93207" name="Equation" r:id="rId15" imgW="1155700" imgH="508000" progId="Equation.3">
              <p:embed/>
            </p:oleObj>
          </a:graphicData>
        </a:graphic>
      </p:graphicFrame>
      <p:graphicFrame>
        <p:nvGraphicFramePr>
          <p:cNvPr id="93208" name="Object 24"/>
          <p:cNvGraphicFramePr>
            <a:graphicFrameLocks noChangeAspect="1"/>
          </p:cNvGraphicFramePr>
          <p:nvPr/>
        </p:nvGraphicFramePr>
        <p:xfrm>
          <a:off x="3490913" y="5732463"/>
          <a:ext cx="228600" cy="241300"/>
        </p:xfrm>
        <a:graphic>
          <a:graphicData uri="http://schemas.openxmlformats.org/presentationml/2006/ole">
            <p:oleObj spid="_x0000_s93208" name="Equation" r:id="rId16" imgW="228600" imgH="241300" progId="Equation.3">
              <p:embed/>
            </p:oleObj>
          </a:graphicData>
        </a:graphic>
      </p:graphicFrame>
      <p:graphicFrame>
        <p:nvGraphicFramePr>
          <p:cNvPr id="93209" name="Object 25"/>
          <p:cNvGraphicFramePr>
            <a:graphicFrameLocks noChangeAspect="1"/>
          </p:cNvGraphicFramePr>
          <p:nvPr/>
        </p:nvGraphicFramePr>
        <p:xfrm>
          <a:off x="6096000" y="5740400"/>
          <a:ext cx="228600" cy="241300"/>
        </p:xfrm>
        <a:graphic>
          <a:graphicData uri="http://schemas.openxmlformats.org/presentationml/2006/ole">
            <p:oleObj spid="_x0000_s93209" name="Equation" r:id="rId17" imgW="228600" imgH="241300" progId="Equation.3">
              <p:embed/>
            </p:oleObj>
          </a:graphicData>
        </a:graphic>
      </p:graphicFrame>
      <p:sp>
        <p:nvSpPr>
          <p:cNvPr id="93210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321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89" grpId="0" autoUpdateAnimBg="0"/>
      <p:bldP spid="93193" grpId="0" autoUpdateAnimBg="0"/>
      <p:bldP spid="93195" grpId="0" autoUpdateAnimBg="0"/>
      <p:bldP spid="93197" grpId="0" autoUpdateAnimBg="0"/>
      <p:bldP spid="93199" grpId="0" autoUpdateAnimBg="0"/>
      <p:bldP spid="93202" grpId="0" autoUpdateAnimBg="0"/>
      <p:bldP spid="9320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04800"/>
            <a:ext cx="1800225" cy="6096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习作</a:t>
            </a:r>
            <a:r>
              <a:rPr lang="en-US" altLang="zh-CN" sz="2800" b="1">
                <a:ea typeface="楷体_GB2312" pitchFamily="49" charset="-122"/>
              </a:rPr>
              <a:t>2    </a:t>
            </a:r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求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268538" y="260350"/>
          <a:ext cx="2263775" cy="812800"/>
        </p:xfrm>
        <a:graphic>
          <a:graphicData uri="http://schemas.openxmlformats.org/presentationml/2006/ole">
            <p:oleObj spid="_x0000_s94211" name="Equation" r:id="rId3" imgW="2260600" imgH="812800" progId="Equation.3">
              <p:embed/>
            </p:oleObj>
          </a:graphicData>
        </a:graphic>
      </p:graphicFrame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39750" y="1398588"/>
            <a:ext cx="661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543050" y="13858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原式</a:t>
            </a:r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419350" y="1447800"/>
          <a:ext cx="1054100" cy="609600"/>
        </p:xfrm>
        <a:graphic>
          <a:graphicData uri="http://schemas.openxmlformats.org/presentationml/2006/ole">
            <p:oleObj spid="_x0000_s94214" name="Equation" r:id="rId4" imgW="1054100" imgH="609600" progId="Equation.3">
              <p:embed/>
            </p:oleObj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3505200" y="1155700"/>
          <a:ext cx="1684338" cy="487363"/>
        </p:xfrm>
        <a:graphic>
          <a:graphicData uri="http://schemas.openxmlformats.org/presentationml/2006/ole">
            <p:oleObj spid="_x0000_s94215" name="Equation" r:id="rId5" imgW="1536033" imgH="444307" progId="Equation.3">
              <p:embed/>
            </p:oleObj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2419350" y="2373313"/>
          <a:ext cx="1054100" cy="609600"/>
        </p:xfrm>
        <a:graphic>
          <a:graphicData uri="http://schemas.openxmlformats.org/presentationml/2006/ole">
            <p:oleObj spid="_x0000_s94216" name="Equation" r:id="rId6" imgW="1054100" imgH="609600" progId="Equation.3">
              <p:embed/>
            </p:oleObj>
          </a:graphicData>
        </a:graphic>
      </p:graphicFrame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3505200" y="2005013"/>
          <a:ext cx="223838" cy="571500"/>
        </p:xfrm>
        <a:graphic>
          <a:graphicData uri="http://schemas.openxmlformats.org/presentationml/2006/ole">
            <p:oleObj spid="_x0000_s94217" name="Equation" r:id="rId7" imgW="203112" imgH="520474" progId="Equation.3">
              <p:embed/>
            </p:oleObj>
          </a:graphicData>
        </a:graphic>
      </p:graphicFrame>
      <p:graphicFrame>
        <p:nvGraphicFramePr>
          <p:cNvPr id="94218" name="Object 10"/>
          <p:cNvGraphicFramePr>
            <a:graphicFrameLocks noChangeAspect="1"/>
          </p:cNvGraphicFramePr>
          <p:nvPr/>
        </p:nvGraphicFramePr>
        <p:xfrm>
          <a:off x="4343400" y="2286000"/>
          <a:ext cx="635000" cy="431800"/>
        </p:xfrm>
        <a:graphic>
          <a:graphicData uri="http://schemas.openxmlformats.org/presentationml/2006/ole">
            <p:oleObj spid="_x0000_s94218" name="Equation" r:id="rId8" imgW="634725" imgH="431613" progId="Equation.3">
              <p:embed/>
            </p:oleObj>
          </a:graphicData>
        </a:graphic>
      </p:graphicFrame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39750" y="32146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说明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2044700" y="3340100"/>
          <a:ext cx="2070100" cy="673100"/>
        </p:xfrm>
        <a:graphic>
          <a:graphicData uri="http://schemas.openxmlformats.org/presentationml/2006/ole">
            <p:oleObj spid="_x0000_s94220" name="Equation" r:id="rId9" imgW="2070100" imgH="673100" progId="Equation.3">
              <p:embed/>
            </p:oleObj>
          </a:graphicData>
        </a:graphic>
      </p:graphicFrame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6324600" y="3276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则有</a:t>
            </a:r>
          </a:p>
        </p:txBody>
      </p:sp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1358900" y="4486275"/>
          <a:ext cx="2984500" cy="762000"/>
        </p:xfrm>
        <a:graphic>
          <a:graphicData uri="http://schemas.openxmlformats.org/presentationml/2006/ole">
            <p:oleObj spid="_x0000_s94222" name="Equation" r:id="rId10" imgW="2984500" imgH="762000" progId="Equation.3">
              <p:embed/>
            </p:oleObj>
          </a:graphicData>
        </a:graphic>
      </p:graphicFrame>
      <p:graphicFrame>
        <p:nvGraphicFramePr>
          <p:cNvPr id="94223" name="Object 15"/>
          <p:cNvGraphicFramePr>
            <a:graphicFrameLocks noChangeAspect="1"/>
          </p:cNvGraphicFramePr>
          <p:nvPr/>
        </p:nvGraphicFramePr>
        <p:xfrm>
          <a:off x="4191000" y="3340100"/>
          <a:ext cx="2133600" cy="673100"/>
        </p:xfrm>
        <a:graphic>
          <a:graphicData uri="http://schemas.openxmlformats.org/presentationml/2006/ole">
            <p:oleObj spid="_x0000_s94223" name="Equation" r:id="rId11" imgW="2133600" imgH="673100" progId="Equation.3">
              <p:embed/>
            </p:oleObj>
          </a:graphicData>
        </a:graphic>
      </p:graphicFrame>
      <p:graphicFrame>
        <p:nvGraphicFramePr>
          <p:cNvPr id="94224" name="Object 16"/>
          <p:cNvGraphicFramePr>
            <a:graphicFrameLocks noChangeAspect="1"/>
          </p:cNvGraphicFramePr>
          <p:nvPr/>
        </p:nvGraphicFramePr>
        <p:xfrm>
          <a:off x="4495800" y="4687888"/>
          <a:ext cx="187325" cy="239712"/>
        </p:xfrm>
        <a:graphic>
          <a:graphicData uri="http://schemas.openxmlformats.org/presentationml/2006/ole">
            <p:oleObj spid="_x0000_s94224" name="Equation" r:id="rId12" imgW="190417" imgH="241195" progId="Equation.3">
              <p:embed/>
            </p:oleObj>
          </a:graphicData>
        </a:graphic>
      </p:graphicFrame>
      <p:graphicFrame>
        <p:nvGraphicFramePr>
          <p:cNvPr id="94225" name="Object 17"/>
          <p:cNvGraphicFramePr>
            <a:graphicFrameLocks noChangeAspect="1"/>
          </p:cNvGraphicFramePr>
          <p:nvPr/>
        </p:nvGraphicFramePr>
        <p:xfrm>
          <a:off x="4724400" y="4246563"/>
          <a:ext cx="2717800" cy="604837"/>
        </p:xfrm>
        <a:graphic>
          <a:graphicData uri="http://schemas.openxmlformats.org/presentationml/2006/ole">
            <p:oleObj spid="_x0000_s94225" name="Equation" r:id="rId13" imgW="3022600" imgH="673100" progId="Equation.3">
              <p:embed/>
            </p:oleObj>
          </a:graphicData>
        </a:graphic>
      </p:graphicFrame>
      <p:graphicFrame>
        <p:nvGraphicFramePr>
          <p:cNvPr id="94226" name="Object 18"/>
          <p:cNvGraphicFramePr>
            <a:graphicFrameLocks noChangeAspect="1"/>
          </p:cNvGraphicFramePr>
          <p:nvPr/>
        </p:nvGraphicFramePr>
        <p:xfrm>
          <a:off x="4114800" y="5753100"/>
          <a:ext cx="482600" cy="241300"/>
        </p:xfrm>
        <a:graphic>
          <a:graphicData uri="http://schemas.openxmlformats.org/presentationml/2006/ole">
            <p:oleObj spid="_x0000_s94226" name="Equation" r:id="rId14" imgW="482391" imgH="241195" progId="Equation.3">
              <p:embed/>
            </p:oleObj>
          </a:graphicData>
        </a:graphic>
      </p:graphicFrame>
      <p:graphicFrame>
        <p:nvGraphicFramePr>
          <p:cNvPr id="94227" name="Object 19"/>
          <p:cNvGraphicFramePr>
            <a:graphicFrameLocks noChangeAspect="1"/>
          </p:cNvGraphicFramePr>
          <p:nvPr/>
        </p:nvGraphicFramePr>
        <p:xfrm>
          <a:off x="4648200" y="5232400"/>
          <a:ext cx="1849438" cy="604838"/>
        </p:xfrm>
        <a:graphic>
          <a:graphicData uri="http://schemas.openxmlformats.org/presentationml/2006/ole">
            <p:oleObj spid="_x0000_s94227" name="Equation" r:id="rId15" imgW="2057400" imgH="673100" progId="Equation.3">
              <p:embed/>
            </p:oleObj>
          </a:graphicData>
        </a:graphic>
      </p:graphicFrame>
      <p:sp>
        <p:nvSpPr>
          <p:cNvPr id="94228" name="Freeform 20"/>
          <p:cNvSpPr>
            <a:spLocks/>
          </p:cNvSpPr>
          <p:nvPr/>
        </p:nvSpPr>
        <p:spPr bwMode="auto">
          <a:xfrm>
            <a:off x="1295400" y="4318000"/>
            <a:ext cx="5334000" cy="17526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1104"/>
              </a:cxn>
              <a:cxn ang="0">
                <a:pos x="3456" y="1104"/>
              </a:cxn>
              <a:cxn ang="0">
                <a:pos x="3456" y="528"/>
              </a:cxn>
              <a:cxn ang="0">
                <a:pos x="2016" y="528"/>
              </a:cxn>
              <a:cxn ang="0">
                <a:pos x="2016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3456" h="1104">
                <a:moveTo>
                  <a:pt x="0" y="48"/>
                </a:moveTo>
                <a:lnTo>
                  <a:pt x="0" y="1104"/>
                </a:lnTo>
                <a:lnTo>
                  <a:pt x="3456" y="1104"/>
                </a:lnTo>
                <a:lnTo>
                  <a:pt x="3456" y="528"/>
                </a:lnTo>
                <a:lnTo>
                  <a:pt x="2016" y="528"/>
                </a:lnTo>
                <a:lnTo>
                  <a:pt x="2016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22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94229" name="Object 21"/>
          <p:cNvGraphicFramePr>
            <a:graphicFrameLocks noChangeAspect="1"/>
          </p:cNvGraphicFramePr>
          <p:nvPr/>
        </p:nvGraphicFramePr>
        <p:xfrm>
          <a:off x="3810000" y="2133600"/>
          <a:ext cx="441325" cy="254000"/>
        </p:xfrm>
        <a:graphic>
          <a:graphicData uri="http://schemas.openxmlformats.org/presentationml/2006/ole">
            <p:oleObj spid="_x0000_s94229" name="Equation" r:id="rId16" imgW="545626" imgH="317225" progId="Equation.3">
              <p:embed/>
            </p:oleObj>
          </a:graphicData>
        </a:graphic>
      </p:graphicFrame>
      <p:sp>
        <p:nvSpPr>
          <p:cNvPr id="94230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423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 autoUpdateAnimBg="0"/>
      <p:bldP spid="94213" grpId="0" build="p" autoUpdateAnimBg="0" advAuto="0"/>
      <p:bldP spid="94219" grpId="0" autoUpdateAnimBg="0"/>
      <p:bldP spid="94221" grpId="0" autoUpdateAnimBg="0"/>
      <p:bldP spid="942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>
            <p:ph idx="1"/>
          </p:nvPr>
        </p:nvGraphicFramePr>
        <p:xfrm>
          <a:off x="395288" y="188913"/>
          <a:ext cx="8497887" cy="2516187"/>
        </p:xfrm>
        <a:graphic>
          <a:graphicData uri="http://schemas.openxmlformats.org/presentationml/2006/ole">
            <p:oleObj spid="_x0000_s95234" name="公式" r:id="rId3" imgW="3632200" imgH="11430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611188" y="2565400"/>
          <a:ext cx="7056437" cy="982663"/>
        </p:xfrm>
        <a:graphic>
          <a:graphicData uri="http://schemas.openxmlformats.org/presentationml/2006/ole">
            <p:oleObj spid="_x0000_s95235" name="公式" r:id="rId4" imgW="2641600" imgH="406400" progId="Equation.3">
              <p:embed/>
            </p:oleObj>
          </a:graphicData>
        </a:graphic>
      </p:graphicFrame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则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),</a:t>
            </a:r>
            <a:r>
              <a:rPr kumimoji="1" lang="en-US" altLang="zh-CN" sz="2400" b="1" i="1">
                <a:latin typeface="Symbol" pitchFamily="18" charset="2"/>
                <a:ea typeface="楷体_GB2312" pitchFamily="49" charset="-122"/>
              </a:rPr>
              <a:t>j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满足题设条件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042988" y="400526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由于</a:t>
            </a:r>
            <a:r>
              <a:rPr kumimoji="1" lang="en-US" altLang="zh-CN" sz="2400" b="1" i="1">
                <a:latin typeface="Symbol" pitchFamily="18" charset="2"/>
                <a:ea typeface="楷体_GB2312" pitchFamily="49" charset="-122"/>
              </a:rPr>
              <a:t>j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 [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)]=1, [</a:t>
            </a:r>
            <a:r>
              <a:rPr kumimoji="1" lang="en-US" altLang="zh-CN" sz="2400" b="1" i="1">
                <a:latin typeface="Symbol" pitchFamily="18" charset="2"/>
                <a:ea typeface="楷体_GB2312" pitchFamily="49" charset="-122"/>
              </a:rPr>
              <a:t>j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)]</a:t>
            </a:r>
            <a:r>
              <a:rPr kumimoji="1" lang="en-US" altLang="zh-CN" sz="2400" b="1" baseline="30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=1,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[</a:t>
            </a:r>
            <a:r>
              <a:rPr kumimoji="1" lang="en-US" altLang="zh-CN" sz="2400" b="1" i="1">
                <a:latin typeface="Symbol" pitchFamily="18" charset="2"/>
                <a:ea typeface="楷体_GB2312" pitchFamily="49" charset="-122"/>
              </a:rPr>
              <a:t>j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)]=1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都是连续函数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116013" y="46529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故可排除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),(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),(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C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),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因而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400" b="1" i="1">
                <a:latin typeface="Times New Roman" pitchFamily="18" charset="0"/>
                <a:ea typeface="楷体_GB2312" pitchFamily="49" charset="-122"/>
              </a:rPr>
              <a:t>D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入选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523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524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  <p:bldP spid="952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4824413" cy="609600"/>
          </a:xfrm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（二）初等函数的连续性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14400" y="928688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基本初等函数在定义区间内连续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914400" y="16144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连续函数经四则运算仍连续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914400" y="23002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连续函数的复合函数连续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348413" y="1157288"/>
            <a:ext cx="2490787" cy="13954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一切初等函数在定义区间内连续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9750" y="2971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749300" y="3644900"/>
          <a:ext cx="1765300" cy="546100"/>
        </p:xfrm>
        <a:graphic>
          <a:graphicData uri="http://schemas.openxmlformats.org/presentationml/2006/ole">
            <p:oleObj spid="_x0000_s96264" name="Equation" r:id="rId3" imgW="1764534" imgH="545863" progId="Equation.3">
              <p:embed/>
            </p:oleObj>
          </a:graphicData>
        </a:graphic>
      </p:graphicFrame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14600" y="361156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的连续区间为</a:t>
            </a:r>
          </a:p>
        </p:txBody>
      </p:sp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4800600" y="3751263"/>
          <a:ext cx="965200" cy="393700"/>
        </p:xfrm>
        <a:graphic>
          <a:graphicData uri="http://schemas.openxmlformats.org/presentationml/2006/ole">
            <p:oleObj spid="_x0000_s96266" name="Equation" r:id="rId4" imgW="965200" imgH="393700" progId="Equation.3">
              <p:embed/>
            </p:oleObj>
          </a:graphicData>
        </a:graphic>
      </p:graphicFrame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867400" y="361315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端点为单侧连续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736600" y="4451350"/>
          <a:ext cx="1625600" cy="406400"/>
        </p:xfrm>
        <a:graphic>
          <a:graphicData uri="http://schemas.openxmlformats.org/presentationml/2006/ole">
            <p:oleObj spid="_x0000_s96268" name="Equation" r:id="rId5" imgW="1624895" imgH="406224" progId="Equation.3">
              <p:embed/>
            </p:oleObj>
          </a:graphicData>
        </a:graphic>
      </p:graphicFrame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438400" y="4343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的连续区间为</a:t>
            </a:r>
          </a:p>
        </p:txBody>
      </p:sp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4775200" y="4451350"/>
          <a:ext cx="3530600" cy="406400"/>
        </p:xfrm>
        <a:graphic>
          <a:graphicData uri="http://schemas.openxmlformats.org/presentationml/2006/ole">
            <p:oleObj spid="_x0000_s96270" name="Equation" r:id="rId6" imgW="3530600" imgH="406400" progId="Equation.3">
              <p:embed/>
            </p:oleObj>
          </a:graphicData>
        </a:graphic>
      </p:graphicFrame>
      <p:sp>
        <p:nvSpPr>
          <p:cNvPr id="96271" name="AutoShape 15"/>
          <p:cNvSpPr>
            <a:spLocks/>
          </p:cNvSpPr>
          <p:nvPr/>
        </p:nvSpPr>
        <p:spPr bwMode="auto">
          <a:xfrm>
            <a:off x="6019800" y="1081088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6272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627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0" grpId="0" autoUpdateAnimBg="0"/>
      <p:bldP spid="96261" grpId="0" autoUpdateAnimBg="0"/>
      <p:bldP spid="96262" grpId="0" animBg="1" autoUpdateAnimBg="0"/>
      <p:bldP spid="96263" grpId="0" autoUpdateAnimBg="0"/>
      <p:bldP spid="96265" grpId="0" autoUpdateAnimBg="0"/>
      <p:bldP spid="96267" grpId="0" autoUpdateAnimBg="0"/>
      <p:bldP spid="96269" grpId="0" autoUpdateAnimBg="0"/>
      <p:bldP spid="962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87338"/>
            <a:ext cx="2447925" cy="719137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altLang="zh-CN" sz="2800" b="1">
                <a:solidFill>
                  <a:srgbClr val="FFFFFF"/>
                </a:solidFill>
                <a:ea typeface="楷体_GB2312" pitchFamily="49" charset="-122"/>
              </a:rPr>
              <a:t> </a:t>
            </a:r>
            <a:r>
              <a:rPr lang="zh-CN" altLang="en-US" sz="3200" b="1">
                <a:ea typeface="楷体_GB2312" pitchFamily="49" charset="-122"/>
              </a:rPr>
              <a:t>内容小结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基本初等函数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在定义区间内</a:t>
            </a: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连续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连续函数的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四则运算</a:t>
            </a: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的结果连续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连续函数的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反函数</a:t>
            </a: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连续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57200" y="3535363"/>
            <a:ext cx="594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连续函数的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复合函数</a:t>
            </a: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连续</a:t>
            </a:r>
          </a:p>
        </p:txBody>
      </p:sp>
      <p:sp>
        <p:nvSpPr>
          <p:cNvPr id="98311" name="AutoShape 7"/>
          <p:cNvSpPr>
            <a:spLocks/>
          </p:cNvSpPr>
          <p:nvPr/>
        </p:nvSpPr>
        <p:spPr bwMode="auto">
          <a:xfrm>
            <a:off x="5715000" y="1371600"/>
            <a:ext cx="304800" cy="2667000"/>
          </a:xfrm>
          <a:prstGeom prst="rightBrace">
            <a:avLst>
              <a:gd name="adj1" fmla="val 72917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248400" y="182880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初等函数在定义区间内连续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7200" y="4572000"/>
            <a:ext cx="8305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说明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 </a:t>
            </a:r>
            <a:r>
              <a:rPr kumimoji="1" lang="en-US" altLang="zh-CN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分段函数在分段点处是否连续需讨论其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             左、右连续性</a:t>
            </a:r>
            <a:r>
              <a:rPr kumimoji="1" lang="en-US" altLang="zh-CN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8314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831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  <p:bldP spid="98309" grpId="0" autoUpdateAnimBg="0"/>
      <p:bldP spid="98310" grpId="0" autoUpdateAnimBg="0"/>
      <p:bldP spid="98311" grpId="0" animBg="1"/>
      <p:bldP spid="98312" grpId="0" autoUpdateAnimBg="0"/>
      <p:bldP spid="9831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87338"/>
            <a:ext cx="2447925" cy="719137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zh-CN" altLang="en-US" sz="3200" b="1">
                <a:ea typeface="楷体_GB2312" pitchFamily="49" charset="-122"/>
              </a:rPr>
              <a:t>思考与练习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685800" y="1130300"/>
          <a:ext cx="3225800" cy="469900"/>
        </p:xfrm>
        <a:graphic>
          <a:graphicData uri="http://schemas.openxmlformats.org/presentationml/2006/ole">
            <p:oleObj spid="_x0000_s99331" name="Equation" r:id="rId3" imgW="3225800" imgH="469900" progId="Equation.3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3962400" y="1066800"/>
          <a:ext cx="4427538" cy="533400"/>
        </p:xfrm>
        <a:graphic>
          <a:graphicData uri="http://schemas.openxmlformats.org/presentationml/2006/ole">
            <p:oleObj spid="_x0000_s99332" name="Equation" r:id="rId4" imgW="4432300" imgH="533400" progId="Equation.3">
              <p:embed/>
            </p:oleObj>
          </a:graphicData>
        </a:graphic>
      </p:graphicFrame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68288" y="161448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 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267200" y="2133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反例</a:t>
            </a:r>
          </a:p>
        </p:txBody>
      </p:sp>
      <p:grpSp>
        <p:nvGrpSpPr>
          <p:cNvPr id="99335" name="Group 7"/>
          <p:cNvGrpSpPr>
            <a:grpSpLocks/>
          </p:cNvGrpSpPr>
          <p:nvPr/>
        </p:nvGrpSpPr>
        <p:grpSpPr bwMode="auto">
          <a:xfrm>
            <a:off x="2286000" y="2667000"/>
            <a:ext cx="4470400" cy="1000125"/>
            <a:chOff x="1264" y="1737"/>
            <a:chExt cx="2816" cy="630"/>
          </a:xfrm>
        </p:grpSpPr>
        <p:graphicFrame>
          <p:nvGraphicFramePr>
            <p:cNvPr id="99336" name="Object 8"/>
            <p:cNvGraphicFramePr>
              <a:graphicFrameLocks noChangeAspect="1"/>
            </p:cNvGraphicFramePr>
            <p:nvPr/>
          </p:nvGraphicFramePr>
          <p:xfrm>
            <a:off x="1264" y="1792"/>
            <a:ext cx="1136" cy="560"/>
          </p:xfrm>
          <a:graphic>
            <a:graphicData uri="http://schemas.openxmlformats.org/presentationml/2006/ole">
              <p:oleObj spid="_x0000_s99336" name="Equation" r:id="rId5" imgW="1803400" imgH="889000" progId="Equation.3">
                <p:embed/>
              </p:oleObj>
            </a:graphicData>
          </a:graphic>
        </p:graphicFrame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2496" y="1737"/>
              <a:ext cx="15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 </a:t>
              </a:r>
              <a:r>
                <a:rPr kumimoji="1" lang="en-US" altLang="zh-CN" sz="2800" i="1">
                  <a:latin typeface="Times New Roman" pitchFamily="18" charset="0"/>
                  <a:ea typeface="楷体_GB2312" pitchFamily="49" charset="-122"/>
                </a:rPr>
                <a:t>x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 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为有理数</a:t>
              </a:r>
            </a:p>
          </p:txBody>
        </p:sp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2496" y="2040"/>
              <a:ext cx="15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 </a:t>
              </a:r>
              <a:r>
                <a:rPr kumimoji="1" lang="en-US" altLang="zh-CN" sz="2800" i="1">
                  <a:latin typeface="Times New Roman" pitchFamily="18" charset="0"/>
                  <a:ea typeface="楷体_GB2312" pitchFamily="49" charset="-122"/>
                </a:rPr>
                <a:t>x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 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为无理数</a:t>
              </a:r>
            </a:p>
          </p:txBody>
        </p:sp>
      </p:grpSp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1066800" y="3784600"/>
          <a:ext cx="736600" cy="406400"/>
        </p:xfrm>
        <a:graphic>
          <a:graphicData uri="http://schemas.openxmlformats.org/presentationml/2006/ole">
            <p:oleObj spid="_x0000_s99339" name="Equation" r:id="rId6" imgW="736280" imgH="406224" progId="Equation.3">
              <p:embed/>
            </p:oleObj>
          </a:graphicData>
        </a:graphic>
      </p:graphicFrame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803400" y="3744913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处处间断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3479800" y="3733800"/>
          <a:ext cx="2057400" cy="533400"/>
        </p:xfrm>
        <a:graphic>
          <a:graphicData uri="http://schemas.openxmlformats.org/presentationml/2006/ole">
            <p:oleObj spid="_x0000_s99341" name="Equation" r:id="rId7" imgW="2057400" imgH="533400" progId="Equation.3">
              <p:embed/>
            </p:oleObj>
          </a:graphicData>
        </a:graphic>
      </p:graphicFrame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5613400" y="377507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处处连续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954088" y="1614488"/>
            <a:ext cx="247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反之是否成立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517525" y="2147888"/>
            <a:ext cx="1020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提示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1676400" y="2138363"/>
            <a:ext cx="263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“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反之”  不成立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9346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881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934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 autoUpdateAnimBg="0" advAuto="0"/>
      <p:bldP spid="99334" grpId="0" autoUpdateAnimBg="0"/>
      <p:bldP spid="99340" grpId="0" autoUpdateAnimBg="0"/>
      <p:bldP spid="99342" grpId="0" autoUpdateAnimBg="0"/>
      <p:bldP spid="99343" grpId="0" build="p" autoUpdateAnimBg="0"/>
      <p:bldP spid="99344" grpId="0" build="p" autoUpdateAnimBg="0"/>
      <p:bldP spid="9934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gradFill rotWithShape="0">
            <a:gsLst>
              <a:gs pos="0">
                <a:srgbClr val="00009B"/>
              </a:gs>
              <a:gs pos="100000">
                <a:srgbClr val="0000FF"/>
              </a:gs>
            </a:gsLst>
            <a:lin ang="5400000" scaled="1"/>
          </a:gradFill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035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54300" y="2813050"/>
            <a:ext cx="3244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（一）</a:t>
            </a:r>
            <a:r>
              <a:rPr kumimoji="1" lang="zh-CN" altLang="en-US" sz="3200" b="1">
                <a:latin typeface="楷体_GB2312" pitchFamily="49" charset="-122"/>
                <a:ea typeface="楷体_GB2312" pitchFamily="49" charset="-122"/>
              </a:rPr>
              <a:t>最值定理 </a:t>
            </a:r>
          </a:p>
        </p:txBody>
      </p:sp>
      <p:sp>
        <p:nvSpPr>
          <p:cNvPr id="10035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14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（二）介值定理 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7585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四、闭区间上连续函数的性质 </a:t>
            </a:r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152400" y="4724400"/>
          <a:ext cx="1590675" cy="1600200"/>
        </p:xfrm>
        <a:graphic>
          <a:graphicData uri="http://schemas.openxmlformats.org/presentationml/2006/ole">
            <p:oleObj spid="_x0000_s100359" name="BMP 图象" r:id="rId5" imgW="3390476" imgH="3409524" progId="Paint.Picture">
              <p:embed/>
            </p:oleObj>
          </a:graphicData>
        </a:graphic>
      </p:graphicFrame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7467600" y="157163"/>
            <a:ext cx="1438275" cy="5286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第一章 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68313" y="2262188"/>
            <a:ext cx="120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835150" y="2276475"/>
            <a:ext cx="654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的某邻域内有定义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3276600" y="2924175"/>
          <a:ext cx="2735263" cy="652463"/>
        </p:xfrm>
        <a:graphic>
          <a:graphicData uri="http://schemas.openxmlformats.org/presentationml/2006/ole">
            <p:oleObj spid="_x0000_s71692" name="Equation" r:id="rId3" imgW="2819400" imgH="673100" progId="Equation.3">
              <p:embed/>
            </p:oleObj>
          </a:graphicData>
        </a:graphic>
      </p:graphicFrame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0825" y="3573463"/>
            <a:ext cx="4465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则称函数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endParaRPr kumimoji="1" lang="en-US" altLang="zh-CN" sz="2800" baseline="-250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660400" y="55895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(2)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极限</a:t>
            </a:r>
          </a:p>
        </p:txBody>
      </p:sp>
      <p:graphicFrame>
        <p:nvGraphicFramePr>
          <p:cNvPr id="71702" name="Object 22"/>
          <p:cNvGraphicFramePr>
            <a:graphicFrameLocks noChangeAspect="1"/>
          </p:cNvGraphicFramePr>
          <p:nvPr/>
        </p:nvGraphicFramePr>
        <p:xfrm>
          <a:off x="2184400" y="5638800"/>
          <a:ext cx="1498600" cy="698500"/>
        </p:xfrm>
        <a:graphic>
          <a:graphicData uri="http://schemas.openxmlformats.org/presentationml/2006/ole">
            <p:oleObj spid="_x0000_s71702" name="Equation" r:id="rId4" imgW="1498600" imgH="698500" progId="Equation.3">
              <p:embed/>
            </p:oleObj>
          </a:graphicData>
        </a:graphic>
      </p:graphicFrame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5322888" y="561975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(3)</a:t>
            </a:r>
          </a:p>
        </p:txBody>
      </p:sp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6084888" y="5661025"/>
          <a:ext cx="2794000" cy="673100"/>
        </p:xfrm>
        <a:graphic>
          <a:graphicData uri="http://schemas.openxmlformats.org/presentationml/2006/ole">
            <p:oleObj spid="_x0000_s71704" name="Equation" r:id="rId5" imgW="2794000" imgH="673100" progId="Equation.3">
              <p:embed/>
            </p:oleObj>
          </a:graphicData>
        </a:graphic>
      </p:graphicFrame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900113" y="4292600"/>
            <a:ext cx="806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可见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连续必须具备下列条件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3708400" y="558958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存在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684213" y="4941888"/>
            <a:ext cx="5903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(1)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）存在；</a:t>
            </a:r>
          </a:p>
        </p:txBody>
      </p:sp>
      <p:sp>
        <p:nvSpPr>
          <p:cNvPr id="71711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1712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71714" name="Object 34"/>
          <p:cNvGraphicFramePr>
            <a:graphicFrameLocks noChangeAspect="1"/>
          </p:cNvGraphicFramePr>
          <p:nvPr/>
        </p:nvGraphicFramePr>
        <p:xfrm>
          <a:off x="611188" y="260350"/>
          <a:ext cx="5545137" cy="546100"/>
        </p:xfrm>
        <a:graphic>
          <a:graphicData uri="http://schemas.openxmlformats.org/presentationml/2006/ole">
            <p:oleObj spid="_x0000_s71714" name="公式" r:id="rId6" imgW="2324100" imgH="228600" progId="Equation.3">
              <p:embed/>
            </p:oleObj>
          </a:graphicData>
        </a:graphic>
      </p:graphicFrame>
      <p:graphicFrame>
        <p:nvGraphicFramePr>
          <p:cNvPr id="71716" name="Object 36"/>
          <p:cNvGraphicFramePr>
            <a:graphicFrameLocks noChangeAspect="1"/>
          </p:cNvGraphicFramePr>
          <p:nvPr/>
        </p:nvGraphicFramePr>
        <p:xfrm>
          <a:off x="1619250" y="836613"/>
          <a:ext cx="4897438" cy="700087"/>
        </p:xfrm>
        <a:graphic>
          <a:graphicData uri="http://schemas.openxmlformats.org/presentationml/2006/ole">
            <p:oleObj spid="_x0000_s71716" name="公式" r:id="rId7" imgW="2044700" imgH="292100" progId="Equation.3">
              <p:embed/>
            </p:oleObj>
          </a:graphicData>
        </a:graphic>
      </p:graphicFrame>
      <p:graphicFrame>
        <p:nvGraphicFramePr>
          <p:cNvPr id="71717" name="Object 37"/>
          <p:cNvGraphicFramePr>
            <a:graphicFrameLocks noChangeAspect="1"/>
          </p:cNvGraphicFramePr>
          <p:nvPr/>
        </p:nvGraphicFramePr>
        <p:xfrm>
          <a:off x="827088" y="1557338"/>
          <a:ext cx="6516687" cy="730250"/>
        </p:xfrm>
        <a:graphic>
          <a:graphicData uri="http://schemas.openxmlformats.org/presentationml/2006/ole">
            <p:oleObj spid="_x0000_s71717" name="公式" r:id="rId8" imgW="2603500" imgH="2921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utoUpdateAnimBg="0"/>
      <p:bldP spid="71691" grpId="0" autoUpdateAnimBg="0"/>
      <p:bldP spid="71693" grpId="0" autoUpdateAnimBg="0"/>
      <p:bldP spid="71701" grpId="0" autoUpdateAnimBg="0"/>
      <p:bldP spid="71703" grpId="0" autoUpdateAnimBg="0"/>
      <p:bldP spid="71706" grpId="0" autoUpdateAnimBg="0"/>
      <p:bldP spid="71707" grpId="0" autoUpdateAnimBg="0"/>
      <p:bldP spid="71709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39750" y="5181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注意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若函数在开区间上连续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286000" y="570865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结论不一定成立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3168650" cy="504825"/>
          </a:xfrm>
          <a:noFill/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（一）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最值定理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9750" y="990600"/>
            <a:ext cx="547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定理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6   </a:t>
            </a:r>
            <a:r>
              <a:rPr kumimoji="1" lang="zh-CN" altLang="en-US" sz="2800">
                <a:latin typeface="楷体_GB2312" pitchFamily="49" charset="-122"/>
                <a:ea typeface="楷体_GB2312" pitchFamily="49" charset="-122"/>
              </a:rPr>
              <a:t>在闭区间上连续的函数，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39750" y="2209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1689100" y="2286000"/>
          <a:ext cx="2425700" cy="406400"/>
        </p:xfrm>
        <a:graphic>
          <a:graphicData uri="http://schemas.openxmlformats.org/presentationml/2006/ole">
            <p:oleObj spid="_x0000_s101383" name="Equation" r:id="rId3" imgW="2425700" imgH="406400" progId="Equation.3">
              <p:embed/>
            </p:oleObj>
          </a:graphicData>
        </a:graphic>
      </p:graphicFrame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6248400" y="2895600"/>
            <a:ext cx="2536825" cy="2141538"/>
            <a:chOff x="3744" y="48"/>
            <a:chExt cx="1968" cy="1662"/>
          </a:xfrm>
        </p:grpSpPr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>
              <a:off x="3984" y="1370"/>
              <a:ext cx="16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 flipV="1">
              <a:off x="3984" y="362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1387" name="Object 11"/>
            <p:cNvGraphicFramePr>
              <a:graphicFrameLocks noChangeAspect="1"/>
            </p:cNvGraphicFramePr>
            <p:nvPr/>
          </p:nvGraphicFramePr>
          <p:xfrm>
            <a:off x="5446" y="1418"/>
            <a:ext cx="266" cy="292"/>
          </p:xfrm>
          <a:graphic>
            <a:graphicData uri="http://schemas.openxmlformats.org/presentationml/2006/ole">
              <p:oleObj spid="_x0000_s101387" name="Equation" r:id="rId4" imgW="126835" imgH="139518" progId="Equation.3">
                <p:embed/>
              </p:oleObj>
            </a:graphicData>
          </a:graphic>
        </p:graphicFrame>
        <p:graphicFrame>
          <p:nvGraphicFramePr>
            <p:cNvPr id="101388" name="Object 12"/>
            <p:cNvGraphicFramePr>
              <a:graphicFrameLocks noChangeAspect="1"/>
            </p:cNvGraphicFramePr>
            <p:nvPr/>
          </p:nvGraphicFramePr>
          <p:xfrm>
            <a:off x="3840" y="1370"/>
            <a:ext cx="266" cy="292"/>
          </p:xfrm>
          <a:graphic>
            <a:graphicData uri="http://schemas.openxmlformats.org/presentationml/2006/ole">
              <p:oleObj spid="_x0000_s101388" name="Equation" r:id="rId5" imgW="126835" imgH="139518" progId="Equation.3">
                <p:embed/>
              </p:oleObj>
            </a:graphicData>
          </a:graphic>
        </p:graphicFrame>
        <p:graphicFrame>
          <p:nvGraphicFramePr>
            <p:cNvPr id="101389" name="Object 13"/>
            <p:cNvGraphicFramePr>
              <a:graphicFrameLocks noChangeAspect="1"/>
            </p:cNvGraphicFramePr>
            <p:nvPr/>
          </p:nvGraphicFramePr>
          <p:xfrm>
            <a:off x="3744" y="144"/>
            <a:ext cx="293" cy="345"/>
          </p:xfrm>
          <a:graphic>
            <a:graphicData uri="http://schemas.openxmlformats.org/presentationml/2006/ole">
              <p:oleObj spid="_x0000_s101389" name="Equation" r:id="rId6" imgW="139579" imgH="164957" progId="Equation.3">
                <p:embed/>
              </p:oleObj>
            </a:graphicData>
          </a:graphic>
        </p:graphicFrame>
        <p:graphicFrame>
          <p:nvGraphicFramePr>
            <p:cNvPr id="101390" name="Object 14"/>
            <p:cNvGraphicFramePr>
              <a:graphicFrameLocks noChangeAspect="1"/>
            </p:cNvGraphicFramePr>
            <p:nvPr/>
          </p:nvGraphicFramePr>
          <p:xfrm>
            <a:off x="4143" y="1437"/>
            <a:ext cx="221" cy="243"/>
          </p:xfrm>
          <a:graphic>
            <a:graphicData uri="http://schemas.openxmlformats.org/presentationml/2006/ole">
              <p:oleObj spid="_x0000_s101390" name="Equation" r:id="rId7" imgW="126835" imgH="139518" progId="Equation.3">
                <p:embed/>
              </p:oleObj>
            </a:graphicData>
          </a:graphic>
        </p:graphicFrame>
        <p:sp>
          <p:nvSpPr>
            <p:cNvPr id="101391" name="Line 15"/>
            <p:cNvSpPr>
              <a:spLocks noChangeShapeType="1"/>
            </p:cNvSpPr>
            <p:nvPr/>
          </p:nvSpPr>
          <p:spPr bwMode="auto">
            <a:xfrm>
              <a:off x="4224" y="76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1392" name="Line 16"/>
            <p:cNvSpPr>
              <a:spLocks noChangeShapeType="1"/>
            </p:cNvSpPr>
            <p:nvPr/>
          </p:nvSpPr>
          <p:spPr bwMode="auto">
            <a:xfrm>
              <a:off x="5280" y="9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1393" name="Object 17"/>
            <p:cNvGraphicFramePr>
              <a:graphicFrameLocks noChangeAspect="1"/>
            </p:cNvGraphicFramePr>
            <p:nvPr/>
          </p:nvGraphicFramePr>
          <p:xfrm>
            <a:off x="5203" y="1381"/>
            <a:ext cx="221" cy="310"/>
          </p:xfrm>
          <a:graphic>
            <a:graphicData uri="http://schemas.openxmlformats.org/presentationml/2006/ole">
              <p:oleObj spid="_x0000_s101393" name="Equation" r:id="rId8" imgW="126725" imgH="177415" progId="Equation.3">
                <p:embed/>
              </p:oleObj>
            </a:graphicData>
          </a:graphic>
        </p:graphicFrame>
        <p:graphicFrame>
          <p:nvGraphicFramePr>
            <p:cNvPr id="101394" name="Object 18"/>
            <p:cNvGraphicFramePr>
              <a:graphicFrameLocks noChangeAspect="1"/>
            </p:cNvGraphicFramePr>
            <p:nvPr/>
          </p:nvGraphicFramePr>
          <p:xfrm>
            <a:off x="4080" y="48"/>
            <a:ext cx="1018" cy="354"/>
          </p:xfrm>
          <a:graphic>
            <a:graphicData uri="http://schemas.openxmlformats.org/presentationml/2006/ole">
              <p:oleObj spid="_x0000_s101394" name="Equation" r:id="rId9" imgW="583947" imgH="203112" progId="Equation.3">
                <p:embed/>
              </p:oleObj>
            </a:graphicData>
          </a:graphic>
        </p:graphicFrame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4224" y="352"/>
              <a:ext cx="1056" cy="848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144" y="608"/>
                </a:cxn>
                <a:cxn ang="0">
                  <a:pos x="288" y="752"/>
                </a:cxn>
                <a:cxn ang="0">
                  <a:pos x="576" y="32"/>
                </a:cxn>
                <a:cxn ang="0">
                  <a:pos x="1056" y="560"/>
                </a:cxn>
              </a:cxnLst>
              <a:rect l="0" t="0" r="r" b="b"/>
              <a:pathLst>
                <a:path w="1056" h="848">
                  <a:moveTo>
                    <a:pt x="0" y="368"/>
                  </a:moveTo>
                  <a:cubicBezTo>
                    <a:pt x="48" y="456"/>
                    <a:pt x="96" y="544"/>
                    <a:pt x="144" y="608"/>
                  </a:cubicBezTo>
                  <a:cubicBezTo>
                    <a:pt x="192" y="672"/>
                    <a:pt x="216" y="848"/>
                    <a:pt x="288" y="752"/>
                  </a:cubicBezTo>
                  <a:cubicBezTo>
                    <a:pt x="360" y="656"/>
                    <a:pt x="448" y="64"/>
                    <a:pt x="576" y="32"/>
                  </a:cubicBezTo>
                  <a:cubicBezTo>
                    <a:pt x="704" y="0"/>
                    <a:pt x="976" y="472"/>
                    <a:pt x="1056" y="560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1396" name="Group 20"/>
          <p:cNvGrpSpPr>
            <a:grpSpLocks/>
          </p:cNvGrpSpPr>
          <p:nvPr/>
        </p:nvGrpSpPr>
        <p:grpSpPr bwMode="auto">
          <a:xfrm>
            <a:off x="7018338" y="4318000"/>
            <a:ext cx="344487" cy="733425"/>
            <a:chOff x="4342" y="1152"/>
            <a:chExt cx="266" cy="569"/>
          </a:xfrm>
        </p:grpSpPr>
        <p:sp>
          <p:nvSpPr>
            <p:cNvPr id="101397" name="Line 21"/>
            <p:cNvSpPr>
              <a:spLocks noChangeShapeType="1"/>
            </p:cNvSpPr>
            <p:nvPr/>
          </p:nvSpPr>
          <p:spPr bwMode="auto">
            <a:xfrm>
              <a:off x="4464" y="115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1398" name="Object 22"/>
            <p:cNvGraphicFramePr>
              <a:graphicFrameLocks noChangeAspect="1"/>
            </p:cNvGraphicFramePr>
            <p:nvPr/>
          </p:nvGraphicFramePr>
          <p:xfrm>
            <a:off x="4342" y="1344"/>
            <a:ext cx="266" cy="377"/>
          </p:xfrm>
          <a:graphic>
            <a:graphicData uri="http://schemas.openxmlformats.org/presentationml/2006/ole">
              <p:oleObj spid="_x0000_s101398" name="Equation" r:id="rId10" imgW="152268" imgH="215713" progId="Equation.3">
                <p:embed/>
              </p:oleObj>
            </a:graphicData>
          </a:graphic>
        </p:graphicFrame>
      </p:grp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7434263" y="3328988"/>
            <a:ext cx="400050" cy="1703387"/>
            <a:chOff x="4712" y="384"/>
            <a:chExt cx="310" cy="1322"/>
          </a:xfrm>
        </p:grpSpPr>
        <p:sp>
          <p:nvSpPr>
            <p:cNvPr id="101400" name="Line 24"/>
            <p:cNvSpPr>
              <a:spLocks noChangeShapeType="1"/>
            </p:cNvSpPr>
            <p:nvPr/>
          </p:nvSpPr>
          <p:spPr bwMode="auto">
            <a:xfrm>
              <a:off x="4848" y="384"/>
              <a:ext cx="0" cy="9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1401" name="Object 25"/>
            <p:cNvGraphicFramePr>
              <a:graphicFrameLocks noChangeAspect="1"/>
            </p:cNvGraphicFramePr>
            <p:nvPr/>
          </p:nvGraphicFramePr>
          <p:xfrm>
            <a:off x="4712" y="1330"/>
            <a:ext cx="310" cy="376"/>
          </p:xfrm>
          <a:graphic>
            <a:graphicData uri="http://schemas.openxmlformats.org/presentationml/2006/ole">
              <p:oleObj spid="_x0000_s101401" name="Equation" r:id="rId11" imgW="177569" imgH="215619" progId="Equation.3">
                <p:embed/>
              </p:oleObj>
            </a:graphicData>
          </a:graphic>
        </p:graphicFrame>
      </p:grp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4114800" y="2147888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01403" name="Object 27"/>
          <p:cNvGraphicFramePr>
            <a:graphicFrameLocks noChangeAspect="1"/>
          </p:cNvGraphicFramePr>
          <p:nvPr/>
        </p:nvGraphicFramePr>
        <p:xfrm>
          <a:off x="4616450" y="2247900"/>
          <a:ext cx="2527300" cy="444500"/>
        </p:xfrm>
        <a:graphic>
          <a:graphicData uri="http://schemas.openxmlformats.org/presentationml/2006/ole">
            <p:oleObj spid="_x0000_s101403" name="Equation" r:id="rId12" imgW="2527300" imgH="444500" progId="Equation.3">
              <p:embed/>
            </p:oleObj>
          </a:graphicData>
        </a:graphic>
      </p:graphicFrame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7086600" y="2147888"/>
            <a:ext cx="668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1405" name="Object 29"/>
          <p:cNvGraphicFramePr>
            <a:graphicFrameLocks noChangeAspect="1"/>
          </p:cNvGraphicFramePr>
          <p:nvPr/>
        </p:nvGraphicFramePr>
        <p:xfrm>
          <a:off x="2171700" y="2870200"/>
          <a:ext cx="2781300" cy="660400"/>
        </p:xfrm>
        <a:graphic>
          <a:graphicData uri="http://schemas.openxmlformats.org/presentationml/2006/ole">
            <p:oleObj spid="_x0000_s101405" name="Equation" r:id="rId13" imgW="2781300" imgH="660400" progId="Equation.3">
              <p:embed/>
            </p:oleObj>
          </a:graphicData>
        </a:graphic>
      </p:graphicFrame>
      <p:graphicFrame>
        <p:nvGraphicFramePr>
          <p:cNvPr id="101406" name="Object 30"/>
          <p:cNvGraphicFramePr>
            <a:graphicFrameLocks noChangeAspect="1"/>
          </p:cNvGraphicFramePr>
          <p:nvPr/>
        </p:nvGraphicFramePr>
        <p:xfrm>
          <a:off x="2171700" y="3657600"/>
          <a:ext cx="2933700" cy="673100"/>
        </p:xfrm>
        <a:graphic>
          <a:graphicData uri="http://schemas.openxmlformats.org/presentationml/2006/ole">
            <p:oleObj spid="_x0000_s101406" name="Equation" r:id="rId14" imgW="2933700" imgH="673100" progId="Equation.3">
              <p:embed/>
            </p:oleObj>
          </a:graphicData>
        </a:graphic>
      </p:graphicFrame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323850" y="155733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有最大</a:t>
            </a:r>
            <a:r>
              <a:rPr kumimoji="1" lang="zh-CN" altLang="en-US" sz="2800">
                <a:latin typeface="楷体_GB2312" pitchFamily="49" charset="-122"/>
                <a:ea typeface="楷体_GB2312" pitchFamily="49" charset="-122"/>
              </a:rPr>
              <a:t>值和最小值</a:t>
            </a:r>
            <a:r>
              <a:rPr kumimoji="1" lang="en-US" altLang="zh-CN" sz="2800">
                <a:latin typeface="楷体_GB2312" pitchFamily="49" charset="-122"/>
                <a:ea typeface="楷体_GB2312" pitchFamily="49" charset="-122"/>
              </a:rPr>
              <a:t>.</a:t>
            </a:r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5314950" y="5203825"/>
            <a:ext cx="347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或在闭区间内有间断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5651500" y="981075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楷体_GB2312" pitchFamily="49" charset="-122"/>
                <a:ea typeface="楷体_GB2312" pitchFamily="49" charset="-122"/>
              </a:rPr>
              <a:t>在该区间上一定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4572000" y="42418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证明略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1524000" y="570865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01412" name="AutoShape 3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1413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1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autoUpdateAnimBg="0"/>
      <p:bldP spid="101381" grpId="0" autoUpdateAnimBg="0"/>
      <p:bldP spid="101382" grpId="0" autoUpdateAnimBg="0"/>
      <p:bldP spid="101402" grpId="0" autoUpdateAnimBg="0"/>
      <p:bldP spid="101404" grpId="0" autoUpdateAnimBg="0"/>
      <p:bldP spid="101407" grpId="0" autoUpdateAnimBg="0"/>
      <p:bldP spid="101408" grpId="0" build="p" autoUpdateAnimBg="0"/>
      <p:bldP spid="101409" grpId="0" build="p" autoUpdateAnimBg="0"/>
      <p:bldP spid="101410" grpId="0" build="p" autoUpdateAnimBg="0"/>
      <p:bldP spid="101411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6794500" y="3505200"/>
            <a:ext cx="57150" cy="1225550"/>
            <a:chOff x="4280" y="2160"/>
            <a:chExt cx="36" cy="772"/>
          </a:xfrm>
        </p:grpSpPr>
        <p:sp>
          <p:nvSpPr>
            <p:cNvPr id="102403" name="Line 3"/>
            <p:cNvSpPr>
              <a:spLocks noChangeShapeType="1"/>
            </p:cNvSpPr>
            <p:nvPr/>
          </p:nvSpPr>
          <p:spPr bwMode="auto">
            <a:xfrm flipV="1">
              <a:off x="4303" y="2160"/>
              <a:ext cx="0" cy="7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2404" name="Oval 4"/>
            <p:cNvSpPr>
              <a:spLocks noChangeArrowheads="1"/>
            </p:cNvSpPr>
            <p:nvPr/>
          </p:nvSpPr>
          <p:spPr bwMode="auto">
            <a:xfrm>
              <a:off x="4280" y="2524"/>
              <a:ext cx="36" cy="3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47688" y="609600"/>
            <a:ext cx="1357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1727200" y="685800"/>
          <a:ext cx="2374900" cy="406400"/>
        </p:xfrm>
        <a:graphic>
          <a:graphicData uri="http://schemas.openxmlformats.org/presentationml/2006/ole">
            <p:oleObj spid="_x0000_s102406" name="Equation" r:id="rId3" imgW="2373870" imgH="406224" progId="Equation.3">
              <p:embed/>
            </p:oleObj>
          </a:graphicData>
        </a:graphic>
      </p:graphicFrame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447800" y="1281113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无最大值和最小值 </a:t>
            </a:r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5840413" y="685800"/>
            <a:ext cx="1703387" cy="1544638"/>
            <a:chOff x="3602" y="419"/>
            <a:chExt cx="1073" cy="973"/>
          </a:xfrm>
        </p:grpSpPr>
        <p:grpSp>
          <p:nvGrpSpPr>
            <p:cNvPr id="102409" name="Group 9"/>
            <p:cNvGrpSpPr>
              <a:grpSpLocks/>
            </p:cNvGrpSpPr>
            <p:nvPr/>
          </p:nvGrpSpPr>
          <p:grpSpPr bwMode="auto">
            <a:xfrm>
              <a:off x="3602" y="419"/>
              <a:ext cx="1073" cy="973"/>
              <a:chOff x="3602" y="419"/>
              <a:chExt cx="1073" cy="973"/>
            </a:xfrm>
          </p:grpSpPr>
          <p:sp>
            <p:nvSpPr>
              <p:cNvPr id="102410" name="Line 10"/>
              <p:cNvSpPr>
                <a:spLocks noChangeShapeType="1"/>
              </p:cNvSpPr>
              <p:nvPr/>
            </p:nvSpPr>
            <p:spPr bwMode="auto">
              <a:xfrm flipH="1">
                <a:off x="3801" y="739"/>
                <a:ext cx="4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102411" name="Group 11"/>
              <p:cNvGrpSpPr>
                <a:grpSpLocks/>
              </p:cNvGrpSpPr>
              <p:nvPr/>
            </p:nvGrpSpPr>
            <p:grpSpPr bwMode="auto">
              <a:xfrm>
                <a:off x="3602" y="419"/>
                <a:ext cx="1073" cy="973"/>
                <a:chOff x="3602" y="419"/>
                <a:chExt cx="1073" cy="973"/>
              </a:xfrm>
            </p:grpSpPr>
            <p:sp>
              <p:nvSpPr>
                <p:cNvPr id="102412" name="Line 12"/>
                <p:cNvSpPr>
                  <a:spLocks noChangeShapeType="1"/>
                </p:cNvSpPr>
                <p:nvPr/>
              </p:nvSpPr>
              <p:spPr bwMode="auto">
                <a:xfrm>
                  <a:off x="3800" y="1224"/>
                  <a:ext cx="845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0241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800" y="419"/>
                  <a:ext cx="0" cy="805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102414" name="Object 14"/>
                <p:cNvGraphicFramePr>
                  <a:graphicFrameLocks noChangeAspect="1"/>
                </p:cNvGraphicFramePr>
                <p:nvPr/>
              </p:nvGraphicFramePr>
              <p:xfrm>
                <a:off x="4560" y="1270"/>
                <a:ext cx="115" cy="122"/>
              </p:xfrm>
              <a:graphic>
                <a:graphicData uri="http://schemas.openxmlformats.org/presentationml/2006/ole">
                  <p:oleObj spid="_x0000_s102414" name="Equation" r:id="rId4" imgW="228600" imgH="241300" progId="Equation.3">
                    <p:embed/>
                  </p:oleObj>
                </a:graphicData>
              </a:graphic>
            </p:graphicFrame>
            <p:graphicFrame>
              <p:nvGraphicFramePr>
                <p:cNvPr id="102415" name="Object 15"/>
                <p:cNvGraphicFramePr>
                  <a:graphicFrameLocks noChangeAspect="1"/>
                </p:cNvGraphicFramePr>
                <p:nvPr/>
              </p:nvGraphicFramePr>
              <p:xfrm>
                <a:off x="3642" y="1231"/>
                <a:ext cx="109" cy="122"/>
              </p:xfrm>
              <a:graphic>
                <a:graphicData uri="http://schemas.openxmlformats.org/presentationml/2006/ole">
                  <p:oleObj spid="_x0000_s102415" name="Equation" r:id="rId5" imgW="215713" imgH="241091" progId="Equation.3">
                    <p:embed/>
                  </p:oleObj>
                </a:graphicData>
              </a:graphic>
            </p:graphicFrame>
            <p:graphicFrame>
              <p:nvGraphicFramePr>
                <p:cNvPr id="102416" name="Object 16"/>
                <p:cNvGraphicFramePr>
                  <a:graphicFrameLocks noChangeAspect="1"/>
                </p:cNvGraphicFramePr>
                <p:nvPr/>
              </p:nvGraphicFramePr>
              <p:xfrm>
                <a:off x="3602" y="454"/>
                <a:ext cx="122" cy="160"/>
              </p:xfrm>
              <a:graphic>
                <a:graphicData uri="http://schemas.openxmlformats.org/presentationml/2006/ole">
                  <p:oleObj spid="_x0000_s102416" name="Equation" r:id="rId6" imgW="241091" imgH="317225" progId="Equation.3">
                    <p:embed/>
                  </p:oleObj>
                </a:graphicData>
              </a:graphic>
            </p:graphicFrame>
            <p:sp>
              <p:nvSpPr>
                <p:cNvPr id="10241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791" y="729"/>
                  <a:ext cx="499" cy="498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0241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295" y="729"/>
                  <a:ext cx="0" cy="49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102419" name="Object 19"/>
                <p:cNvGraphicFramePr>
                  <a:graphicFrameLocks noChangeAspect="1"/>
                </p:cNvGraphicFramePr>
                <p:nvPr/>
              </p:nvGraphicFramePr>
              <p:xfrm>
                <a:off x="4262" y="1237"/>
                <a:ext cx="77" cy="155"/>
              </p:xfrm>
              <a:graphic>
                <a:graphicData uri="http://schemas.openxmlformats.org/presentationml/2006/ole">
                  <p:oleObj spid="_x0000_s102419" name="Equation" r:id="rId7" imgW="152268" imgH="304536" progId="Equation.3">
                    <p:embed/>
                  </p:oleObj>
                </a:graphicData>
              </a:graphic>
            </p:graphicFrame>
            <p:graphicFrame>
              <p:nvGraphicFramePr>
                <p:cNvPr id="102420" name="Object 20"/>
                <p:cNvGraphicFramePr>
                  <a:graphicFrameLocks noChangeAspect="1"/>
                </p:cNvGraphicFramePr>
                <p:nvPr/>
              </p:nvGraphicFramePr>
              <p:xfrm>
                <a:off x="3667" y="672"/>
                <a:ext cx="77" cy="155"/>
              </p:xfrm>
              <a:graphic>
                <a:graphicData uri="http://schemas.openxmlformats.org/presentationml/2006/ole">
                  <p:oleObj spid="_x0000_s102420" name="Equation" r:id="rId8" imgW="152268" imgH="304536" progId="Equation.3">
                    <p:embed/>
                  </p:oleObj>
                </a:graphicData>
              </a:graphic>
            </p:graphicFrame>
          </p:grpSp>
          <p:sp>
            <p:nvSpPr>
              <p:cNvPr id="102421" name="Oval 21"/>
              <p:cNvSpPr>
                <a:spLocks noChangeArrowheads="1"/>
              </p:cNvSpPr>
              <p:nvPr/>
            </p:nvSpPr>
            <p:spPr bwMode="auto">
              <a:xfrm>
                <a:off x="4260" y="72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02422" name="Oval 22"/>
            <p:cNvSpPr>
              <a:spLocks noChangeArrowheads="1"/>
            </p:cNvSpPr>
            <p:nvPr/>
          </p:nvSpPr>
          <p:spPr bwMode="auto">
            <a:xfrm>
              <a:off x="3785" y="1212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02423" name="Object 23"/>
          <p:cNvGraphicFramePr>
            <a:graphicFrameLocks noChangeAspect="1"/>
          </p:cNvGraphicFramePr>
          <p:nvPr/>
        </p:nvGraphicFramePr>
        <p:xfrm>
          <a:off x="952500" y="2768600"/>
          <a:ext cx="3924300" cy="1346200"/>
        </p:xfrm>
        <a:graphic>
          <a:graphicData uri="http://schemas.openxmlformats.org/presentationml/2006/ole">
            <p:oleObj spid="_x0000_s102423" name="Equation" r:id="rId9" imgW="3924300" imgH="1346200" progId="Equation.3">
              <p:embed/>
            </p:oleObj>
          </a:graphicData>
        </a:graphic>
      </p:graphicFrame>
      <p:grpSp>
        <p:nvGrpSpPr>
          <p:cNvPr id="102424" name="Group 24"/>
          <p:cNvGrpSpPr>
            <a:grpSpLocks/>
          </p:cNvGrpSpPr>
          <p:nvPr/>
        </p:nvGrpSpPr>
        <p:grpSpPr bwMode="auto">
          <a:xfrm>
            <a:off x="5943600" y="2990850"/>
            <a:ext cx="2057400" cy="2038350"/>
            <a:chOff x="3744" y="1836"/>
            <a:chExt cx="1296" cy="1284"/>
          </a:xfrm>
        </p:grpSpPr>
        <p:sp>
          <p:nvSpPr>
            <p:cNvPr id="102425" name="Line 25"/>
            <p:cNvSpPr>
              <a:spLocks noChangeShapeType="1"/>
            </p:cNvSpPr>
            <p:nvPr/>
          </p:nvSpPr>
          <p:spPr bwMode="auto">
            <a:xfrm>
              <a:off x="3924" y="2928"/>
              <a:ext cx="109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2426" name="Line 26"/>
            <p:cNvSpPr>
              <a:spLocks noChangeShapeType="1"/>
            </p:cNvSpPr>
            <p:nvPr/>
          </p:nvSpPr>
          <p:spPr bwMode="auto">
            <a:xfrm flipV="1">
              <a:off x="3924" y="1880"/>
              <a:ext cx="0" cy="10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2427" name="Object 27"/>
            <p:cNvGraphicFramePr>
              <a:graphicFrameLocks noChangeAspect="1"/>
            </p:cNvGraphicFramePr>
            <p:nvPr/>
          </p:nvGraphicFramePr>
          <p:xfrm>
            <a:off x="4910" y="2983"/>
            <a:ext cx="130" cy="137"/>
          </p:xfrm>
          <a:graphic>
            <a:graphicData uri="http://schemas.openxmlformats.org/presentationml/2006/ole">
              <p:oleObj spid="_x0000_s102427" name="Equation" r:id="rId10" imgW="228600" imgH="241300" progId="Equation.3">
                <p:embed/>
              </p:oleObj>
            </a:graphicData>
          </a:graphic>
        </p:graphicFrame>
        <p:graphicFrame>
          <p:nvGraphicFramePr>
            <p:cNvPr id="102428" name="Object 28"/>
            <p:cNvGraphicFramePr>
              <a:graphicFrameLocks noChangeAspect="1"/>
            </p:cNvGraphicFramePr>
            <p:nvPr/>
          </p:nvGraphicFramePr>
          <p:xfrm>
            <a:off x="3766" y="2903"/>
            <a:ext cx="122" cy="137"/>
          </p:xfrm>
          <a:graphic>
            <a:graphicData uri="http://schemas.openxmlformats.org/presentationml/2006/ole">
              <p:oleObj spid="_x0000_s102428" name="Equation" r:id="rId11" imgW="215713" imgH="241091" progId="Equation.3">
                <p:embed/>
              </p:oleObj>
            </a:graphicData>
          </a:graphic>
        </p:graphicFrame>
        <p:graphicFrame>
          <p:nvGraphicFramePr>
            <p:cNvPr id="102429" name="Object 29"/>
            <p:cNvGraphicFramePr>
              <a:graphicFrameLocks noChangeAspect="1"/>
            </p:cNvGraphicFramePr>
            <p:nvPr/>
          </p:nvGraphicFramePr>
          <p:xfrm>
            <a:off x="3744" y="1836"/>
            <a:ext cx="137" cy="180"/>
          </p:xfrm>
          <a:graphic>
            <a:graphicData uri="http://schemas.openxmlformats.org/presentationml/2006/ole">
              <p:oleObj spid="_x0000_s102429" name="Equation" r:id="rId12" imgW="241091" imgH="317225" progId="Equation.3">
                <p:embed/>
              </p:oleObj>
            </a:graphicData>
          </a:graphic>
        </p:graphicFrame>
      </p:grpSp>
      <p:grpSp>
        <p:nvGrpSpPr>
          <p:cNvPr id="102430" name="Group 30"/>
          <p:cNvGrpSpPr>
            <a:grpSpLocks/>
          </p:cNvGrpSpPr>
          <p:nvPr/>
        </p:nvGrpSpPr>
        <p:grpSpPr bwMode="auto">
          <a:xfrm>
            <a:off x="6049963" y="4021138"/>
            <a:ext cx="884237" cy="1008062"/>
            <a:chOff x="3811" y="2485"/>
            <a:chExt cx="557" cy="635"/>
          </a:xfrm>
        </p:grpSpPr>
        <p:graphicFrame>
          <p:nvGraphicFramePr>
            <p:cNvPr id="102431" name="Object 31"/>
            <p:cNvGraphicFramePr>
              <a:graphicFrameLocks noChangeAspect="1"/>
            </p:cNvGraphicFramePr>
            <p:nvPr/>
          </p:nvGraphicFramePr>
          <p:xfrm>
            <a:off x="4291" y="2965"/>
            <a:ext cx="77" cy="155"/>
          </p:xfrm>
          <a:graphic>
            <a:graphicData uri="http://schemas.openxmlformats.org/presentationml/2006/ole">
              <p:oleObj spid="_x0000_s102431" name="Equation" r:id="rId13" imgW="152268" imgH="304536" progId="Equation.3">
                <p:embed/>
              </p:oleObj>
            </a:graphicData>
          </a:graphic>
        </p:graphicFrame>
        <p:graphicFrame>
          <p:nvGraphicFramePr>
            <p:cNvPr id="102432" name="Object 32"/>
            <p:cNvGraphicFramePr>
              <a:graphicFrameLocks noChangeAspect="1"/>
            </p:cNvGraphicFramePr>
            <p:nvPr/>
          </p:nvGraphicFramePr>
          <p:xfrm>
            <a:off x="3811" y="2485"/>
            <a:ext cx="77" cy="155"/>
          </p:xfrm>
          <a:graphic>
            <a:graphicData uri="http://schemas.openxmlformats.org/presentationml/2006/ole">
              <p:oleObj spid="_x0000_s102432" name="Equation" r:id="rId14" imgW="152268" imgH="304536" progId="Equation.3">
                <p:embed/>
              </p:oleObj>
            </a:graphicData>
          </a:graphic>
        </p:graphicFrame>
        <p:sp>
          <p:nvSpPr>
            <p:cNvPr id="102433" name="Line 33"/>
            <p:cNvSpPr>
              <a:spLocks noChangeShapeType="1"/>
            </p:cNvSpPr>
            <p:nvPr/>
          </p:nvSpPr>
          <p:spPr bwMode="auto">
            <a:xfrm>
              <a:off x="3919" y="2544"/>
              <a:ext cx="384" cy="38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2434" name="Oval 34"/>
            <p:cNvSpPr>
              <a:spLocks noChangeArrowheads="1"/>
            </p:cNvSpPr>
            <p:nvPr/>
          </p:nvSpPr>
          <p:spPr bwMode="auto">
            <a:xfrm>
              <a:off x="4297" y="2915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02435" name="Group 35"/>
          <p:cNvGrpSpPr>
            <a:grpSpLocks/>
          </p:cNvGrpSpPr>
          <p:nvPr/>
        </p:nvGrpSpPr>
        <p:grpSpPr bwMode="auto">
          <a:xfrm>
            <a:off x="6002338" y="3419475"/>
            <a:ext cx="1487487" cy="1609725"/>
            <a:chOff x="3781" y="2106"/>
            <a:chExt cx="937" cy="1014"/>
          </a:xfrm>
        </p:grpSpPr>
        <p:sp>
          <p:nvSpPr>
            <p:cNvPr id="102436" name="Line 36"/>
            <p:cNvSpPr>
              <a:spLocks noChangeShapeType="1"/>
            </p:cNvSpPr>
            <p:nvPr/>
          </p:nvSpPr>
          <p:spPr bwMode="auto">
            <a:xfrm flipH="1">
              <a:off x="3907" y="2160"/>
              <a:ext cx="3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2437" name="Object 37"/>
            <p:cNvGraphicFramePr>
              <a:graphicFrameLocks noChangeAspect="1"/>
            </p:cNvGraphicFramePr>
            <p:nvPr/>
          </p:nvGraphicFramePr>
          <p:xfrm>
            <a:off x="4611" y="2970"/>
            <a:ext cx="107" cy="150"/>
          </p:xfrm>
          <a:graphic>
            <a:graphicData uri="http://schemas.openxmlformats.org/presentationml/2006/ole">
              <p:oleObj spid="_x0000_s102437" name="Equation" r:id="rId15" imgW="215713" imgH="304536" progId="Equation.3">
                <p:embed/>
              </p:oleObj>
            </a:graphicData>
          </a:graphic>
        </p:graphicFrame>
        <p:graphicFrame>
          <p:nvGraphicFramePr>
            <p:cNvPr id="102438" name="Object 38"/>
            <p:cNvGraphicFramePr>
              <a:graphicFrameLocks noChangeAspect="1"/>
            </p:cNvGraphicFramePr>
            <p:nvPr/>
          </p:nvGraphicFramePr>
          <p:xfrm>
            <a:off x="3781" y="2106"/>
            <a:ext cx="107" cy="150"/>
          </p:xfrm>
          <a:graphic>
            <a:graphicData uri="http://schemas.openxmlformats.org/presentationml/2006/ole">
              <p:oleObj spid="_x0000_s102438" name="Equation" r:id="rId16" imgW="215713" imgH="304536" progId="Equation.3">
                <p:embed/>
              </p:oleObj>
            </a:graphicData>
          </a:graphic>
        </p:graphicFrame>
        <p:sp>
          <p:nvSpPr>
            <p:cNvPr id="102439" name="Line 39"/>
            <p:cNvSpPr>
              <a:spLocks noChangeShapeType="1"/>
            </p:cNvSpPr>
            <p:nvPr/>
          </p:nvSpPr>
          <p:spPr bwMode="auto">
            <a:xfrm>
              <a:off x="4296" y="2156"/>
              <a:ext cx="384" cy="38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2440" name="Oval 40"/>
            <p:cNvSpPr>
              <a:spLocks noChangeArrowheads="1"/>
            </p:cNvSpPr>
            <p:nvPr/>
          </p:nvSpPr>
          <p:spPr bwMode="auto">
            <a:xfrm>
              <a:off x="4280" y="2140"/>
              <a:ext cx="32" cy="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2441" name="Line 41"/>
            <p:cNvSpPr>
              <a:spLocks noChangeShapeType="1"/>
            </p:cNvSpPr>
            <p:nvPr/>
          </p:nvSpPr>
          <p:spPr bwMode="auto">
            <a:xfrm>
              <a:off x="4665" y="2544"/>
              <a:ext cx="0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914400" y="4419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也无最大值和最小值 </a:t>
            </a:r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515938" y="20716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又如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02444" name="AutoShape 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2445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utoUpdateAnimBg="0"/>
      <p:bldP spid="102442" grpId="0" autoUpdateAnimBg="0"/>
      <p:bldP spid="10244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419100" y="3124200"/>
          <a:ext cx="2628900" cy="457200"/>
        </p:xfrm>
        <a:graphic>
          <a:graphicData uri="http://schemas.openxmlformats.org/presentationml/2006/ole">
            <p:oleObj spid="_x0000_s103426" name="Equation" r:id="rId3" imgW="2628900" imgH="457200" progId="Equation.3">
              <p:embed/>
            </p:oleObj>
          </a:graphicData>
        </a:graphic>
      </p:graphicFrame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6719888" y="1752600"/>
            <a:ext cx="2195512" cy="2047875"/>
            <a:chOff x="2117" y="1344"/>
            <a:chExt cx="1819" cy="1697"/>
          </a:xfrm>
        </p:grpSpPr>
        <p:sp>
          <p:nvSpPr>
            <p:cNvPr id="103428" name="Line 4"/>
            <p:cNvSpPr>
              <a:spLocks noChangeShapeType="1"/>
            </p:cNvSpPr>
            <p:nvPr/>
          </p:nvSpPr>
          <p:spPr bwMode="auto">
            <a:xfrm>
              <a:off x="3542" y="2313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3429" name="Group 5"/>
            <p:cNvGrpSpPr>
              <a:grpSpLocks/>
            </p:cNvGrpSpPr>
            <p:nvPr/>
          </p:nvGrpSpPr>
          <p:grpSpPr bwMode="auto">
            <a:xfrm>
              <a:off x="2117" y="1344"/>
              <a:ext cx="1819" cy="1697"/>
              <a:chOff x="2117" y="1344"/>
              <a:chExt cx="1819" cy="1697"/>
            </a:xfrm>
          </p:grpSpPr>
          <p:graphicFrame>
            <p:nvGraphicFramePr>
              <p:cNvPr id="103430" name="Object 6"/>
              <p:cNvGraphicFramePr>
                <a:graphicFrameLocks noChangeAspect="1"/>
              </p:cNvGraphicFramePr>
              <p:nvPr/>
            </p:nvGraphicFramePr>
            <p:xfrm>
              <a:off x="3473" y="2735"/>
              <a:ext cx="199" cy="279"/>
            </p:xfrm>
            <a:graphic>
              <a:graphicData uri="http://schemas.openxmlformats.org/presentationml/2006/ole">
                <p:oleObj spid="_x0000_s103430" name="Equation" r:id="rId4" imgW="126725" imgH="177415" progId="Equation.3">
                  <p:embed/>
                </p:oleObj>
              </a:graphicData>
            </a:graphic>
          </p:graphicFrame>
          <p:grpSp>
            <p:nvGrpSpPr>
              <p:cNvPr id="103431" name="Group 7"/>
              <p:cNvGrpSpPr>
                <a:grpSpLocks/>
              </p:cNvGrpSpPr>
              <p:nvPr/>
            </p:nvGrpSpPr>
            <p:grpSpPr bwMode="auto">
              <a:xfrm>
                <a:off x="2117" y="1344"/>
                <a:ext cx="1819" cy="1697"/>
                <a:chOff x="2112" y="1344"/>
                <a:chExt cx="1819" cy="1697"/>
              </a:xfrm>
            </p:grpSpPr>
            <p:sp>
              <p:nvSpPr>
                <p:cNvPr id="103432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352" y="1392"/>
                  <a:ext cx="0" cy="13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103433" name="Group 9"/>
                <p:cNvGrpSpPr>
                  <a:grpSpLocks/>
                </p:cNvGrpSpPr>
                <p:nvPr/>
              </p:nvGrpSpPr>
              <p:grpSpPr bwMode="auto">
                <a:xfrm>
                  <a:off x="2112" y="1344"/>
                  <a:ext cx="1819" cy="1697"/>
                  <a:chOff x="2112" y="1344"/>
                  <a:chExt cx="1819" cy="1697"/>
                </a:xfrm>
              </p:grpSpPr>
              <p:sp>
                <p:nvSpPr>
                  <p:cNvPr id="10343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376" y="2725"/>
                    <a:ext cx="150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aphicFrame>
                <p:nvGraphicFramePr>
                  <p:cNvPr id="103435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3692" y="2768"/>
                  <a:ext cx="239" cy="263"/>
                </p:xfrm>
                <a:graphic>
                  <a:graphicData uri="http://schemas.openxmlformats.org/presentationml/2006/ole">
                    <p:oleObj spid="_x0000_s103435" name="Equation" r:id="rId5" imgW="126835" imgH="139518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03436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2246" y="2725"/>
                  <a:ext cx="240" cy="263"/>
                </p:xfrm>
                <a:graphic>
                  <a:graphicData uri="http://schemas.openxmlformats.org/presentationml/2006/ole">
                    <p:oleObj spid="_x0000_s103436" name="Equation" r:id="rId6" imgW="126835" imgH="139518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03437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2112" y="1344"/>
                  <a:ext cx="264" cy="311"/>
                </p:xfrm>
                <a:graphic>
                  <a:graphicData uri="http://schemas.openxmlformats.org/presentationml/2006/ole">
                    <p:oleObj spid="_x0000_s103437" name="Equation" r:id="rId7" imgW="139579" imgH="164957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0343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519" y="2785"/>
                  <a:ext cx="199" cy="219"/>
                </p:xfrm>
                <a:graphic>
                  <a:graphicData uri="http://schemas.openxmlformats.org/presentationml/2006/ole">
                    <p:oleObj spid="_x0000_s103438" name="Equation" r:id="rId8" imgW="126835" imgH="139518" progId="Equation.3">
                      <p:embed/>
                    </p:oleObj>
                  </a:graphicData>
                </a:graphic>
              </p:graphicFrame>
              <p:sp>
                <p:nvSpPr>
                  <p:cNvPr id="10343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184"/>
                    <a:ext cx="0" cy="51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aphicFrame>
                <p:nvGraphicFramePr>
                  <p:cNvPr id="103440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2462" y="1536"/>
                  <a:ext cx="916" cy="318"/>
                </p:xfrm>
                <a:graphic>
                  <a:graphicData uri="http://schemas.openxmlformats.org/presentationml/2006/ole">
                    <p:oleObj spid="_x0000_s103440" name="Equation" r:id="rId9" imgW="583947" imgH="203112" progId="Equation.3">
                      <p:embed/>
                    </p:oleObj>
                  </a:graphicData>
                </a:graphic>
              </p:graphicFrame>
              <p:sp>
                <p:nvSpPr>
                  <p:cNvPr id="103441" name="Freeform 17"/>
                  <p:cNvSpPr>
                    <a:spLocks/>
                  </p:cNvSpPr>
                  <p:nvPr/>
                </p:nvSpPr>
                <p:spPr bwMode="auto">
                  <a:xfrm>
                    <a:off x="2592" y="1809"/>
                    <a:ext cx="950" cy="763"/>
                  </a:xfrm>
                  <a:custGeom>
                    <a:avLst/>
                    <a:gdLst/>
                    <a:ahLst/>
                    <a:cxnLst>
                      <a:cxn ang="0">
                        <a:pos x="0" y="368"/>
                      </a:cxn>
                      <a:cxn ang="0">
                        <a:pos x="144" y="608"/>
                      </a:cxn>
                      <a:cxn ang="0">
                        <a:pos x="288" y="752"/>
                      </a:cxn>
                      <a:cxn ang="0">
                        <a:pos x="576" y="32"/>
                      </a:cxn>
                      <a:cxn ang="0">
                        <a:pos x="1056" y="560"/>
                      </a:cxn>
                    </a:cxnLst>
                    <a:rect l="0" t="0" r="r" b="b"/>
                    <a:pathLst>
                      <a:path w="1056" h="848">
                        <a:moveTo>
                          <a:pt x="0" y="368"/>
                        </a:moveTo>
                        <a:cubicBezTo>
                          <a:pt x="48" y="456"/>
                          <a:pt x="96" y="544"/>
                          <a:pt x="144" y="608"/>
                        </a:cubicBezTo>
                        <a:cubicBezTo>
                          <a:pt x="192" y="672"/>
                          <a:pt x="216" y="848"/>
                          <a:pt x="288" y="752"/>
                        </a:cubicBezTo>
                        <a:cubicBezTo>
                          <a:pt x="360" y="656"/>
                          <a:pt x="448" y="64"/>
                          <a:pt x="576" y="32"/>
                        </a:cubicBezTo>
                        <a:cubicBezTo>
                          <a:pt x="704" y="0"/>
                          <a:pt x="976" y="472"/>
                          <a:pt x="1056" y="56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10344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698" y="2529"/>
                    <a:ext cx="240" cy="512"/>
                    <a:chOff x="4342" y="1152"/>
                    <a:chExt cx="266" cy="569"/>
                  </a:xfrm>
                </p:grpSpPr>
                <p:sp>
                  <p:nvSpPr>
                    <p:cNvPr id="10344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1152"/>
                      <a:ext cx="0" cy="19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graphicFrame>
                  <p:nvGraphicFramePr>
                    <p:cNvPr id="103444" name="Object 2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342" y="1344"/>
                    <a:ext cx="266" cy="377"/>
                  </p:xfrm>
                  <a:graphic>
                    <a:graphicData uri="http://schemas.openxmlformats.org/presentationml/2006/ole">
                      <p:oleObj spid="_x0000_s103444" name="Equation" r:id="rId10" imgW="152268" imgH="215713" progId="Equation.3">
                        <p:embed/>
                      </p:oleObj>
                    </a:graphicData>
                  </a:graphic>
                </p:graphicFrame>
              </p:grpSp>
              <p:grpSp>
                <p:nvGrpSpPr>
                  <p:cNvPr id="10344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88" y="1838"/>
                    <a:ext cx="279" cy="1190"/>
                    <a:chOff x="4712" y="384"/>
                    <a:chExt cx="310" cy="1322"/>
                  </a:xfrm>
                </p:grpSpPr>
                <p:sp>
                  <p:nvSpPr>
                    <p:cNvPr id="10344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8" y="384"/>
                      <a:ext cx="0" cy="96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graphicFrame>
                  <p:nvGraphicFramePr>
                    <p:cNvPr id="103447" name="Object 2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712" y="1330"/>
                    <a:ext cx="310" cy="376"/>
                  </p:xfrm>
                  <a:graphic>
                    <a:graphicData uri="http://schemas.openxmlformats.org/presentationml/2006/ole">
                      <p:oleObj spid="_x0000_s103447" name="Equation" r:id="rId11" imgW="177569" imgH="215619" progId="Equation.3">
                        <p:embed/>
                      </p:oleObj>
                    </a:graphicData>
                  </a:graphic>
                </p:graphicFrame>
              </p:grpSp>
            </p:grpSp>
          </p:grpSp>
        </p:grpSp>
      </p:grpSp>
      <p:grpSp>
        <p:nvGrpSpPr>
          <p:cNvPr id="103448" name="Group 24"/>
          <p:cNvGrpSpPr>
            <a:grpSpLocks/>
          </p:cNvGrpSpPr>
          <p:nvPr/>
        </p:nvGrpSpPr>
        <p:grpSpPr bwMode="auto">
          <a:xfrm>
            <a:off x="6597650" y="3017838"/>
            <a:ext cx="927100" cy="333375"/>
            <a:chOff x="3888" y="2796"/>
            <a:chExt cx="768" cy="276"/>
          </a:xfrm>
        </p:grpSpPr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 flipH="1">
              <a:off x="4176" y="2901"/>
              <a:ext cx="480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3450" name="Object 26"/>
            <p:cNvGraphicFramePr>
              <a:graphicFrameLocks noChangeAspect="1"/>
            </p:cNvGraphicFramePr>
            <p:nvPr/>
          </p:nvGraphicFramePr>
          <p:xfrm>
            <a:off x="3888" y="2796"/>
            <a:ext cx="327" cy="276"/>
          </p:xfrm>
          <a:graphic>
            <a:graphicData uri="http://schemas.openxmlformats.org/presentationml/2006/ole">
              <p:oleObj spid="_x0000_s103450" name="Equation" r:id="rId12" imgW="164957" imgH="139579" progId="Equation.3">
                <p:embed/>
              </p:oleObj>
            </a:graphicData>
          </a:graphic>
        </p:graphicFrame>
      </p:grpSp>
      <p:grpSp>
        <p:nvGrpSpPr>
          <p:cNvPr id="103451" name="Group 27"/>
          <p:cNvGrpSpPr>
            <a:grpSpLocks/>
          </p:cNvGrpSpPr>
          <p:nvPr/>
        </p:nvGrpSpPr>
        <p:grpSpPr bwMode="auto">
          <a:xfrm>
            <a:off x="6597650" y="2184400"/>
            <a:ext cx="1333500" cy="328613"/>
            <a:chOff x="2016" y="1680"/>
            <a:chExt cx="1104" cy="273"/>
          </a:xfrm>
        </p:grpSpPr>
        <p:sp>
          <p:nvSpPr>
            <p:cNvPr id="103452" name="Line 28"/>
            <p:cNvSpPr>
              <a:spLocks noChangeShapeType="1"/>
            </p:cNvSpPr>
            <p:nvPr/>
          </p:nvSpPr>
          <p:spPr bwMode="auto">
            <a:xfrm flipH="1">
              <a:off x="2352" y="1824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3453" name="Object 29"/>
            <p:cNvGraphicFramePr>
              <a:graphicFrameLocks noChangeAspect="1"/>
            </p:cNvGraphicFramePr>
            <p:nvPr/>
          </p:nvGraphicFramePr>
          <p:xfrm>
            <a:off x="2016" y="1680"/>
            <a:ext cx="336" cy="273"/>
          </p:xfrm>
          <a:graphic>
            <a:graphicData uri="http://schemas.openxmlformats.org/presentationml/2006/ole">
              <p:oleObj spid="_x0000_s103453" name="Equation" r:id="rId13" imgW="203024" imgH="164957" progId="Equation.3">
                <p:embed/>
              </p:oleObj>
            </a:graphicData>
          </a:graphic>
        </p:graphicFrame>
      </p:grpSp>
      <p:sp>
        <p:nvSpPr>
          <p:cNvPr id="103454" name="Rectangle 3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1143000" cy="6096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定理</a:t>
            </a:r>
            <a:r>
              <a:rPr lang="en-US" altLang="zh-CN" sz="2800" b="1">
                <a:ea typeface="楷体_GB2312" pitchFamily="49" charset="-122"/>
              </a:rPr>
              <a:t>7</a:t>
            </a:r>
            <a:endParaRPr lang="en-US" altLang="zh-CN" sz="280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4191000" y="97155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由定理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可知有</a:t>
            </a:r>
          </a:p>
        </p:txBody>
      </p:sp>
      <p:graphicFrame>
        <p:nvGraphicFramePr>
          <p:cNvPr id="103456" name="Object 32"/>
          <p:cNvGraphicFramePr>
            <a:graphicFrameLocks noChangeAspect="1"/>
          </p:cNvGraphicFramePr>
          <p:nvPr/>
        </p:nvGraphicFramePr>
        <p:xfrm>
          <a:off x="1371600" y="1689100"/>
          <a:ext cx="2590800" cy="673100"/>
        </p:xfrm>
        <a:graphic>
          <a:graphicData uri="http://schemas.openxmlformats.org/presentationml/2006/ole">
            <p:oleObj spid="_x0000_s103456" name="Equation" r:id="rId14" imgW="2590800" imgH="673100" progId="Equation.3">
              <p:embed/>
            </p:oleObj>
          </a:graphicData>
        </a:graphic>
      </p:graphicFrame>
      <p:graphicFrame>
        <p:nvGraphicFramePr>
          <p:cNvPr id="103457" name="Object 33"/>
          <p:cNvGraphicFramePr>
            <a:graphicFrameLocks noChangeAspect="1"/>
          </p:cNvGraphicFramePr>
          <p:nvPr/>
        </p:nvGraphicFramePr>
        <p:xfrm>
          <a:off x="4156075" y="1701800"/>
          <a:ext cx="2320925" cy="660400"/>
        </p:xfrm>
        <a:graphic>
          <a:graphicData uri="http://schemas.openxmlformats.org/presentationml/2006/ole">
            <p:oleObj spid="_x0000_s103457" name="Equation" r:id="rId15" imgW="2324100" imgH="660400" progId="Equation.3">
              <p:embed/>
            </p:oleObj>
          </a:graphicData>
        </a:graphic>
      </p:graphicFrame>
      <p:graphicFrame>
        <p:nvGraphicFramePr>
          <p:cNvPr id="103458" name="Object 34"/>
          <p:cNvGraphicFramePr>
            <a:graphicFrameLocks noChangeAspect="1"/>
          </p:cNvGraphicFramePr>
          <p:nvPr/>
        </p:nvGraphicFramePr>
        <p:xfrm>
          <a:off x="736600" y="2559050"/>
          <a:ext cx="2311400" cy="431800"/>
        </p:xfrm>
        <a:graphic>
          <a:graphicData uri="http://schemas.openxmlformats.org/presentationml/2006/ole">
            <p:oleObj spid="_x0000_s103458" name="Equation" r:id="rId16" imgW="2311400" imgH="431800" progId="Equation.3">
              <p:embed/>
            </p:oleObj>
          </a:graphicData>
        </a:graphic>
      </p:graphicFrame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609600" y="990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03460" name="Object 36"/>
          <p:cNvGraphicFramePr>
            <a:graphicFrameLocks noChangeAspect="1"/>
          </p:cNvGraphicFramePr>
          <p:nvPr/>
        </p:nvGraphicFramePr>
        <p:xfrm>
          <a:off x="1765300" y="1047750"/>
          <a:ext cx="2425700" cy="406400"/>
        </p:xfrm>
        <a:graphic>
          <a:graphicData uri="http://schemas.openxmlformats.org/presentationml/2006/ole">
            <p:oleObj spid="_x0000_s103460" name="Equation" r:id="rId17" imgW="2425700" imgH="406400" progId="Equation.3">
              <p:embed/>
            </p:oleObj>
          </a:graphicData>
        </a:graphic>
      </p:graphicFrame>
      <p:graphicFrame>
        <p:nvGraphicFramePr>
          <p:cNvPr id="103461" name="Object 37"/>
          <p:cNvGraphicFramePr>
            <a:graphicFrameLocks noChangeAspect="1"/>
          </p:cNvGraphicFramePr>
          <p:nvPr/>
        </p:nvGraphicFramePr>
        <p:xfrm>
          <a:off x="3086100" y="2514600"/>
          <a:ext cx="2705100" cy="457200"/>
        </p:xfrm>
        <a:graphic>
          <a:graphicData uri="http://schemas.openxmlformats.org/presentationml/2006/ole">
            <p:oleObj spid="_x0000_s103461" name="Equation" r:id="rId18" imgW="2705100" imgH="457200" progId="Equation.3">
              <p:embed/>
            </p:oleObj>
          </a:graphicData>
        </a:graphic>
      </p:graphicFrame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3048000" y="3124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上有界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615950" y="3810000"/>
            <a:ext cx="3041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二、介值定理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615950" y="44338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定理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8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(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零点定理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graphicFrame>
        <p:nvGraphicFramePr>
          <p:cNvPr id="103465" name="Object 41"/>
          <p:cNvGraphicFramePr>
            <a:graphicFrameLocks noChangeAspect="1"/>
          </p:cNvGraphicFramePr>
          <p:nvPr/>
        </p:nvGraphicFramePr>
        <p:xfrm>
          <a:off x="3733800" y="4495800"/>
          <a:ext cx="2425700" cy="406400"/>
        </p:xfrm>
        <a:graphic>
          <a:graphicData uri="http://schemas.openxmlformats.org/presentationml/2006/ole">
            <p:oleObj spid="_x0000_s103465" name="Equation" r:id="rId19" imgW="2425700" imgH="406400" progId="Equation.3">
              <p:embed/>
            </p:oleObj>
          </a:graphicData>
        </a:graphic>
      </p:graphicFrame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4114800" y="5029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至少有一点</a:t>
            </a:r>
          </a:p>
        </p:txBody>
      </p:sp>
      <p:graphicFrame>
        <p:nvGraphicFramePr>
          <p:cNvPr id="103467" name="Object 43"/>
          <p:cNvGraphicFramePr>
            <a:graphicFrameLocks noChangeAspect="1"/>
          </p:cNvGraphicFramePr>
          <p:nvPr/>
        </p:nvGraphicFramePr>
        <p:xfrm>
          <a:off x="393700" y="5761038"/>
          <a:ext cx="1663700" cy="406400"/>
        </p:xfrm>
        <a:graphic>
          <a:graphicData uri="http://schemas.openxmlformats.org/presentationml/2006/ole">
            <p:oleObj spid="_x0000_s103467" name="Equation" r:id="rId20" imgW="1662978" imgH="406224" progId="Equation.3">
              <p:embed/>
            </p:oleObj>
          </a:graphicData>
        </a:graphic>
      </p:graphicFrame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304800" y="50292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2117725" y="56530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pSp>
        <p:nvGrpSpPr>
          <p:cNvPr id="103470" name="Group 46"/>
          <p:cNvGrpSpPr>
            <a:grpSpLocks/>
          </p:cNvGrpSpPr>
          <p:nvPr/>
        </p:nvGrpSpPr>
        <p:grpSpPr bwMode="auto">
          <a:xfrm>
            <a:off x="6657975" y="4343400"/>
            <a:ext cx="2257425" cy="1619250"/>
            <a:chOff x="4036" y="2381"/>
            <a:chExt cx="1422" cy="1020"/>
          </a:xfrm>
        </p:grpSpPr>
        <p:sp>
          <p:nvSpPr>
            <p:cNvPr id="103471" name="Line 47"/>
            <p:cNvSpPr>
              <a:spLocks noChangeShapeType="1"/>
            </p:cNvSpPr>
            <p:nvPr/>
          </p:nvSpPr>
          <p:spPr bwMode="auto">
            <a:xfrm>
              <a:off x="4128" y="2986"/>
              <a:ext cx="13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3472" name="Line 48"/>
            <p:cNvSpPr>
              <a:spLocks noChangeShapeType="1"/>
            </p:cNvSpPr>
            <p:nvPr/>
          </p:nvSpPr>
          <p:spPr bwMode="auto">
            <a:xfrm flipV="1">
              <a:off x="4248" y="2381"/>
              <a:ext cx="0" cy="10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3473" name="Group 49"/>
            <p:cNvGrpSpPr>
              <a:grpSpLocks/>
            </p:cNvGrpSpPr>
            <p:nvPr/>
          </p:nvGrpSpPr>
          <p:grpSpPr bwMode="auto">
            <a:xfrm>
              <a:off x="4464" y="2640"/>
              <a:ext cx="672" cy="730"/>
              <a:chOff x="4464" y="2597"/>
              <a:chExt cx="821" cy="821"/>
            </a:xfrm>
          </p:grpSpPr>
          <p:sp>
            <p:nvSpPr>
              <p:cNvPr id="103474" name="Freeform 50"/>
              <p:cNvSpPr>
                <a:spLocks/>
              </p:cNvSpPr>
              <p:nvPr/>
            </p:nvSpPr>
            <p:spPr bwMode="auto">
              <a:xfrm>
                <a:off x="4464" y="2597"/>
                <a:ext cx="821" cy="821"/>
              </a:xfrm>
              <a:custGeom>
                <a:avLst/>
                <a:gdLst/>
                <a:ahLst/>
                <a:cxnLst>
                  <a:cxn ang="0">
                    <a:pos x="0" y="912"/>
                  </a:cxn>
                  <a:cxn ang="0">
                    <a:pos x="288" y="432"/>
                  </a:cxn>
                  <a:cxn ang="0">
                    <a:pos x="912" y="0"/>
                  </a:cxn>
                </a:cxnLst>
                <a:rect l="0" t="0" r="r" b="b"/>
                <a:pathLst>
                  <a:path w="912" h="912">
                    <a:moveTo>
                      <a:pt x="0" y="912"/>
                    </a:moveTo>
                    <a:cubicBezTo>
                      <a:pt x="68" y="748"/>
                      <a:pt x="136" y="584"/>
                      <a:pt x="288" y="432"/>
                    </a:cubicBezTo>
                    <a:cubicBezTo>
                      <a:pt x="440" y="280"/>
                      <a:pt x="808" y="72"/>
                      <a:pt x="912" y="0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475" name="Line 51"/>
              <p:cNvSpPr>
                <a:spLocks noChangeShapeType="1"/>
              </p:cNvSpPr>
              <p:nvPr/>
            </p:nvSpPr>
            <p:spPr bwMode="auto">
              <a:xfrm flipV="1">
                <a:off x="4464" y="2986"/>
                <a:ext cx="0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476" name="Line 52"/>
              <p:cNvSpPr>
                <a:spLocks noChangeShapeType="1"/>
              </p:cNvSpPr>
              <p:nvPr/>
            </p:nvSpPr>
            <p:spPr bwMode="auto">
              <a:xfrm>
                <a:off x="5285" y="2597"/>
                <a:ext cx="0" cy="3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aphicFrame>
          <p:nvGraphicFramePr>
            <p:cNvPr id="103477" name="Object 53"/>
            <p:cNvGraphicFramePr>
              <a:graphicFrameLocks noChangeAspect="1"/>
            </p:cNvGraphicFramePr>
            <p:nvPr/>
          </p:nvGraphicFramePr>
          <p:xfrm>
            <a:off x="5328" y="3024"/>
            <a:ext cx="130" cy="137"/>
          </p:xfrm>
          <a:graphic>
            <a:graphicData uri="http://schemas.openxmlformats.org/presentationml/2006/ole">
              <p:oleObj spid="_x0000_s103477" name="Equation" r:id="rId21" imgW="228600" imgH="241300" progId="Equation.3">
                <p:embed/>
              </p:oleObj>
            </a:graphicData>
          </a:graphic>
        </p:graphicFrame>
        <p:graphicFrame>
          <p:nvGraphicFramePr>
            <p:cNvPr id="103478" name="Object 54"/>
            <p:cNvGraphicFramePr>
              <a:graphicFrameLocks noChangeAspect="1"/>
            </p:cNvGraphicFramePr>
            <p:nvPr/>
          </p:nvGraphicFramePr>
          <p:xfrm>
            <a:off x="4036" y="2383"/>
            <a:ext cx="137" cy="179"/>
          </p:xfrm>
          <a:graphic>
            <a:graphicData uri="http://schemas.openxmlformats.org/presentationml/2006/ole">
              <p:oleObj spid="_x0000_s103478" name="Equation" r:id="rId22" imgW="241091" imgH="317225" progId="Equation.3">
                <p:embed/>
              </p:oleObj>
            </a:graphicData>
          </a:graphic>
        </p:graphicFrame>
        <p:graphicFrame>
          <p:nvGraphicFramePr>
            <p:cNvPr id="103479" name="Object 55"/>
            <p:cNvGraphicFramePr>
              <a:graphicFrameLocks noChangeAspect="1"/>
            </p:cNvGraphicFramePr>
            <p:nvPr/>
          </p:nvGraphicFramePr>
          <p:xfrm>
            <a:off x="4102" y="3024"/>
            <a:ext cx="122" cy="137"/>
          </p:xfrm>
          <a:graphic>
            <a:graphicData uri="http://schemas.openxmlformats.org/presentationml/2006/ole">
              <p:oleObj spid="_x0000_s103479" name="Equation" r:id="rId23" imgW="215713" imgH="241091" progId="Equation.3">
                <p:embed/>
              </p:oleObj>
            </a:graphicData>
          </a:graphic>
        </p:graphicFrame>
        <p:graphicFrame>
          <p:nvGraphicFramePr>
            <p:cNvPr id="103480" name="Object 56"/>
            <p:cNvGraphicFramePr>
              <a:graphicFrameLocks noChangeAspect="1"/>
            </p:cNvGraphicFramePr>
            <p:nvPr/>
          </p:nvGraphicFramePr>
          <p:xfrm>
            <a:off x="4382" y="2852"/>
            <a:ext cx="130" cy="137"/>
          </p:xfrm>
          <a:graphic>
            <a:graphicData uri="http://schemas.openxmlformats.org/presentationml/2006/ole">
              <p:oleObj spid="_x0000_s103480" name="Equation" r:id="rId24" imgW="228600" imgH="241300" progId="Equation.3">
                <p:embed/>
              </p:oleObj>
            </a:graphicData>
          </a:graphic>
        </p:graphicFrame>
        <p:graphicFrame>
          <p:nvGraphicFramePr>
            <p:cNvPr id="103481" name="Object 57"/>
            <p:cNvGraphicFramePr>
              <a:graphicFrameLocks noChangeAspect="1"/>
            </p:cNvGraphicFramePr>
            <p:nvPr/>
          </p:nvGraphicFramePr>
          <p:xfrm>
            <a:off x="5088" y="3028"/>
            <a:ext cx="122" cy="188"/>
          </p:xfrm>
          <a:graphic>
            <a:graphicData uri="http://schemas.openxmlformats.org/presentationml/2006/ole">
              <p:oleObj spid="_x0000_s103481" name="Equation" r:id="rId25" imgW="215806" imgH="330057" progId="Equation.3">
                <p:embed/>
              </p:oleObj>
            </a:graphicData>
          </a:graphic>
        </p:graphicFrame>
        <p:graphicFrame>
          <p:nvGraphicFramePr>
            <p:cNvPr id="103482" name="Object 58"/>
            <p:cNvGraphicFramePr>
              <a:graphicFrameLocks noChangeAspect="1"/>
            </p:cNvGraphicFramePr>
            <p:nvPr/>
          </p:nvGraphicFramePr>
          <p:xfrm>
            <a:off x="4340" y="2479"/>
            <a:ext cx="748" cy="230"/>
          </p:xfrm>
          <a:graphic>
            <a:graphicData uri="http://schemas.openxmlformats.org/presentationml/2006/ole">
              <p:oleObj spid="_x0000_s103482" name="Equation" r:id="rId26" imgW="1320227" imgH="406224" progId="Equation.3">
                <p:embed/>
              </p:oleObj>
            </a:graphicData>
          </a:graphic>
        </p:graphicFrame>
      </p:grpSp>
      <p:graphicFrame>
        <p:nvGraphicFramePr>
          <p:cNvPr id="103483" name="Object 59"/>
          <p:cNvGraphicFramePr>
            <a:graphicFrameLocks noChangeAspect="1"/>
          </p:cNvGraphicFramePr>
          <p:nvPr/>
        </p:nvGraphicFramePr>
        <p:xfrm>
          <a:off x="7648575" y="5334000"/>
          <a:ext cx="215900" cy="354013"/>
        </p:xfrm>
        <a:graphic>
          <a:graphicData uri="http://schemas.openxmlformats.org/presentationml/2006/ole">
            <p:oleObj spid="_x0000_s103483" name="Equation" r:id="rId27" imgW="241195" imgH="393529" progId="Equation.3">
              <p:embed/>
            </p:oleObj>
          </a:graphicData>
        </a:graphic>
      </p:graphicFrame>
      <p:graphicFrame>
        <p:nvGraphicFramePr>
          <p:cNvPr id="103484" name="Object 60"/>
          <p:cNvGraphicFramePr>
            <a:graphicFrameLocks noChangeAspect="1"/>
          </p:cNvGraphicFramePr>
          <p:nvPr/>
        </p:nvGraphicFramePr>
        <p:xfrm>
          <a:off x="2603500" y="5765800"/>
          <a:ext cx="1435100" cy="406400"/>
        </p:xfrm>
        <a:graphic>
          <a:graphicData uri="http://schemas.openxmlformats.org/presentationml/2006/ole">
            <p:oleObj spid="_x0000_s103484" name="Equation" r:id="rId28" imgW="1434477" imgH="406224" progId="Equation.3">
              <p:embed/>
            </p:oleObj>
          </a:graphicData>
        </a:graphic>
      </p:graphicFrame>
      <p:graphicFrame>
        <p:nvGraphicFramePr>
          <p:cNvPr id="103485" name="Object 61"/>
          <p:cNvGraphicFramePr>
            <a:graphicFrameLocks noChangeAspect="1"/>
          </p:cNvGraphicFramePr>
          <p:nvPr/>
        </p:nvGraphicFramePr>
        <p:xfrm>
          <a:off x="749300" y="5156200"/>
          <a:ext cx="1993900" cy="406400"/>
        </p:xfrm>
        <a:graphic>
          <a:graphicData uri="http://schemas.openxmlformats.org/presentationml/2006/ole">
            <p:oleObj spid="_x0000_s103485" name="Equation" r:id="rId29" imgW="1993035" imgH="406224" progId="Equation.3">
              <p:embed/>
            </p:oleObj>
          </a:graphicData>
        </a:graphic>
      </p:graphicFrame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4419600" y="5638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( 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证明略 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03487" name="AutoShape 63"/>
          <p:cNvSpPr>
            <a:spLocks noChangeArrowheads="1"/>
          </p:cNvSpPr>
          <p:nvPr/>
        </p:nvSpPr>
        <p:spPr bwMode="auto">
          <a:xfrm>
            <a:off x="2895600" y="5257800"/>
            <a:ext cx="1219200" cy="152400"/>
          </a:xfrm>
          <a:prstGeom prst="rightArrow">
            <a:avLst>
              <a:gd name="adj1" fmla="val 50000"/>
              <a:gd name="adj2" fmla="val 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1600200" y="319088"/>
            <a:ext cx="6407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在闭区间上连续的函数在该区间上有界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103489" name="AutoShape 6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490" name="AutoShape 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5" grpId="0" autoUpdateAnimBg="0"/>
      <p:bldP spid="103459" grpId="0" autoUpdateAnimBg="0"/>
      <p:bldP spid="103462" grpId="0" autoUpdateAnimBg="0"/>
      <p:bldP spid="103463" grpId="0" autoUpdateAnimBg="0"/>
      <p:bldP spid="103464" grpId="0" autoUpdateAnimBg="0"/>
      <p:bldP spid="103466" grpId="0" autoUpdateAnimBg="0"/>
      <p:bldP spid="103468" grpId="0" autoUpdateAnimBg="0"/>
      <p:bldP spid="103469" grpId="0" autoUpdateAnimBg="0"/>
      <p:bldP spid="103486" grpId="0" autoUpdateAnimBg="0"/>
      <p:bldP spid="10348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9713"/>
            <a:ext cx="3352800" cy="547687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定理</a:t>
            </a:r>
            <a:r>
              <a:rPr lang="en-US" altLang="zh-CN" sz="2800" b="1">
                <a:ea typeface="楷体_GB2312" pitchFamily="49" charset="-122"/>
              </a:rPr>
              <a:t>9. 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(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介值定理 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778250" y="2540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 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4294188" y="355600"/>
          <a:ext cx="2425700" cy="406400"/>
        </p:xfrm>
        <a:graphic>
          <a:graphicData uri="http://schemas.openxmlformats.org/presentationml/2006/ole">
            <p:oleObj spid="_x0000_s104452" name="Equation" r:id="rId3" imgW="2425700" imgH="406400" progId="Equation.3">
              <p:embed/>
            </p:oleObj>
          </a:graphicData>
        </a:graphic>
      </p:graphicFrame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750050" y="2413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7283450" y="355600"/>
          <a:ext cx="1485900" cy="406400"/>
        </p:xfrm>
        <a:graphic>
          <a:graphicData uri="http://schemas.openxmlformats.org/presentationml/2006/ole">
            <p:oleObj spid="_x0000_s104454" name="Equation" r:id="rId4" imgW="1485255" imgH="406224" progId="Equation.3">
              <p:embed/>
            </p:oleObj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401638" y="914400"/>
          <a:ext cx="2590800" cy="406400"/>
        </p:xfrm>
        <a:graphic>
          <a:graphicData uri="http://schemas.openxmlformats.org/presentationml/2006/ole">
            <p:oleObj spid="_x0000_s104455" name="Equation" r:id="rId5" imgW="2590800" imgH="406400" progId="Equation.3">
              <p:embed/>
            </p:oleObj>
          </a:graphicData>
        </a:graphic>
      </p:graphicFrame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016250" y="8016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则对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之间的任一数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C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,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304800" y="140176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一点</a:t>
            </a:r>
          </a:p>
        </p:txBody>
      </p:sp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1263650" y="1498600"/>
          <a:ext cx="1625600" cy="406400"/>
        </p:xfrm>
        <a:graphic>
          <a:graphicData uri="http://schemas.openxmlformats.org/presentationml/2006/ole">
            <p:oleObj spid="_x0000_s104458" name="Equation" r:id="rId6" imgW="1624895" imgH="406224" progId="Equation.3">
              <p:embed/>
            </p:oleObj>
          </a:graphicData>
        </a:graphic>
      </p:graphicFrame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609600" y="1981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作辅助函数</a:t>
            </a:r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2254250" y="2565400"/>
          <a:ext cx="2451100" cy="406400"/>
        </p:xfrm>
        <a:graphic>
          <a:graphicData uri="http://schemas.openxmlformats.org/presentationml/2006/ole">
            <p:oleObj spid="_x0000_s104460" name="Equation" r:id="rId7" imgW="2451100" imgH="406400" progId="Equation.3">
              <p:embed/>
            </p:oleObj>
          </a:graphicData>
        </a:graphic>
      </p:graphicFrame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04462" name="Object 14"/>
          <p:cNvGraphicFramePr>
            <a:graphicFrameLocks noChangeAspect="1"/>
          </p:cNvGraphicFramePr>
          <p:nvPr/>
        </p:nvGraphicFramePr>
        <p:xfrm>
          <a:off x="762000" y="3124200"/>
          <a:ext cx="2468563" cy="406400"/>
        </p:xfrm>
        <a:graphic>
          <a:graphicData uri="http://schemas.openxmlformats.org/presentationml/2006/ole">
            <p:oleObj spid="_x0000_s104462" name="Equation" r:id="rId8" imgW="2462731" imgH="406224" progId="Equation.3">
              <p:embed/>
            </p:oleObj>
          </a:graphicData>
        </a:graphic>
      </p:graphicFrame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3200400" y="29860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graphicFrame>
        <p:nvGraphicFramePr>
          <p:cNvPr id="104464" name="Object 16"/>
          <p:cNvGraphicFramePr>
            <a:graphicFrameLocks noChangeAspect="1"/>
          </p:cNvGraphicFramePr>
          <p:nvPr/>
        </p:nvGraphicFramePr>
        <p:xfrm>
          <a:off x="1625600" y="3733800"/>
          <a:ext cx="1447800" cy="406400"/>
        </p:xfrm>
        <a:graphic>
          <a:graphicData uri="http://schemas.openxmlformats.org/presentationml/2006/ole">
            <p:oleObj spid="_x0000_s104464" name="Equation" r:id="rId9" imgW="1447172" imgH="406224" progId="Equation.3">
              <p:embed/>
            </p:oleObj>
          </a:graphicData>
        </a:graphic>
      </p:graphicFrame>
      <p:graphicFrame>
        <p:nvGraphicFramePr>
          <p:cNvPr id="104465" name="Object 17"/>
          <p:cNvGraphicFramePr>
            <a:graphicFrameLocks noChangeAspect="1"/>
          </p:cNvGraphicFramePr>
          <p:nvPr/>
        </p:nvGraphicFramePr>
        <p:xfrm>
          <a:off x="3130550" y="3736975"/>
          <a:ext cx="2514600" cy="406400"/>
        </p:xfrm>
        <a:graphic>
          <a:graphicData uri="http://schemas.openxmlformats.org/presentationml/2006/ole">
            <p:oleObj spid="_x0000_s104465" name="Equation" r:id="rId10" imgW="2514600" imgH="406400" progId="Equation.3">
              <p:embed/>
            </p:oleObj>
          </a:graphicData>
        </a:graphic>
      </p:graphicFrame>
      <p:graphicFrame>
        <p:nvGraphicFramePr>
          <p:cNvPr id="104466" name="Object 18"/>
          <p:cNvGraphicFramePr>
            <a:graphicFrameLocks noChangeAspect="1"/>
          </p:cNvGraphicFramePr>
          <p:nvPr/>
        </p:nvGraphicFramePr>
        <p:xfrm>
          <a:off x="5695950" y="3733800"/>
          <a:ext cx="495300" cy="317500"/>
        </p:xfrm>
        <a:graphic>
          <a:graphicData uri="http://schemas.openxmlformats.org/presentationml/2006/ole">
            <p:oleObj spid="_x0000_s104466" name="Equation" r:id="rId11" imgW="494870" imgH="317225" progId="Equation.3">
              <p:embed/>
            </p:oleObj>
          </a:graphicData>
        </a:graphic>
      </p:graphicFrame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04800" y="421005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故由零点定理知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至少有一点</a:t>
            </a:r>
          </a:p>
        </p:txBody>
      </p:sp>
      <p:graphicFrame>
        <p:nvGraphicFramePr>
          <p:cNvPr id="104468" name="Object 20"/>
          <p:cNvGraphicFramePr>
            <a:graphicFrameLocks noChangeAspect="1"/>
          </p:cNvGraphicFramePr>
          <p:nvPr/>
        </p:nvGraphicFramePr>
        <p:xfrm>
          <a:off x="5073650" y="4267200"/>
          <a:ext cx="1625600" cy="406400"/>
        </p:xfrm>
        <a:graphic>
          <a:graphicData uri="http://schemas.openxmlformats.org/presentationml/2006/ole">
            <p:oleObj spid="_x0000_s104468" name="Equation" r:id="rId12" imgW="1624895" imgH="406224" progId="Equation.3">
              <p:embed/>
            </p:oleObj>
          </a:graphicData>
        </a:graphic>
      </p:graphicFrame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6673850" y="4191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4470" name="Object 22"/>
          <p:cNvGraphicFramePr>
            <a:graphicFrameLocks noChangeAspect="1"/>
          </p:cNvGraphicFramePr>
          <p:nvPr/>
        </p:nvGraphicFramePr>
        <p:xfrm>
          <a:off x="7194550" y="4256088"/>
          <a:ext cx="1397000" cy="406400"/>
        </p:xfrm>
        <a:graphic>
          <a:graphicData uri="http://schemas.openxmlformats.org/presentationml/2006/ole">
            <p:oleObj spid="_x0000_s104470" name="Equation" r:id="rId13" imgW="1396394" imgH="406224" progId="Equation.3">
              <p:embed/>
            </p:oleObj>
          </a:graphicData>
        </a:graphic>
      </p:graphicFrame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304800" y="47386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</a:t>
            </a:r>
          </a:p>
        </p:txBody>
      </p:sp>
      <p:graphicFrame>
        <p:nvGraphicFramePr>
          <p:cNvPr id="104472" name="Object 24"/>
          <p:cNvGraphicFramePr>
            <a:graphicFrameLocks noChangeAspect="1"/>
          </p:cNvGraphicFramePr>
          <p:nvPr/>
        </p:nvGraphicFramePr>
        <p:xfrm>
          <a:off x="2406650" y="4800600"/>
          <a:ext cx="1485900" cy="406400"/>
        </p:xfrm>
        <a:graphic>
          <a:graphicData uri="http://schemas.openxmlformats.org/presentationml/2006/ole">
            <p:oleObj spid="_x0000_s104472" name="Equation" r:id="rId14" imgW="1485255" imgH="406224" progId="Equation.3">
              <p:embed/>
            </p:oleObj>
          </a:graphicData>
        </a:graphic>
      </p:graphicFrame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730250" y="52609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推论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104474" name="Group 26"/>
          <p:cNvGrpSpPr>
            <a:grpSpLocks/>
          </p:cNvGrpSpPr>
          <p:nvPr/>
        </p:nvGrpSpPr>
        <p:grpSpPr bwMode="auto">
          <a:xfrm>
            <a:off x="6454775" y="1600200"/>
            <a:ext cx="2387600" cy="2217738"/>
            <a:chOff x="4066" y="1051"/>
            <a:chExt cx="1504" cy="1397"/>
          </a:xfrm>
        </p:grpSpPr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5316" y="1526"/>
              <a:ext cx="0" cy="7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>
              <a:off x="4496" y="1949"/>
              <a:ext cx="0" cy="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4477" name="Group 29"/>
            <p:cNvGrpSpPr>
              <a:grpSpLocks/>
            </p:cNvGrpSpPr>
            <p:nvPr/>
          </p:nvGrpSpPr>
          <p:grpSpPr bwMode="auto">
            <a:xfrm>
              <a:off x="4066" y="1051"/>
              <a:ext cx="1504" cy="1397"/>
              <a:chOff x="4066" y="1051"/>
              <a:chExt cx="1504" cy="1397"/>
            </a:xfrm>
          </p:grpSpPr>
          <p:sp>
            <p:nvSpPr>
              <p:cNvPr id="104478" name="Line 30"/>
              <p:cNvSpPr>
                <a:spLocks noChangeShapeType="1"/>
              </p:cNvSpPr>
              <p:nvPr/>
            </p:nvSpPr>
            <p:spPr bwMode="auto">
              <a:xfrm flipH="1">
                <a:off x="4280" y="1915"/>
                <a:ext cx="2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104479" name="Object 31"/>
              <p:cNvGraphicFramePr>
                <a:graphicFrameLocks noChangeAspect="1"/>
              </p:cNvGraphicFramePr>
              <p:nvPr/>
            </p:nvGraphicFramePr>
            <p:xfrm>
              <a:off x="4066" y="1845"/>
              <a:ext cx="158" cy="171"/>
            </p:xfrm>
            <a:graphic>
              <a:graphicData uri="http://schemas.openxmlformats.org/presentationml/2006/ole">
                <p:oleObj spid="_x0000_s104479" name="Equation" r:id="rId15" imgW="279279" imgH="304668" progId="Equation.3">
                  <p:embed/>
                </p:oleObj>
              </a:graphicData>
            </a:graphic>
          </p:graphicFrame>
          <p:grpSp>
            <p:nvGrpSpPr>
              <p:cNvPr id="104480" name="Group 32"/>
              <p:cNvGrpSpPr>
                <a:grpSpLocks/>
              </p:cNvGrpSpPr>
              <p:nvPr/>
            </p:nvGrpSpPr>
            <p:grpSpPr bwMode="auto">
              <a:xfrm>
                <a:off x="4087" y="1051"/>
                <a:ext cx="1483" cy="1397"/>
                <a:chOff x="4087" y="1051"/>
                <a:chExt cx="1483" cy="1397"/>
              </a:xfrm>
            </p:grpSpPr>
            <p:graphicFrame>
              <p:nvGraphicFramePr>
                <p:cNvPr id="104481" name="Object 33"/>
                <p:cNvGraphicFramePr>
                  <a:graphicFrameLocks noChangeAspect="1"/>
                </p:cNvGraphicFramePr>
                <p:nvPr/>
              </p:nvGraphicFramePr>
              <p:xfrm>
                <a:off x="5254" y="2261"/>
                <a:ext cx="122" cy="187"/>
              </p:xfrm>
              <a:graphic>
                <a:graphicData uri="http://schemas.openxmlformats.org/presentationml/2006/ole">
                  <p:oleObj spid="_x0000_s104481" name="Equation" r:id="rId16" imgW="215806" imgH="330057" progId="Equation.3">
                    <p:embed/>
                  </p:oleObj>
                </a:graphicData>
              </a:graphic>
            </p:graphicFrame>
            <p:sp>
              <p:nvSpPr>
                <p:cNvPr id="10448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4285" y="1051"/>
                  <a:ext cx="0" cy="12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04483" name="Line 35"/>
                <p:cNvSpPr>
                  <a:spLocks noChangeShapeType="1"/>
                </p:cNvSpPr>
                <p:nvPr/>
              </p:nvSpPr>
              <p:spPr bwMode="auto">
                <a:xfrm>
                  <a:off x="4306" y="2251"/>
                  <a:ext cx="124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  <p:graphicFrame>
              <p:nvGraphicFramePr>
                <p:cNvPr id="104484" name="Object 36"/>
                <p:cNvGraphicFramePr>
                  <a:graphicFrameLocks noChangeAspect="1"/>
                </p:cNvGraphicFramePr>
                <p:nvPr/>
              </p:nvGraphicFramePr>
              <p:xfrm>
                <a:off x="5440" y="2280"/>
                <a:ext cx="130" cy="137"/>
              </p:xfrm>
              <a:graphic>
                <a:graphicData uri="http://schemas.openxmlformats.org/presentationml/2006/ole">
                  <p:oleObj spid="_x0000_s104484" name="Equation" r:id="rId17" imgW="228600" imgH="241300" progId="Equation.3">
                    <p:embed/>
                  </p:oleObj>
                </a:graphicData>
              </a:graphic>
            </p:graphicFrame>
            <p:graphicFrame>
              <p:nvGraphicFramePr>
                <p:cNvPr id="104485" name="Object 37"/>
                <p:cNvGraphicFramePr>
                  <a:graphicFrameLocks noChangeAspect="1"/>
                </p:cNvGraphicFramePr>
                <p:nvPr/>
              </p:nvGraphicFramePr>
              <p:xfrm>
                <a:off x="4164" y="2272"/>
                <a:ext cx="123" cy="137"/>
              </p:xfrm>
              <a:graphic>
                <a:graphicData uri="http://schemas.openxmlformats.org/presentationml/2006/ole">
                  <p:oleObj spid="_x0000_s104485" name="Equation" r:id="rId18" imgW="215713" imgH="241091" progId="Equation.3">
                    <p:embed/>
                  </p:oleObj>
                </a:graphicData>
              </a:graphic>
            </p:graphicFrame>
            <p:graphicFrame>
              <p:nvGraphicFramePr>
                <p:cNvPr id="104486" name="Object 38"/>
                <p:cNvGraphicFramePr>
                  <a:graphicFrameLocks noChangeAspect="1"/>
                </p:cNvGraphicFramePr>
                <p:nvPr/>
              </p:nvGraphicFramePr>
              <p:xfrm>
                <a:off x="4087" y="1070"/>
                <a:ext cx="137" cy="178"/>
              </p:xfrm>
              <a:graphic>
                <a:graphicData uri="http://schemas.openxmlformats.org/presentationml/2006/ole">
                  <p:oleObj spid="_x0000_s104486" name="Equation" r:id="rId19" imgW="241091" imgH="317225" progId="Equation.3">
                    <p:embed/>
                  </p:oleObj>
                </a:graphicData>
              </a:graphic>
            </p:graphicFrame>
            <p:graphicFrame>
              <p:nvGraphicFramePr>
                <p:cNvPr id="104487" name="Object 39"/>
                <p:cNvGraphicFramePr>
                  <a:graphicFrameLocks noChangeAspect="1"/>
                </p:cNvGraphicFramePr>
                <p:nvPr/>
              </p:nvGraphicFramePr>
              <p:xfrm>
                <a:off x="4416" y="2276"/>
                <a:ext cx="130" cy="137"/>
              </p:xfrm>
              <a:graphic>
                <a:graphicData uri="http://schemas.openxmlformats.org/presentationml/2006/ole">
                  <p:oleObj spid="_x0000_s104487" name="Equation" r:id="rId20" imgW="228600" imgH="241300" progId="Equation.3">
                    <p:embed/>
                  </p:oleObj>
                </a:graphicData>
              </a:graphic>
            </p:graphicFrame>
            <p:graphicFrame>
              <p:nvGraphicFramePr>
                <p:cNvPr id="104488" name="Object 40"/>
                <p:cNvGraphicFramePr>
                  <a:graphicFrameLocks noChangeAspect="1"/>
                </p:cNvGraphicFramePr>
                <p:nvPr/>
              </p:nvGraphicFramePr>
              <p:xfrm>
                <a:off x="4532" y="1152"/>
                <a:ext cx="748" cy="230"/>
              </p:xfrm>
              <a:graphic>
                <a:graphicData uri="http://schemas.openxmlformats.org/presentationml/2006/ole">
                  <p:oleObj spid="_x0000_s104488" name="Equation" r:id="rId21" imgW="1320227" imgH="406224" progId="Equation.3">
                    <p:embed/>
                  </p:oleObj>
                </a:graphicData>
              </a:graphic>
            </p:graphicFrame>
            <p:sp>
              <p:nvSpPr>
                <p:cNvPr id="104489" name="Freeform 41"/>
                <p:cNvSpPr>
                  <a:spLocks/>
                </p:cNvSpPr>
                <p:nvPr/>
              </p:nvSpPr>
              <p:spPr bwMode="auto">
                <a:xfrm>
                  <a:off x="4496" y="1397"/>
                  <a:ext cx="820" cy="770"/>
                </a:xfrm>
                <a:custGeom>
                  <a:avLst/>
                  <a:gdLst/>
                  <a:ahLst/>
                  <a:cxnLst>
                    <a:cxn ang="0">
                      <a:pos x="0" y="576"/>
                    </a:cxn>
                    <a:cxn ang="0">
                      <a:pos x="240" y="768"/>
                    </a:cxn>
                    <a:cxn ang="0">
                      <a:pos x="480" y="48"/>
                    </a:cxn>
                    <a:cxn ang="0">
                      <a:pos x="672" y="480"/>
                    </a:cxn>
                    <a:cxn ang="0">
                      <a:pos x="912" y="144"/>
                    </a:cxn>
                  </a:cxnLst>
                  <a:rect l="0" t="0" r="r" b="b"/>
                  <a:pathLst>
                    <a:path w="912" h="856">
                      <a:moveTo>
                        <a:pt x="0" y="576"/>
                      </a:moveTo>
                      <a:cubicBezTo>
                        <a:pt x="80" y="716"/>
                        <a:pt x="160" y="856"/>
                        <a:pt x="240" y="768"/>
                      </a:cubicBezTo>
                      <a:cubicBezTo>
                        <a:pt x="320" y="680"/>
                        <a:pt x="408" y="96"/>
                        <a:pt x="480" y="48"/>
                      </a:cubicBezTo>
                      <a:cubicBezTo>
                        <a:pt x="552" y="0"/>
                        <a:pt x="600" y="464"/>
                        <a:pt x="672" y="480"/>
                      </a:cubicBezTo>
                      <a:cubicBezTo>
                        <a:pt x="744" y="496"/>
                        <a:pt x="872" y="200"/>
                        <a:pt x="912" y="144"/>
                      </a:cubicBezTo>
                    </a:path>
                  </a:pathLst>
                </a:cu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aphicFrame>
            <p:nvGraphicFramePr>
              <p:cNvPr id="104490" name="Object 42"/>
              <p:cNvGraphicFramePr>
                <a:graphicFrameLocks noChangeAspect="1"/>
              </p:cNvGraphicFramePr>
              <p:nvPr/>
            </p:nvGraphicFramePr>
            <p:xfrm>
              <a:off x="4115" y="1460"/>
              <a:ext cx="157" cy="172"/>
            </p:xfrm>
            <a:graphic>
              <a:graphicData uri="http://schemas.openxmlformats.org/presentationml/2006/ole">
                <p:oleObj spid="_x0000_s104490" name="Equation" r:id="rId22" imgW="279279" imgH="304668" progId="Equation.3">
                  <p:embed/>
                </p:oleObj>
              </a:graphicData>
            </a:graphic>
          </p:graphicFrame>
          <p:sp>
            <p:nvSpPr>
              <p:cNvPr id="104491" name="Line 43"/>
              <p:cNvSpPr>
                <a:spLocks noChangeShapeType="1"/>
              </p:cNvSpPr>
              <p:nvPr/>
            </p:nvSpPr>
            <p:spPr bwMode="auto">
              <a:xfrm flipH="1">
                <a:off x="4280" y="1526"/>
                <a:ext cx="10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104492" name="Line 44"/>
          <p:cNvSpPr>
            <a:spLocks noChangeShapeType="1"/>
          </p:cNvSpPr>
          <p:nvPr/>
        </p:nvSpPr>
        <p:spPr bwMode="auto">
          <a:xfrm>
            <a:off x="6805613" y="2616200"/>
            <a:ext cx="187166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04493" name="Object 45"/>
          <p:cNvGraphicFramePr>
            <a:graphicFrameLocks noChangeAspect="1"/>
          </p:cNvGraphicFramePr>
          <p:nvPr/>
        </p:nvGraphicFramePr>
        <p:xfrm>
          <a:off x="6443663" y="2522538"/>
          <a:ext cx="261937" cy="282575"/>
        </p:xfrm>
        <a:graphic>
          <a:graphicData uri="http://schemas.openxmlformats.org/presentationml/2006/ole">
            <p:oleObj spid="_x0000_s104493" name="Equation" r:id="rId23" imgW="291847" imgH="317225" progId="Equation.3">
              <p:embed/>
            </p:oleObj>
          </a:graphicData>
        </a:graphic>
      </p:graphicFrame>
      <p:sp>
        <p:nvSpPr>
          <p:cNvPr id="104494" name="Line 46"/>
          <p:cNvSpPr>
            <a:spLocks noChangeShapeType="1"/>
          </p:cNvSpPr>
          <p:nvPr/>
        </p:nvSpPr>
        <p:spPr bwMode="auto">
          <a:xfrm>
            <a:off x="7697788" y="2616200"/>
            <a:ext cx="0" cy="892175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04495" name="Object 47"/>
          <p:cNvGraphicFramePr>
            <a:graphicFrameLocks noChangeAspect="1"/>
          </p:cNvGraphicFramePr>
          <p:nvPr/>
        </p:nvGraphicFramePr>
        <p:xfrm>
          <a:off x="7620000" y="3536950"/>
          <a:ext cx="220663" cy="357188"/>
        </p:xfrm>
        <a:graphic>
          <a:graphicData uri="http://schemas.openxmlformats.org/presentationml/2006/ole">
            <p:oleObj spid="_x0000_s104495" name="Equation" r:id="rId24" imgW="241195" imgH="393529" progId="Equation.3">
              <p:embed/>
            </p:oleObj>
          </a:graphicData>
        </a:graphic>
      </p:graphicFrame>
      <p:sp>
        <p:nvSpPr>
          <p:cNvPr id="104496" name="Line 48"/>
          <p:cNvSpPr>
            <a:spLocks noChangeShapeType="1"/>
          </p:cNvSpPr>
          <p:nvPr/>
        </p:nvSpPr>
        <p:spPr bwMode="auto">
          <a:xfrm flipH="1">
            <a:off x="6805613" y="3302000"/>
            <a:ext cx="617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4497" name="Line 49"/>
          <p:cNvSpPr>
            <a:spLocks noChangeShapeType="1"/>
          </p:cNvSpPr>
          <p:nvPr/>
        </p:nvSpPr>
        <p:spPr bwMode="auto">
          <a:xfrm flipH="1">
            <a:off x="6805613" y="2205038"/>
            <a:ext cx="10287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4498" name="Line 50"/>
          <p:cNvSpPr>
            <a:spLocks noChangeShapeType="1"/>
          </p:cNvSpPr>
          <p:nvPr/>
        </p:nvSpPr>
        <p:spPr bwMode="auto">
          <a:xfrm>
            <a:off x="6800850" y="2198688"/>
            <a:ext cx="0" cy="10969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4499" name="Text Box 51"/>
          <p:cNvSpPr txBox="1">
            <a:spLocks noChangeArrowheads="1"/>
          </p:cNvSpPr>
          <p:nvPr/>
        </p:nvSpPr>
        <p:spPr bwMode="auto">
          <a:xfrm>
            <a:off x="2863850" y="13716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4500" name="Object 52"/>
          <p:cNvGraphicFramePr>
            <a:graphicFrameLocks noChangeAspect="1"/>
          </p:cNvGraphicFramePr>
          <p:nvPr/>
        </p:nvGraphicFramePr>
        <p:xfrm>
          <a:off x="3397250" y="1498600"/>
          <a:ext cx="1447800" cy="406400"/>
        </p:xfrm>
        <a:graphic>
          <a:graphicData uri="http://schemas.openxmlformats.org/presentationml/2006/ole">
            <p:oleObj spid="_x0000_s104500" name="Equation" r:id="rId25" imgW="1447172" imgH="406224" progId="Equation.3">
              <p:embed/>
            </p:oleObj>
          </a:graphicData>
        </a:graphic>
      </p:graphicFrame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7664450" y="7874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至少有</a:t>
            </a:r>
          </a:p>
        </p:txBody>
      </p:sp>
      <p:sp>
        <p:nvSpPr>
          <p:cNvPr id="104502" name="Text Box 54"/>
          <p:cNvSpPr txBox="1">
            <a:spLocks noChangeArrowheads="1"/>
          </p:cNvSpPr>
          <p:nvPr/>
        </p:nvSpPr>
        <p:spPr bwMode="auto">
          <a:xfrm>
            <a:off x="1797050" y="5257800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在闭区间上的连续函数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4503" name="Text Box 55"/>
          <p:cNvSpPr txBox="1">
            <a:spLocks noChangeArrowheads="1"/>
          </p:cNvSpPr>
          <p:nvPr/>
        </p:nvSpPr>
        <p:spPr bwMode="auto">
          <a:xfrm>
            <a:off x="5257800" y="5257800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必取得介于最小值与最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298450" y="5797550"/>
            <a:ext cx="320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大值之间的任何值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endParaRPr kumimoji="1" lang="en-US" altLang="zh-CN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4505" name="AutoShape 5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4506" name="AutoShape 5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4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4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04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3" grpId="0" autoUpdateAnimBg="0"/>
      <p:bldP spid="104456" grpId="0" autoUpdateAnimBg="0"/>
      <p:bldP spid="104457" grpId="0" autoUpdateAnimBg="0"/>
      <p:bldP spid="104459" grpId="0" autoUpdateAnimBg="0"/>
      <p:bldP spid="104461" grpId="0" autoUpdateAnimBg="0"/>
      <p:bldP spid="104463" grpId="0" autoUpdateAnimBg="0"/>
      <p:bldP spid="104467" grpId="0" autoUpdateAnimBg="0"/>
      <p:bldP spid="104469" grpId="0" autoUpdateAnimBg="0"/>
      <p:bldP spid="104471" grpId="0" autoUpdateAnimBg="0"/>
      <p:bldP spid="104473" grpId="0" autoUpdateAnimBg="0"/>
      <p:bldP spid="104492" grpId="0" animBg="1"/>
      <p:bldP spid="104494" grpId="0" animBg="1"/>
      <p:bldP spid="104496" grpId="0" animBg="1"/>
      <p:bldP spid="104497" grpId="0" animBg="1"/>
      <p:bldP spid="104498" grpId="0" animBg="1"/>
      <p:bldP spid="104499" grpId="0" autoUpdateAnimBg="0"/>
      <p:bldP spid="104501" grpId="0" build="p" autoUpdateAnimBg="0"/>
      <p:bldP spid="104502" grpId="0" build="p" autoUpdateAnimBg="0"/>
      <p:bldP spid="104503" grpId="0" build="p" autoUpdateAnimBg="0"/>
      <p:bldP spid="104504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938"/>
            <a:ext cx="2473325" cy="627062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1.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证明方程</a:t>
            </a: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2924175" y="193675"/>
          <a:ext cx="2298700" cy="431800"/>
        </p:xfrm>
        <a:graphic>
          <a:graphicData uri="http://schemas.openxmlformats.org/presentationml/2006/ole">
            <p:oleObj spid="_x0000_s105475" name="Equation" r:id="rId3" imgW="2298700" imgH="431800" progId="Equation.3">
              <p:embed/>
            </p:oleObj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69875" y="709613"/>
            <a:ext cx="155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一个根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33400" y="12430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显然</a:t>
            </a:r>
            <a:endParaRPr kumimoji="1" lang="zh-CN" altLang="en-US" sz="2800">
              <a:solidFill>
                <a:schemeClr val="tx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044700" y="1246188"/>
          <a:ext cx="4279900" cy="508000"/>
        </p:xfrm>
        <a:graphic>
          <a:graphicData uri="http://schemas.openxmlformats.org/presentationml/2006/ole">
            <p:oleObj spid="_x0000_s105478" name="Equation" r:id="rId4" imgW="4279900" imgH="508000" progId="Equation.3">
              <p:embed/>
            </p:oleObj>
          </a:graphicData>
        </a:graphic>
      </p:graphicFrame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324600" y="1219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又</a:t>
            </a: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2298700" y="1879600"/>
          <a:ext cx="1892300" cy="406400"/>
        </p:xfrm>
        <a:graphic>
          <a:graphicData uri="http://schemas.openxmlformats.org/presentationml/2006/ole">
            <p:oleObj spid="_x0000_s105480" name="Equation" r:id="rId5" imgW="1892300" imgH="406400" progId="Equation.3">
              <p:embed/>
            </p:oleObj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4597400" y="1828800"/>
          <a:ext cx="2032000" cy="406400"/>
        </p:xfrm>
        <a:graphic>
          <a:graphicData uri="http://schemas.openxmlformats.org/presentationml/2006/ole">
            <p:oleObj spid="_x0000_s105481" name="Equation" r:id="rId6" imgW="2032000" imgH="406400" progId="Equation.3">
              <p:embed/>
            </p:oleObj>
          </a:graphicData>
        </a:graphic>
      </p:graphicFrame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04800" y="2386013"/>
            <a:ext cx="480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故据零点定理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至少存在一点</a:t>
            </a:r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4876800" y="2457450"/>
          <a:ext cx="1422400" cy="406400"/>
        </p:xfrm>
        <a:graphic>
          <a:graphicData uri="http://schemas.openxmlformats.org/presentationml/2006/ole">
            <p:oleObj spid="_x0000_s105483" name="Equation" r:id="rId7" imgW="1422400" imgH="406400" progId="Equation.3">
              <p:embed/>
            </p:oleObj>
          </a:graphicData>
        </a:graphic>
      </p:graphicFrame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223000" y="23399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6705600" y="2438400"/>
          <a:ext cx="1422400" cy="406400"/>
        </p:xfrm>
        <a:graphic>
          <a:graphicData uri="http://schemas.openxmlformats.org/presentationml/2006/ole">
            <p:oleObj spid="_x0000_s105485" name="Equation" r:id="rId8" imgW="1422400" imgH="406400" progId="Equation.3">
              <p:embed/>
            </p:oleObj>
          </a:graphicData>
        </a:graphic>
      </p:graphicFrame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53400" y="2362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</a:t>
            </a:r>
          </a:p>
        </p:txBody>
      </p:sp>
      <p:graphicFrame>
        <p:nvGraphicFramePr>
          <p:cNvPr id="105487" name="Object 15"/>
          <p:cNvGraphicFramePr>
            <a:graphicFrameLocks noChangeAspect="1"/>
          </p:cNvGraphicFramePr>
          <p:nvPr/>
        </p:nvGraphicFramePr>
        <p:xfrm>
          <a:off x="2362200" y="2921000"/>
          <a:ext cx="2324100" cy="508000"/>
        </p:xfrm>
        <a:graphic>
          <a:graphicData uri="http://schemas.openxmlformats.org/presentationml/2006/ole">
            <p:oleObj spid="_x0000_s105487" name="Equation" r:id="rId9" imgW="2324100" imgH="508000" progId="Equation.3">
              <p:embed/>
            </p:oleObj>
          </a:graphicData>
        </a:graphic>
      </p:graphicFrame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539750" y="3513138"/>
            <a:ext cx="1289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说明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05489" name="Object 17"/>
          <p:cNvGraphicFramePr>
            <a:graphicFrameLocks noChangeAspect="1"/>
          </p:cNvGraphicFramePr>
          <p:nvPr/>
        </p:nvGraphicFramePr>
        <p:xfrm>
          <a:off x="2819400" y="4038600"/>
          <a:ext cx="876300" cy="520700"/>
        </p:xfrm>
        <a:graphic>
          <a:graphicData uri="http://schemas.openxmlformats.org/presentationml/2006/ole">
            <p:oleObj spid="_x0000_s105489" name="Equation" r:id="rId10" imgW="876300" imgH="520700" progId="Equation.3">
              <p:embed/>
            </p:oleObj>
          </a:graphicData>
        </a:graphic>
      </p:graphicFrame>
      <p:graphicFrame>
        <p:nvGraphicFramePr>
          <p:cNvPr id="105490" name="Object 18"/>
          <p:cNvGraphicFramePr>
            <a:graphicFrameLocks noChangeAspect="1"/>
          </p:cNvGraphicFramePr>
          <p:nvPr/>
        </p:nvGraphicFramePr>
        <p:xfrm>
          <a:off x="3771900" y="4038600"/>
          <a:ext cx="1905000" cy="520700"/>
        </p:xfrm>
        <a:graphic>
          <a:graphicData uri="http://schemas.openxmlformats.org/presentationml/2006/ole">
            <p:oleObj spid="_x0000_s105490" name="Equation" r:id="rId11" imgW="1905000" imgH="520700" progId="Equation.3">
              <p:embed/>
            </p:oleObj>
          </a:graphicData>
        </a:graphic>
      </p:graphicFrame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497013" y="4648200"/>
            <a:ext cx="301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内必有方程的根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graphicFrame>
        <p:nvGraphicFramePr>
          <p:cNvPr id="105492" name="Object 20"/>
          <p:cNvGraphicFramePr>
            <a:graphicFrameLocks noChangeAspect="1"/>
          </p:cNvGraphicFramePr>
          <p:nvPr/>
        </p:nvGraphicFramePr>
        <p:xfrm>
          <a:off x="762000" y="4660900"/>
          <a:ext cx="782638" cy="520700"/>
        </p:xfrm>
        <a:graphic>
          <a:graphicData uri="http://schemas.openxmlformats.org/presentationml/2006/ole">
            <p:oleObj spid="_x0000_s105492" name="Equation" r:id="rId12" imgW="736600" imgH="520700" progId="Equation.3">
              <p:embed/>
            </p:oleObj>
          </a:graphicData>
        </a:graphic>
      </p:graphicFrame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304800" y="5181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取</a:t>
            </a:r>
          </a:p>
        </p:txBody>
      </p:sp>
      <p:graphicFrame>
        <p:nvGraphicFramePr>
          <p:cNvPr id="105494" name="Object 22"/>
          <p:cNvGraphicFramePr>
            <a:graphicFrameLocks noChangeAspect="1"/>
          </p:cNvGraphicFramePr>
          <p:nvPr/>
        </p:nvGraphicFramePr>
        <p:xfrm>
          <a:off x="765175" y="5240338"/>
          <a:ext cx="682625" cy="520700"/>
        </p:xfrm>
        <a:graphic>
          <a:graphicData uri="http://schemas.openxmlformats.org/presentationml/2006/ole">
            <p:oleObj spid="_x0000_s105494" name="Equation" r:id="rId13" imgW="685800" imgH="520700" progId="Equation.3">
              <p:embed/>
            </p:oleObj>
          </a:graphicData>
        </a:graphic>
      </p:graphicFrame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1447800" y="5181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的中点</a:t>
            </a:r>
          </a:p>
        </p:txBody>
      </p:sp>
      <p:graphicFrame>
        <p:nvGraphicFramePr>
          <p:cNvPr id="105496" name="Object 24"/>
          <p:cNvGraphicFramePr>
            <a:graphicFrameLocks noChangeAspect="1"/>
          </p:cNvGraphicFramePr>
          <p:nvPr/>
        </p:nvGraphicFramePr>
        <p:xfrm>
          <a:off x="2705100" y="5199063"/>
          <a:ext cx="876300" cy="520700"/>
        </p:xfrm>
        <a:graphic>
          <a:graphicData uri="http://schemas.openxmlformats.org/presentationml/2006/ole">
            <p:oleObj spid="_x0000_s105496" name="Equation" r:id="rId14" imgW="876300" imgH="520700" progId="Equation.3">
              <p:embed/>
            </p:oleObj>
          </a:graphicData>
        </a:graphic>
      </p:graphicFrame>
      <p:graphicFrame>
        <p:nvGraphicFramePr>
          <p:cNvPr id="105497" name="Object 25"/>
          <p:cNvGraphicFramePr>
            <a:graphicFrameLocks noChangeAspect="1"/>
          </p:cNvGraphicFramePr>
          <p:nvPr/>
        </p:nvGraphicFramePr>
        <p:xfrm>
          <a:off x="3644900" y="5227638"/>
          <a:ext cx="1384300" cy="520700"/>
        </p:xfrm>
        <a:graphic>
          <a:graphicData uri="http://schemas.openxmlformats.org/presentationml/2006/ole">
            <p:oleObj spid="_x0000_s105497" name="Equation" r:id="rId15" imgW="1384300" imgH="520700" progId="Equation.3">
              <p:embed/>
            </p:oleObj>
          </a:graphicData>
        </a:graphic>
      </p:graphicFrame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1676400" y="5791200"/>
            <a:ext cx="3087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内必有方程的根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graphicFrame>
        <p:nvGraphicFramePr>
          <p:cNvPr id="105499" name="Object 27"/>
          <p:cNvGraphicFramePr>
            <a:graphicFrameLocks noChangeAspect="1"/>
          </p:cNvGraphicFramePr>
          <p:nvPr/>
        </p:nvGraphicFramePr>
        <p:xfrm>
          <a:off x="838200" y="5807075"/>
          <a:ext cx="806450" cy="517525"/>
        </p:xfrm>
        <a:graphic>
          <a:graphicData uri="http://schemas.openxmlformats.org/presentationml/2006/ole">
            <p:oleObj spid="_x0000_s105499" name="Equation" r:id="rId16" imgW="774364" imgH="520474" progId="Equation.3">
              <p:embed/>
            </p:oleObj>
          </a:graphicData>
        </a:graphic>
      </p:graphicFrame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152400" y="3505200"/>
            <a:ext cx="8763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5501" name="Object 29"/>
          <p:cNvGraphicFramePr>
            <a:graphicFrameLocks noChangeAspect="1"/>
          </p:cNvGraphicFramePr>
          <p:nvPr/>
        </p:nvGraphicFramePr>
        <p:xfrm>
          <a:off x="4572000" y="6019800"/>
          <a:ext cx="346075" cy="114300"/>
        </p:xfrm>
        <a:graphic>
          <a:graphicData uri="http://schemas.openxmlformats.org/presentationml/2006/ole">
            <p:oleObj spid="_x0000_s105501" name="Equation" r:id="rId17" imgW="342603" imgH="114201" progId="Equation.3">
              <p:embed/>
            </p:oleObj>
          </a:graphicData>
        </a:graphic>
      </p:graphicFrame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5029200" y="5791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可用此法求近似根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>
            <a:off x="7086600" y="3733800"/>
            <a:ext cx="1219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二分法</a:t>
            </a:r>
          </a:p>
        </p:txBody>
      </p:sp>
      <p:grpSp>
        <p:nvGrpSpPr>
          <p:cNvPr id="105504" name="Group 32"/>
          <p:cNvGrpSpPr>
            <a:grpSpLocks/>
          </p:cNvGrpSpPr>
          <p:nvPr/>
        </p:nvGrpSpPr>
        <p:grpSpPr bwMode="auto">
          <a:xfrm>
            <a:off x="7599363" y="4876800"/>
            <a:ext cx="279400" cy="595313"/>
            <a:chOff x="4771" y="3216"/>
            <a:chExt cx="221" cy="469"/>
          </a:xfrm>
        </p:grpSpPr>
        <p:graphicFrame>
          <p:nvGraphicFramePr>
            <p:cNvPr id="105505" name="Object 33"/>
            <p:cNvGraphicFramePr>
              <a:graphicFrameLocks noChangeAspect="1"/>
            </p:cNvGraphicFramePr>
            <p:nvPr/>
          </p:nvGraphicFramePr>
          <p:xfrm>
            <a:off x="4771" y="3216"/>
            <a:ext cx="221" cy="469"/>
          </p:xfrm>
          <a:graphic>
            <a:graphicData uri="http://schemas.openxmlformats.org/presentationml/2006/ole">
              <p:oleObj spid="_x0000_s105505" name="公式" r:id="rId18" imgW="126835" imgH="266353" progId="Equation.3">
                <p:embed/>
              </p:oleObj>
            </a:graphicData>
          </a:graphic>
        </p:graphicFrame>
        <p:sp>
          <p:nvSpPr>
            <p:cNvPr id="105506" name="Oval 34"/>
            <p:cNvSpPr>
              <a:spLocks noChangeArrowheads="1"/>
            </p:cNvSpPr>
            <p:nvPr/>
          </p:nvSpPr>
          <p:spPr bwMode="auto">
            <a:xfrm>
              <a:off x="4848" y="3216"/>
              <a:ext cx="41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05507" name="Group 35"/>
          <p:cNvGrpSpPr>
            <a:grpSpLocks/>
          </p:cNvGrpSpPr>
          <p:nvPr/>
        </p:nvGrpSpPr>
        <p:grpSpPr bwMode="auto">
          <a:xfrm>
            <a:off x="7073900" y="4876800"/>
            <a:ext cx="280988" cy="609600"/>
            <a:chOff x="4291" y="3216"/>
            <a:chExt cx="221" cy="480"/>
          </a:xfrm>
        </p:grpSpPr>
        <p:sp>
          <p:nvSpPr>
            <p:cNvPr id="105508" name="Oval 36"/>
            <p:cNvSpPr>
              <a:spLocks noChangeArrowheads="1"/>
            </p:cNvSpPr>
            <p:nvPr/>
          </p:nvSpPr>
          <p:spPr bwMode="auto">
            <a:xfrm>
              <a:off x="4375" y="3216"/>
              <a:ext cx="41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05509" name="Object 37"/>
            <p:cNvGraphicFramePr>
              <a:graphicFrameLocks noChangeAspect="1"/>
            </p:cNvGraphicFramePr>
            <p:nvPr/>
          </p:nvGraphicFramePr>
          <p:xfrm>
            <a:off x="4291" y="3250"/>
            <a:ext cx="221" cy="446"/>
          </p:xfrm>
          <a:graphic>
            <a:graphicData uri="http://schemas.openxmlformats.org/presentationml/2006/ole">
              <p:oleObj spid="_x0000_s105509" name="公式" r:id="rId19" imgW="126835" imgH="253670" progId="Equation.3">
                <p:embed/>
              </p:oleObj>
            </a:graphicData>
          </a:graphic>
        </p:graphicFrame>
      </p:grpSp>
      <p:grpSp>
        <p:nvGrpSpPr>
          <p:cNvPr id="105510" name="Group 38"/>
          <p:cNvGrpSpPr>
            <a:grpSpLocks/>
          </p:cNvGrpSpPr>
          <p:nvPr/>
        </p:nvGrpSpPr>
        <p:grpSpPr bwMode="auto">
          <a:xfrm>
            <a:off x="5892800" y="4619625"/>
            <a:ext cx="3022600" cy="658813"/>
            <a:chOff x="3360" y="3024"/>
            <a:chExt cx="2381" cy="520"/>
          </a:xfrm>
        </p:grpSpPr>
        <p:sp>
          <p:nvSpPr>
            <p:cNvPr id="105511" name="Oval 39"/>
            <p:cNvSpPr>
              <a:spLocks noChangeArrowheads="1"/>
            </p:cNvSpPr>
            <p:nvPr/>
          </p:nvSpPr>
          <p:spPr bwMode="auto">
            <a:xfrm>
              <a:off x="3552" y="3216"/>
              <a:ext cx="41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5512" name="Oval 40"/>
            <p:cNvSpPr>
              <a:spLocks noChangeArrowheads="1"/>
            </p:cNvSpPr>
            <p:nvPr/>
          </p:nvSpPr>
          <p:spPr bwMode="auto">
            <a:xfrm>
              <a:off x="5239" y="3216"/>
              <a:ext cx="41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05513" name="Group 41"/>
            <p:cNvGrpSpPr>
              <a:grpSpLocks/>
            </p:cNvGrpSpPr>
            <p:nvPr/>
          </p:nvGrpSpPr>
          <p:grpSpPr bwMode="auto">
            <a:xfrm>
              <a:off x="3360" y="3024"/>
              <a:ext cx="2381" cy="520"/>
              <a:chOff x="3360" y="3024"/>
              <a:chExt cx="2381" cy="520"/>
            </a:xfrm>
          </p:grpSpPr>
          <p:grpSp>
            <p:nvGrpSpPr>
              <p:cNvPr id="105514" name="Group 42"/>
              <p:cNvGrpSpPr>
                <a:grpSpLocks/>
              </p:cNvGrpSpPr>
              <p:nvPr/>
            </p:nvGrpSpPr>
            <p:grpSpPr bwMode="auto">
              <a:xfrm>
                <a:off x="3360" y="3232"/>
                <a:ext cx="2381" cy="312"/>
                <a:chOff x="3360" y="3232"/>
                <a:chExt cx="2381" cy="312"/>
              </a:xfrm>
            </p:grpSpPr>
            <p:grpSp>
              <p:nvGrpSpPr>
                <p:cNvPr id="105515" name="Group 43"/>
                <p:cNvGrpSpPr>
                  <a:grpSpLocks/>
                </p:cNvGrpSpPr>
                <p:nvPr/>
              </p:nvGrpSpPr>
              <p:grpSpPr bwMode="auto">
                <a:xfrm>
                  <a:off x="3360" y="3241"/>
                  <a:ext cx="2381" cy="270"/>
                  <a:chOff x="3360" y="3241"/>
                  <a:chExt cx="2381" cy="270"/>
                </a:xfrm>
              </p:grpSpPr>
              <p:sp>
                <p:nvSpPr>
                  <p:cNvPr id="10551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3241"/>
                    <a:ext cx="225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AU"/>
                  </a:p>
                </p:txBody>
              </p:sp>
              <p:graphicFrame>
                <p:nvGraphicFramePr>
                  <p:cNvPr id="105517" name="Object 45"/>
                  <p:cNvGraphicFramePr>
                    <a:graphicFrameLocks noChangeAspect="1"/>
                  </p:cNvGraphicFramePr>
                  <p:nvPr/>
                </p:nvGraphicFramePr>
                <p:xfrm>
                  <a:off x="5520" y="3264"/>
                  <a:ext cx="221" cy="247"/>
                </p:xfrm>
                <a:graphic>
                  <a:graphicData uri="http://schemas.openxmlformats.org/presentationml/2006/ole">
                    <p:oleObj spid="_x0000_s105517" name="公式" r:id="rId20" imgW="126835" imgH="139518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105518" name="Group 46"/>
                <p:cNvGrpSpPr>
                  <a:grpSpLocks/>
                </p:cNvGrpSpPr>
                <p:nvPr/>
              </p:nvGrpSpPr>
              <p:grpSpPr bwMode="auto">
                <a:xfrm>
                  <a:off x="3477" y="3232"/>
                  <a:ext cx="1872" cy="312"/>
                  <a:chOff x="3456" y="3232"/>
                  <a:chExt cx="1872" cy="312"/>
                </a:xfrm>
              </p:grpSpPr>
              <p:graphicFrame>
                <p:nvGraphicFramePr>
                  <p:cNvPr id="105519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3456" y="3232"/>
                  <a:ext cx="221" cy="312"/>
                </p:xfrm>
                <a:graphic>
                  <a:graphicData uri="http://schemas.openxmlformats.org/presentationml/2006/ole">
                    <p:oleObj spid="_x0000_s105519" name="公式" r:id="rId21" imgW="126725" imgH="177415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05520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5174" y="3243"/>
                  <a:ext cx="154" cy="289"/>
                </p:xfrm>
                <a:graphic>
                  <a:graphicData uri="http://schemas.openxmlformats.org/presentationml/2006/ole">
                    <p:oleObj spid="_x0000_s105520" name="公式" r:id="rId22" imgW="88707" imgH="164742" progId="Equation.3">
                      <p:embed/>
                    </p:oleObj>
                  </a:graphicData>
                </a:graphic>
              </p:graphicFrame>
            </p:grpSp>
          </p:grpSp>
          <p:sp>
            <p:nvSpPr>
              <p:cNvPr id="105521" name="Freeform 49"/>
              <p:cNvSpPr>
                <a:spLocks/>
              </p:cNvSpPr>
              <p:nvPr/>
            </p:nvSpPr>
            <p:spPr bwMode="auto">
              <a:xfrm>
                <a:off x="3575" y="3024"/>
                <a:ext cx="864" cy="14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0" y="0"/>
                  </a:cxn>
                  <a:cxn ang="0">
                    <a:pos x="864" y="0"/>
                  </a:cxn>
                  <a:cxn ang="0">
                    <a:pos x="864" y="144"/>
                  </a:cxn>
                </a:cxnLst>
                <a:rect l="0" t="0" r="r" b="b"/>
                <a:pathLst>
                  <a:path w="864" h="144">
                    <a:moveTo>
                      <a:pt x="0" y="144"/>
                    </a:moveTo>
                    <a:lnTo>
                      <a:pt x="0" y="0"/>
                    </a:lnTo>
                    <a:lnTo>
                      <a:pt x="864" y="0"/>
                    </a:lnTo>
                    <a:lnTo>
                      <a:pt x="864" y="144"/>
                    </a:lnTo>
                  </a:path>
                </a:pathLst>
              </a:cu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105522" name="Group 50"/>
          <p:cNvGrpSpPr>
            <a:grpSpLocks/>
          </p:cNvGrpSpPr>
          <p:nvPr/>
        </p:nvGrpSpPr>
        <p:grpSpPr bwMode="auto">
          <a:xfrm>
            <a:off x="6075363" y="4572000"/>
            <a:ext cx="2316162" cy="304800"/>
            <a:chOff x="3504" y="2928"/>
            <a:chExt cx="1824" cy="240"/>
          </a:xfrm>
        </p:grpSpPr>
        <p:sp>
          <p:nvSpPr>
            <p:cNvPr id="105523" name="Rectangle 51"/>
            <p:cNvSpPr>
              <a:spLocks noChangeArrowheads="1"/>
            </p:cNvSpPr>
            <p:nvPr/>
          </p:nvSpPr>
          <p:spPr bwMode="auto">
            <a:xfrm>
              <a:off x="3504" y="2928"/>
              <a:ext cx="182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5524" name="Freeform 52"/>
            <p:cNvSpPr>
              <a:spLocks/>
            </p:cNvSpPr>
            <p:nvPr/>
          </p:nvSpPr>
          <p:spPr bwMode="auto">
            <a:xfrm>
              <a:off x="4393" y="3024"/>
              <a:ext cx="864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64" y="144"/>
                </a:cxn>
              </a:cxnLst>
              <a:rect l="0" t="0" r="r" b="b"/>
              <a:pathLst>
                <a:path w="864" h="144">
                  <a:moveTo>
                    <a:pt x="0" y="144"/>
                  </a:moveTo>
                  <a:lnTo>
                    <a:pt x="0" y="0"/>
                  </a:lnTo>
                  <a:lnTo>
                    <a:pt x="864" y="0"/>
                  </a:lnTo>
                  <a:lnTo>
                    <a:pt x="864" y="144"/>
                  </a:ln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05525" name="Group 53"/>
          <p:cNvGrpSpPr>
            <a:grpSpLocks/>
          </p:cNvGrpSpPr>
          <p:nvPr/>
        </p:nvGrpSpPr>
        <p:grpSpPr bwMode="auto">
          <a:xfrm>
            <a:off x="7004050" y="4554538"/>
            <a:ext cx="1401763" cy="304800"/>
            <a:chOff x="4224" y="2928"/>
            <a:chExt cx="1104" cy="240"/>
          </a:xfrm>
        </p:grpSpPr>
        <p:sp>
          <p:nvSpPr>
            <p:cNvPr id="105526" name="Rectangle 54"/>
            <p:cNvSpPr>
              <a:spLocks noChangeArrowheads="1"/>
            </p:cNvSpPr>
            <p:nvPr/>
          </p:nvSpPr>
          <p:spPr bwMode="auto">
            <a:xfrm>
              <a:off x="4224" y="2928"/>
              <a:ext cx="110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5527" name="Freeform 55"/>
            <p:cNvSpPr>
              <a:spLocks/>
            </p:cNvSpPr>
            <p:nvPr/>
          </p:nvSpPr>
          <p:spPr bwMode="auto">
            <a:xfrm>
              <a:off x="4391" y="3024"/>
              <a:ext cx="864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64" y="144"/>
                </a:cxn>
              </a:cxnLst>
              <a:rect l="0" t="0" r="r" b="b"/>
              <a:pathLst>
                <a:path w="864" h="144">
                  <a:moveTo>
                    <a:pt x="0" y="144"/>
                  </a:moveTo>
                  <a:lnTo>
                    <a:pt x="0" y="0"/>
                  </a:lnTo>
                  <a:lnTo>
                    <a:pt x="864" y="0"/>
                  </a:lnTo>
                  <a:lnTo>
                    <a:pt x="864" y="14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05528" name="Object 56"/>
          <p:cNvGraphicFramePr>
            <a:graphicFrameLocks noChangeAspect="1"/>
          </p:cNvGraphicFramePr>
          <p:nvPr/>
        </p:nvGraphicFramePr>
        <p:xfrm>
          <a:off x="6075363" y="4343400"/>
          <a:ext cx="298450" cy="298450"/>
        </p:xfrm>
        <a:graphic>
          <a:graphicData uri="http://schemas.openxmlformats.org/presentationml/2006/ole">
            <p:oleObj spid="_x0000_s105528" name="公式" r:id="rId23" imgW="139700" imgH="139700" progId="Equation.3">
              <p:embed/>
            </p:oleObj>
          </a:graphicData>
        </a:graphic>
      </p:graphicFrame>
      <p:graphicFrame>
        <p:nvGraphicFramePr>
          <p:cNvPr id="105529" name="Object 57"/>
          <p:cNvGraphicFramePr>
            <a:graphicFrameLocks noChangeAspect="1"/>
          </p:cNvGraphicFramePr>
          <p:nvPr/>
        </p:nvGraphicFramePr>
        <p:xfrm>
          <a:off x="8208963" y="5424488"/>
          <a:ext cx="266700" cy="158750"/>
        </p:xfrm>
        <a:graphic>
          <a:graphicData uri="http://schemas.openxmlformats.org/presentationml/2006/ole">
            <p:oleObj spid="_x0000_s105529" name="公式" r:id="rId24" imgW="126670" imgH="76002" progId="Equation.3">
              <p:embed/>
            </p:oleObj>
          </a:graphicData>
        </a:graphic>
      </p:graphicFrame>
      <p:graphicFrame>
        <p:nvGraphicFramePr>
          <p:cNvPr id="105530" name="Object 58"/>
          <p:cNvGraphicFramePr>
            <a:graphicFrameLocks noChangeAspect="1"/>
          </p:cNvGraphicFramePr>
          <p:nvPr/>
        </p:nvGraphicFramePr>
        <p:xfrm>
          <a:off x="7050088" y="4343400"/>
          <a:ext cx="312737" cy="312738"/>
        </p:xfrm>
        <a:graphic>
          <a:graphicData uri="http://schemas.openxmlformats.org/presentationml/2006/ole">
            <p:oleObj spid="_x0000_s105530" name="公式" r:id="rId25" imgW="139700" imgH="139700" progId="Equation.3">
              <p:embed/>
            </p:oleObj>
          </a:graphicData>
        </a:graphic>
      </p:graphicFrame>
      <p:graphicFrame>
        <p:nvGraphicFramePr>
          <p:cNvPr id="105531" name="Object 59"/>
          <p:cNvGraphicFramePr>
            <a:graphicFrameLocks noChangeAspect="1"/>
          </p:cNvGraphicFramePr>
          <p:nvPr/>
        </p:nvGraphicFramePr>
        <p:xfrm>
          <a:off x="7623175" y="5424488"/>
          <a:ext cx="280988" cy="168275"/>
        </p:xfrm>
        <a:graphic>
          <a:graphicData uri="http://schemas.openxmlformats.org/presentationml/2006/ole">
            <p:oleObj spid="_x0000_s105531" name="公式" r:id="rId26" imgW="126670" imgH="76002" progId="Equation.3">
              <p:embed/>
            </p:oleObj>
          </a:graphicData>
        </a:graphic>
      </p:graphicFrame>
      <p:sp>
        <p:nvSpPr>
          <p:cNvPr id="105532" name="Freeform 60"/>
          <p:cNvSpPr>
            <a:spLocks/>
          </p:cNvSpPr>
          <p:nvPr/>
        </p:nvSpPr>
        <p:spPr bwMode="auto">
          <a:xfrm>
            <a:off x="6137275" y="3962400"/>
            <a:ext cx="2132013" cy="1706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4" y="336"/>
              </a:cxn>
              <a:cxn ang="0">
                <a:pos x="1680" y="1344"/>
              </a:cxn>
            </a:cxnLst>
            <a:rect l="0" t="0" r="r" b="b"/>
            <a:pathLst>
              <a:path w="1680" h="1344">
                <a:moveTo>
                  <a:pt x="0" y="0"/>
                </a:moveTo>
                <a:cubicBezTo>
                  <a:pt x="172" y="56"/>
                  <a:pt x="344" y="112"/>
                  <a:pt x="624" y="336"/>
                </a:cubicBezTo>
                <a:cubicBezTo>
                  <a:pt x="904" y="560"/>
                  <a:pt x="1292" y="952"/>
                  <a:pt x="1680" y="1344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5533" name="Text Box 61"/>
          <p:cNvSpPr txBox="1">
            <a:spLocks noChangeArrowheads="1"/>
          </p:cNvSpPr>
          <p:nvPr/>
        </p:nvSpPr>
        <p:spPr bwMode="auto">
          <a:xfrm>
            <a:off x="5210175" y="166688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在区间</a:t>
            </a:r>
          </a:p>
        </p:txBody>
      </p:sp>
      <p:graphicFrame>
        <p:nvGraphicFramePr>
          <p:cNvPr id="105534" name="Object 62"/>
          <p:cNvGraphicFramePr>
            <a:graphicFrameLocks noChangeAspect="1"/>
          </p:cNvGraphicFramePr>
          <p:nvPr/>
        </p:nvGraphicFramePr>
        <p:xfrm>
          <a:off x="6381750" y="279400"/>
          <a:ext cx="825500" cy="406400"/>
        </p:xfrm>
        <a:graphic>
          <a:graphicData uri="http://schemas.openxmlformats.org/presentationml/2006/ole">
            <p:oleObj spid="_x0000_s105534" name="Equation" r:id="rId27" imgW="825142" imgH="406224" progId="Equation.3">
              <p:embed/>
            </p:oleObj>
          </a:graphicData>
        </a:graphic>
      </p:graphicFrame>
      <p:graphicFrame>
        <p:nvGraphicFramePr>
          <p:cNvPr id="105535" name="Object 63"/>
          <p:cNvGraphicFramePr>
            <a:graphicFrameLocks noChangeAspect="1"/>
          </p:cNvGraphicFramePr>
          <p:nvPr/>
        </p:nvGraphicFramePr>
        <p:xfrm>
          <a:off x="358775" y="4114800"/>
          <a:ext cx="2363788" cy="444500"/>
        </p:xfrm>
        <a:graphic>
          <a:graphicData uri="http://schemas.openxmlformats.org/presentationml/2006/ole">
            <p:oleObj spid="_x0000_s105535" name="Equation" r:id="rId28" imgW="2374900" imgH="444500" progId="Equation.3">
              <p:embed/>
            </p:oleObj>
          </a:graphicData>
        </a:graphic>
      </p:graphicFrame>
      <p:sp>
        <p:nvSpPr>
          <p:cNvPr id="105536" name="Text Box 64"/>
          <p:cNvSpPr txBox="1">
            <a:spLocks noChangeArrowheads="1"/>
          </p:cNvSpPr>
          <p:nvPr/>
        </p:nvSpPr>
        <p:spPr bwMode="auto">
          <a:xfrm>
            <a:off x="7191375" y="17938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内至少有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5537" name="Text Box 65"/>
          <p:cNvSpPr txBox="1">
            <a:spLocks noChangeArrowheads="1"/>
          </p:cNvSpPr>
          <p:nvPr/>
        </p:nvSpPr>
        <p:spPr bwMode="auto">
          <a:xfrm>
            <a:off x="304800" y="46164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sp>
        <p:nvSpPr>
          <p:cNvPr id="105538" name="Text Box 66"/>
          <p:cNvSpPr txBox="1">
            <a:spLocks noChangeArrowheads="1"/>
          </p:cNvSpPr>
          <p:nvPr/>
        </p:nvSpPr>
        <p:spPr bwMode="auto">
          <a:xfrm>
            <a:off x="304800" y="57912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sp>
        <p:nvSpPr>
          <p:cNvPr id="105539" name="AutoShape 6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5540" name="AutoShape 6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05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  <p:bldP spid="105479" grpId="0" autoUpdateAnimBg="0"/>
      <p:bldP spid="105482" grpId="0" autoUpdateAnimBg="0"/>
      <p:bldP spid="105484" grpId="0" autoUpdateAnimBg="0"/>
      <p:bldP spid="105486" grpId="0" autoUpdateAnimBg="0"/>
      <p:bldP spid="105488" grpId="0" autoUpdateAnimBg="0"/>
      <p:bldP spid="105491" grpId="0" build="p" autoUpdateAnimBg="0" advAuto="0"/>
      <p:bldP spid="105493" grpId="0" autoUpdateAnimBg="0"/>
      <p:bldP spid="105495" grpId="0" autoUpdateAnimBg="0"/>
      <p:bldP spid="105498" grpId="0" build="p" autoUpdateAnimBg="0" advAuto="0"/>
      <p:bldP spid="105500" grpId="0" animBg="1"/>
      <p:bldP spid="105502" grpId="0" autoUpdateAnimBg="0"/>
      <p:bldP spid="105503" grpId="0" animBg="1" autoUpdateAnimBg="0"/>
      <p:bldP spid="105532" grpId="0" animBg="1"/>
      <p:bldP spid="105537" grpId="0" build="p" autoUpdateAnimBg="0"/>
      <p:bldP spid="10553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4724400" y="4389438"/>
          <a:ext cx="3675063" cy="603250"/>
        </p:xfrm>
        <a:graphic>
          <a:graphicData uri="http://schemas.openxmlformats.org/presentationml/2006/ole">
            <p:oleObj spid="_x0000_s106498" name="Equation" r:id="rId4" imgW="1473200" imgH="241300" progId="Equation.3">
              <p:embed/>
            </p:oleObj>
          </a:graphicData>
        </a:graphic>
      </p:graphicFrame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4208463" y="228600"/>
            <a:ext cx="3640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且恒为正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447800" cy="6096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2.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1981200" y="258763"/>
          <a:ext cx="857250" cy="508000"/>
        </p:xfrm>
        <a:graphic>
          <a:graphicData uri="http://schemas.openxmlformats.org/presentationml/2006/ole">
            <p:oleObj spid="_x0000_s106501" name="Equation" r:id="rId5" imgW="342751" imgH="203112" progId="Equation.3">
              <p:embed/>
            </p:oleObj>
          </a:graphicData>
        </a:graphic>
      </p:graphicFrame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743200" y="212725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3276600" y="258763"/>
          <a:ext cx="952500" cy="508000"/>
        </p:xfrm>
        <a:graphic>
          <a:graphicData uri="http://schemas.openxmlformats.org/presentationml/2006/ole">
            <p:oleObj spid="_x0000_s106503" name="Equation" r:id="rId6" imgW="380835" imgH="203112" progId="Equation.3">
              <p:embed/>
            </p:oleObj>
          </a:graphicData>
        </a:graphic>
      </p:graphicFrame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04800" y="7762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对任意的</a:t>
            </a:r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1828800" y="798513"/>
          <a:ext cx="3554413" cy="538162"/>
        </p:xfrm>
        <a:graphic>
          <a:graphicData uri="http://schemas.openxmlformats.org/presentationml/2006/ole">
            <p:oleObj spid="_x0000_s106505" name="Equation" r:id="rId7" imgW="1422400" imgH="215900" progId="Equation.3">
              <p:embed/>
            </p:oleObj>
          </a:graphicData>
        </a:graphic>
      </p:graphicFrame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334000" y="8382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必存在一点</a:t>
            </a:r>
            <a:endParaRPr kumimoji="1" lang="zh-CN" altLang="en-US" sz="2800" b="1">
              <a:solidFill>
                <a:schemeClr val="accent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685800" y="20415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endParaRPr kumimoji="1" lang="en-US" altLang="zh-CN" sz="2800" b="1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06508" name="Object 12"/>
          <p:cNvGraphicFramePr>
            <a:graphicFrameLocks noChangeAspect="1"/>
          </p:cNvGraphicFramePr>
          <p:nvPr/>
        </p:nvGraphicFramePr>
        <p:xfrm>
          <a:off x="7196138" y="798513"/>
          <a:ext cx="1871662" cy="538162"/>
        </p:xfrm>
        <a:graphic>
          <a:graphicData uri="http://schemas.openxmlformats.org/presentationml/2006/ole">
            <p:oleObj spid="_x0000_s106508" name="Equation" r:id="rId8" imgW="748975" imgH="215806" progId="Equation.3">
              <p:embed/>
            </p:oleObj>
          </a:graphicData>
        </a:graphic>
      </p:graphicFrame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06388" y="1376363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812800" y="1438275"/>
          <a:ext cx="3225800" cy="479425"/>
        </p:xfrm>
        <a:graphic>
          <a:graphicData uri="http://schemas.openxmlformats.org/presentationml/2006/ole">
            <p:oleObj spid="_x0000_s106510" name="Equation" r:id="rId9" imgW="3225800" imgH="482600" progId="Equation.3">
              <p:embed/>
            </p:oleObj>
          </a:graphicData>
        </a:graphic>
      </p:graphicFrame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5975350" y="685800"/>
            <a:ext cx="11874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1371600" y="2011363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令</a:t>
            </a:r>
          </a:p>
        </p:txBody>
      </p:sp>
      <p:graphicFrame>
        <p:nvGraphicFramePr>
          <p:cNvPr id="106513" name="Object 17"/>
          <p:cNvGraphicFramePr>
            <a:graphicFrameLocks noChangeAspect="1"/>
          </p:cNvGraphicFramePr>
          <p:nvPr/>
        </p:nvGraphicFramePr>
        <p:xfrm>
          <a:off x="1828800" y="1992313"/>
          <a:ext cx="4252913" cy="603250"/>
        </p:xfrm>
        <a:graphic>
          <a:graphicData uri="http://schemas.openxmlformats.org/presentationml/2006/ole">
            <p:oleObj spid="_x0000_s106513" name="Equation" r:id="rId10" imgW="1701800" imgH="241300" progId="Equation.3">
              <p:embed/>
            </p:oleObj>
          </a:graphicData>
        </a:graphic>
      </p:graphicFrame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096000" y="2087563"/>
            <a:ext cx="911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06515" name="Object 19"/>
          <p:cNvGraphicFramePr>
            <a:graphicFrameLocks noChangeAspect="1"/>
          </p:cNvGraphicFramePr>
          <p:nvPr/>
        </p:nvGraphicFramePr>
        <p:xfrm>
          <a:off x="6770688" y="2187575"/>
          <a:ext cx="2144712" cy="403225"/>
        </p:xfrm>
        <a:graphic>
          <a:graphicData uri="http://schemas.openxmlformats.org/presentationml/2006/ole">
            <p:oleObj spid="_x0000_s106515" name="Equation" r:id="rId11" imgW="2159000" imgH="406400" progId="Equation.3">
              <p:embed/>
            </p:oleObj>
          </a:graphicData>
        </a:graphic>
      </p:graphicFrame>
      <p:graphicFrame>
        <p:nvGraphicFramePr>
          <p:cNvPr id="106516" name="Object 20"/>
          <p:cNvGraphicFramePr>
            <a:graphicFrameLocks noChangeAspect="1"/>
          </p:cNvGraphicFramePr>
          <p:nvPr/>
        </p:nvGraphicFramePr>
        <p:xfrm>
          <a:off x="1331913" y="2690813"/>
          <a:ext cx="1903412" cy="538162"/>
        </p:xfrm>
        <a:graphic>
          <a:graphicData uri="http://schemas.openxmlformats.org/presentationml/2006/ole">
            <p:oleObj spid="_x0000_s106516" name="Equation" r:id="rId12" imgW="761669" imgH="215806" progId="Equation.3">
              <p:embed/>
            </p:oleObj>
          </a:graphicData>
        </a:graphic>
      </p:graphicFrame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4495800" y="4191000"/>
            <a:ext cx="4191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6518" name="Object 22"/>
          <p:cNvGraphicFramePr>
            <a:graphicFrameLocks noChangeAspect="1"/>
          </p:cNvGraphicFramePr>
          <p:nvPr/>
        </p:nvGraphicFramePr>
        <p:xfrm>
          <a:off x="1243013" y="4095750"/>
          <a:ext cx="3897312" cy="628650"/>
        </p:xfrm>
        <a:graphic>
          <a:graphicData uri="http://schemas.openxmlformats.org/presentationml/2006/ole">
            <p:oleObj spid="_x0000_s106518" name="Equation" r:id="rId13" imgW="1497950" imgH="241195" progId="Equation.3">
              <p:embed/>
            </p:oleObj>
          </a:graphicData>
        </a:graphic>
      </p:graphicFrame>
      <p:graphicFrame>
        <p:nvGraphicFramePr>
          <p:cNvPr id="106519" name="Object 23"/>
          <p:cNvGraphicFramePr>
            <a:graphicFrameLocks noChangeAspect="1"/>
          </p:cNvGraphicFramePr>
          <p:nvPr/>
        </p:nvGraphicFramePr>
        <p:xfrm>
          <a:off x="5053013" y="4095750"/>
          <a:ext cx="3633787" cy="628650"/>
        </p:xfrm>
        <a:graphic>
          <a:graphicData uri="http://schemas.openxmlformats.org/presentationml/2006/ole">
            <p:oleObj spid="_x0000_s106519" name="Equation" r:id="rId14" imgW="1397000" imgH="241300" progId="Equation.3">
              <p:embed/>
            </p:oleObj>
          </a:graphicData>
        </a:graphic>
      </p:graphicFrame>
      <p:graphicFrame>
        <p:nvGraphicFramePr>
          <p:cNvPr id="106520" name="Object 24"/>
          <p:cNvGraphicFramePr>
            <a:graphicFrameLocks noChangeAspect="1"/>
          </p:cNvGraphicFramePr>
          <p:nvPr/>
        </p:nvGraphicFramePr>
        <p:xfrm>
          <a:off x="3276600" y="2738438"/>
          <a:ext cx="2379663" cy="538162"/>
        </p:xfrm>
        <a:graphic>
          <a:graphicData uri="http://schemas.openxmlformats.org/presentationml/2006/ole">
            <p:oleObj spid="_x0000_s106520" name="Equation" r:id="rId15" imgW="952087" imgH="215806" progId="Equation.3">
              <p:embed/>
            </p:oleObj>
          </a:graphicData>
        </a:graphic>
      </p:graphicFrame>
      <p:graphicFrame>
        <p:nvGraphicFramePr>
          <p:cNvPr id="106521" name="Object 25"/>
          <p:cNvGraphicFramePr>
            <a:graphicFrameLocks noChangeAspect="1"/>
          </p:cNvGraphicFramePr>
          <p:nvPr/>
        </p:nvGraphicFramePr>
        <p:xfrm>
          <a:off x="5638800" y="2662238"/>
          <a:ext cx="2538413" cy="603250"/>
        </p:xfrm>
        <a:graphic>
          <a:graphicData uri="http://schemas.openxmlformats.org/presentationml/2006/ole">
            <p:oleObj spid="_x0000_s106521" name="Equation" r:id="rId16" imgW="1016000" imgH="241300" progId="Equation.3">
              <p:embed/>
            </p:oleObj>
          </a:graphicData>
        </a:graphic>
      </p:graphicFrame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8229600" y="2776538"/>
          <a:ext cx="603250" cy="442912"/>
        </p:xfrm>
        <a:graphic>
          <a:graphicData uri="http://schemas.openxmlformats.org/presentationml/2006/ole">
            <p:oleObj spid="_x0000_s106522" name="Equation" r:id="rId17" imgW="241091" imgH="177646" progId="Equation.3">
              <p:embed/>
            </p:oleObj>
          </a:graphicData>
        </a:graphic>
      </p:graphicFrame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5756275" y="51435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>
            <a:off x="1752600" y="470535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>
            <a:off x="3124200" y="470535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5257800" y="4705350"/>
            <a:ext cx="990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>
            <a:off x="7543800" y="4705350"/>
            <a:ext cx="990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1143000" y="4114800"/>
            <a:ext cx="7543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6529" name="Object 33"/>
          <p:cNvGraphicFramePr>
            <a:graphicFrameLocks noChangeAspect="1"/>
          </p:cNvGraphicFramePr>
          <p:nvPr/>
        </p:nvGraphicFramePr>
        <p:xfrm>
          <a:off x="762000" y="4610100"/>
          <a:ext cx="2870200" cy="457200"/>
        </p:xfrm>
        <a:graphic>
          <a:graphicData uri="http://schemas.openxmlformats.org/presentationml/2006/ole">
            <p:oleObj spid="_x0000_s106529" name="Equation" r:id="rId18" imgW="2870200" imgH="457200" progId="Equation.3">
              <p:embed/>
            </p:oleObj>
          </a:graphicData>
        </a:graphic>
      </p:graphicFrame>
      <p:graphicFrame>
        <p:nvGraphicFramePr>
          <p:cNvPr id="106530" name="Object 34"/>
          <p:cNvGraphicFramePr>
            <a:graphicFrameLocks noChangeAspect="1"/>
          </p:cNvGraphicFramePr>
          <p:nvPr/>
        </p:nvGraphicFramePr>
        <p:xfrm>
          <a:off x="3733800" y="4660900"/>
          <a:ext cx="1714500" cy="406400"/>
        </p:xfrm>
        <a:graphic>
          <a:graphicData uri="http://schemas.openxmlformats.org/presentationml/2006/ole">
            <p:oleObj spid="_x0000_s106530" name="Equation" r:id="rId19" imgW="1713756" imgH="406224" progId="Equation.3">
              <p:embed/>
            </p:oleObj>
          </a:graphicData>
        </a:graphic>
      </p:graphicFrame>
      <p:graphicFrame>
        <p:nvGraphicFramePr>
          <p:cNvPr id="106531" name="Object 35"/>
          <p:cNvGraphicFramePr>
            <a:graphicFrameLocks noChangeAspect="1"/>
          </p:cNvGraphicFramePr>
          <p:nvPr/>
        </p:nvGraphicFramePr>
        <p:xfrm>
          <a:off x="5562600" y="4622800"/>
          <a:ext cx="2743200" cy="444500"/>
        </p:xfrm>
        <a:graphic>
          <a:graphicData uri="http://schemas.openxmlformats.org/presentationml/2006/ole">
            <p:oleObj spid="_x0000_s106531" name="Equation" r:id="rId20" imgW="2743200" imgH="444500" progId="Equation.3">
              <p:embed/>
            </p:oleObj>
          </a:graphicData>
        </a:graphic>
      </p:graphicFrame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304800" y="5173663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故由零点定理知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存在</a:t>
            </a:r>
          </a:p>
        </p:txBody>
      </p:sp>
      <p:graphicFrame>
        <p:nvGraphicFramePr>
          <p:cNvPr id="106533" name="Object 37"/>
          <p:cNvGraphicFramePr>
            <a:graphicFrameLocks noChangeAspect="1"/>
          </p:cNvGraphicFramePr>
          <p:nvPr/>
        </p:nvGraphicFramePr>
        <p:xfrm>
          <a:off x="3962400" y="5232400"/>
          <a:ext cx="1803400" cy="444500"/>
        </p:xfrm>
        <a:graphic>
          <a:graphicData uri="http://schemas.openxmlformats.org/presentationml/2006/ole">
            <p:oleObj spid="_x0000_s106533" name="Equation" r:id="rId21" imgW="1803400" imgH="444500" progId="Equation.3">
              <p:embed/>
            </p:oleObj>
          </a:graphicData>
        </a:graphic>
      </p:graphicFrame>
      <p:graphicFrame>
        <p:nvGraphicFramePr>
          <p:cNvPr id="106534" name="Object 38"/>
          <p:cNvGraphicFramePr>
            <a:graphicFrameLocks noChangeAspect="1"/>
          </p:cNvGraphicFramePr>
          <p:nvPr/>
        </p:nvGraphicFramePr>
        <p:xfrm>
          <a:off x="6248400" y="5270500"/>
          <a:ext cx="1447800" cy="406400"/>
        </p:xfrm>
        <a:graphic>
          <a:graphicData uri="http://schemas.openxmlformats.org/presentationml/2006/ole">
            <p:oleObj spid="_x0000_s106534" name="Equation" r:id="rId22" imgW="1447172" imgH="406224" progId="Equation.3">
              <p:embed/>
            </p:oleObj>
          </a:graphicData>
        </a:graphic>
      </p:graphicFrame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7696200" y="51577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即</a:t>
            </a:r>
          </a:p>
        </p:txBody>
      </p:sp>
      <p:graphicFrame>
        <p:nvGraphicFramePr>
          <p:cNvPr id="106536" name="Object 40"/>
          <p:cNvGraphicFramePr>
            <a:graphicFrameLocks noChangeAspect="1"/>
          </p:cNvGraphicFramePr>
          <p:nvPr/>
        </p:nvGraphicFramePr>
        <p:xfrm>
          <a:off x="2044700" y="5845175"/>
          <a:ext cx="3249613" cy="482600"/>
        </p:xfrm>
        <a:graphic>
          <a:graphicData uri="http://schemas.openxmlformats.org/presentationml/2006/ole">
            <p:oleObj spid="_x0000_s106536" name="Equation" r:id="rId23" imgW="3225800" imgH="482600" progId="Equation.3">
              <p:embed/>
            </p:oleObj>
          </a:graphicData>
        </a:graphic>
      </p:graphicFrame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609600" y="33528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106538" name="Object 42"/>
          <p:cNvGraphicFramePr>
            <a:graphicFrameLocks noChangeAspect="1"/>
          </p:cNvGraphicFramePr>
          <p:nvPr/>
        </p:nvGraphicFramePr>
        <p:xfrm>
          <a:off x="1066800" y="3352800"/>
          <a:ext cx="2220913" cy="538163"/>
        </p:xfrm>
        <a:graphic>
          <a:graphicData uri="http://schemas.openxmlformats.org/presentationml/2006/ole">
            <p:oleObj spid="_x0000_s106538" name="Equation" r:id="rId24" imgW="888614" imgH="215806" progId="Equation.3">
              <p:embed/>
            </p:oleObj>
          </a:graphicData>
        </a:graphic>
      </p:graphicFrame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3276600" y="33670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3886200" y="3352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取</a:t>
            </a:r>
          </a:p>
        </p:txBody>
      </p:sp>
      <p:graphicFrame>
        <p:nvGraphicFramePr>
          <p:cNvPr id="106541" name="Object 45"/>
          <p:cNvGraphicFramePr>
            <a:graphicFrameLocks noChangeAspect="1"/>
          </p:cNvGraphicFramePr>
          <p:nvPr/>
        </p:nvGraphicFramePr>
        <p:xfrm>
          <a:off x="4419600" y="3352800"/>
          <a:ext cx="1023938" cy="563563"/>
        </p:xfrm>
        <a:graphic>
          <a:graphicData uri="http://schemas.openxmlformats.org/presentationml/2006/ole">
            <p:oleObj spid="_x0000_s106541" name="Equation" r:id="rId25" imgW="393359" imgH="215713" progId="Equation.3">
              <p:embed/>
            </p:oleObj>
          </a:graphicData>
        </a:graphic>
      </p:graphicFrame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5410200" y="3352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或</a:t>
            </a:r>
          </a:p>
        </p:txBody>
      </p:sp>
      <p:graphicFrame>
        <p:nvGraphicFramePr>
          <p:cNvPr id="106543" name="Object 47"/>
          <p:cNvGraphicFramePr>
            <a:graphicFrameLocks noChangeAspect="1"/>
          </p:cNvGraphicFramePr>
          <p:nvPr/>
        </p:nvGraphicFramePr>
        <p:xfrm>
          <a:off x="5943600" y="3352800"/>
          <a:ext cx="1057275" cy="563563"/>
        </p:xfrm>
        <a:graphic>
          <a:graphicData uri="http://schemas.openxmlformats.org/presentationml/2006/ole">
            <p:oleObj spid="_x0000_s106543" name="Equation" r:id="rId26" imgW="406048" imgH="215713" progId="Equation.3">
              <p:embed/>
            </p:oleObj>
          </a:graphicData>
        </a:graphic>
      </p:graphicFrame>
      <p:sp>
        <p:nvSpPr>
          <p:cNvPr id="106544" name="Text Box 48"/>
          <p:cNvSpPr txBox="1">
            <a:spLocks noChangeArrowheads="1"/>
          </p:cNvSpPr>
          <p:nvPr/>
        </p:nvSpPr>
        <p:spPr bwMode="auto">
          <a:xfrm>
            <a:off x="6934200" y="34290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则有</a:t>
            </a:r>
          </a:p>
        </p:txBody>
      </p:sp>
      <p:graphicFrame>
        <p:nvGraphicFramePr>
          <p:cNvPr id="106545" name="Object 49"/>
          <p:cNvGraphicFramePr>
            <a:graphicFrameLocks noChangeAspect="1"/>
          </p:cNvGraphicFramePr>
          <p:nvPr/>
        </p:nvGraphicFramePr>
        <p:xfrm>
          <a:off x="1931988" y="4038600"/>
          <a:ext cx="3098800" cy="479425"/>
        </p:xfrm>
        <a:graphic>
          <a:graphicData uri="http://schemas.openxmlformats.org/presentationml/2006/ole">
            <p:oleObj spid="_x0000_s106545" name="Equation" r:id="rId27" imgW="3098800" imgH="482600" progId="Equation.3">
              <p:embed/>
            </p:oleObj>
          </a:graphicData>
        </a:graphic>
      </p:graphicFrame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7375525" y="219075"/>
            <a:ext cx="99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证明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106547" name="Freeform 51"/>
          <p:cNvSpPr>
            <a:spLocks/>
          </p:cNvSpPr>
          <p:nvPr/>
        </p:nvSpPr>
        <p:spPr bwMode="auto">
          <a:xfrm>
            <a:off x="914400" y="1981200"/>
            <a:ext cx="51816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4" y="0"/>
              </a:cxn>
              <a:cxn ang="0">
                <a:pos x="3264" y="1440"/>
              </a:cxn>
            </a:cxnLst>
            <a:rect l="0" t="0" r="r" b="b"/>
            <a:pathLst>
              <a:path w="3264" h="1440">
                <a:moveTo>
                  <a:pt x="0" y="0"/>
                </a:moveTo>
                <a:lnTo>
                  <a:pt x="2064" y="0"/>
                </a:lnTo>
                <a:lnTo>
                  <a:pt x="3264" y="1440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48" name="Freeform 52"/>
          <p:cNvSpPr>
            <a:spLocks/>
          </p:cNvSpPr>
          <p:nvPr/>
        </p:nvSpPr>
        <p:spPr bwMode="auto">
          <a:xfrm>
            <a:off x="914400" y="1981200"/>
            <a:ext cx="51816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4" y="0"/>
              </a:cxn>
              <a:cxn ang="0">
                <a:pos x="3264" y="1440"/>
              </a:cxn>
            </a:cxnLst>
            <a:rect l="0" t="0" r="r" b="b"/>
            <a:pathLst>
              <a:path w="3264" h="1440">
                <a:moveTo>
                  <a:pt x="0" y="0"/>
                </a:moveTo>
                <a:lnTo>
                  <a:pt x="2064" y="0"/>
                </a:lnTo>
                <a:lnTo>
                  <a:pt x="3264" y="144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49" name="AutoShape 5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6550" name="AutoShape 5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build="p" autoUpdateAnimBg="0"/>
      <p:bldP spid="106506" grpId="0" build="p" autoUpdateAnimBg="0"/>
      <p:bldP spid="106507" grpId="0" autoUpdateAnimBg="0"/>
      <p:bldP spid="106509" grpId="0" build="p" autoUpdateAnimBg="0"/>
      <p:bldP spid="106511" grpId="0" animBg="1"/>
      <p:bldP spid="106512" grpId="0" autoUpdateAnimBg="0"/>
      <p:bldP spid="106514" grpId="0" autoUpdateAnimBg="0"/>
      <p:bldP spid="106517" grpId="0" animBg="1"/>
      <p:bldP spid="106523" grpId="0" autoUpdateAnimBg="0"/>
      <p:bldP spid="106524" grpId="0" animBg="1"/>
      <p:bldP spid="106525" grpId="0" animBg="1"/>
      <p:bldP spid="106526" grpId="0" animBg="1"/>
      <p:bldP spid="106527" grpId="0" animBg="1"/>
      <p:bldP spid="106528" grpId="0" animBg="1"/>
      <p:bldP spid="106532" grpId="0" autoUpdateAnimBg="0"/>
      <p:bldP spid="106535" grpId="0" autoUpdateAnimBg="0"/>
      <p:bldP spid="106537" grpId="0" autoUpdateAnimBg="0"/>
      <p:bldP spid="106539" grpId="0" autoUpdateAnimBg="0"/>
      <p:bldP spid="106540" grpId="0" autoUpdateAnimBg="0"/>
      <p:bldP spid="106542" grpId="0" autoUpdateAnimBg="0"/>
      <p:bldP spid="106544" grpId="0" autoUpdateAnimBg="0"/>
      <p:bldP spid="106546" grpId="0" build="p" autoUpdateAnimBg="0"/>
      <p:bldP spid="106547" grpId="0" animBg="1"/>
      <p:bldP spid="10654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2020888" y="2195513"/>
          <a:ext cx="4508500" cy="457200"/>
        </p:xfrm>
        <a:graphic>
          <a:graphicData uri="http://schemas.openxmlformats.org/presentationml/2006/ole">
            <p:oleObj spid="_x0000_s109570" name="Equation" r:id="rId3" imgW="4508500" imgH="457200" progId="Equation.3">
              <p:embed/>
            </p:oleObj>
          </a:graphicData>
        </a:graphic>
      </p:graphicFrame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1296987" cy="539750"/>
          </a:xfrm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例</a:t>
            </a:r>
            <a:r>
              <a:rPr lang="en-US" altLang="zh-CN" sz="3200" b="1">
                <a:ea typeface="楷体_GB2312" pitchFamily="49" charset="-122"/>
              </a:rPr>
              <a:t>87</a:t>
            </a:r>
            <a:r>
              <a:rPr lang="en-US" altLang="zh-CN" sz="2800">
                <a:ea typeface="楷体_GB2312" pitchFamily="49" charset="-122"/>
              </a:rPr>
              <a:t> </a:t>
            </a: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2339975" y="549275"/>
          <a:ext cx="1676400" cy="431800"/>
        </p:xfrm>
        <a:graphic>
          <a:graphicData uri="http://schemas.openxmlformats.org/presentationml/2006/ole">
            <p:oleObj spid="_x0000_s109572" name="Equation" r:id="rId4" imgW="1676400" imgH="431800" progId="Equation.3">
              <p:embed/>
            </p:oleObj>
          </a:graphicData>
        </a:graphic>
      </p:graphicFrame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067175" y="549275"/>
            <a:ext cx="4681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至少有一个不超过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4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的正根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11188" y="141287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zh-CN" altLang="en-US" sz="2800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：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547813" y="549275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证明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366838" y="14081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令</a:t>
            </a:r>
          </a:p>
        </p:txBody>
      </p:sp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1849438" y="1390650"/>
          <a:ext cx="2717800" cy="508000"/>
        </p:xfrm>
        <a:graphic>
          <a:graphicData uri="http://schemas.openxmlformats.org/presentationml/2006/ole">
            <p:oleObj spid="_x0000_s109577" name="Equation" r:id="rId5" imgW="2717800" imgH="508000" progId="Equation.3">
              <p:embed/>
            </p:oleObj>
          </a:graphicData>
        </a:graphic>
      </p:graphicFrame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516688" y="21336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1912938" y="2971800"/>
          <a:ext cx="1016000" cy="406400"/>
        </p:xfrm>
        <a:graphic>
          <a:graphicData uri="http://schemas.openxmlformats.org/presentationml/2006/ole">
            <p:oleObj spid="_x0000_s109579" name="Equation" r:id="rId6" imgW="1015559" imgH="406224" progId="Equation.3">
              <p:embed/>
            </p:oleObj>
          </a:graphicData>
        </a:graphic>
      </p:graphicFrame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3030538" y="2870200"/>
          <a:ext cx="1244600" cy="431800"/>
        </p:xfrm>
        <a:graphic>
          <a:graphicData uri="http://schemas.openxmlformats.org/presentationml/2006/ole">
            <p:oleObj spid="_x0000_s109580" name="Equation" r:id="rId7" imgW="1244600" imgH="431800" progId="Equation.3">
              <p:embed/>
            </p:oleObj>
          </a:graphicData>
        </a:graphic>
      </p:graphicFrame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1860550" y="3810000"/>
          <a:ext cx="1028700" cy="406400"/>
        </p:xfrm>
        <a:graphic>
          <a:graphicData uri="http://schemas.openxmlformats.org/presentationml/2006/ole">
            <p:oleObj spid="_x0000_s109581" name="Equation" r:id="rId8" imgW="1028254" imgH="406224" progId="Equation.3">
              <p:embed/>
            </p:oleObj>
          </a:graphicData>
        </a:graphic>
      </p:graphicFrame>
      <p:graphicFrame>
        <p:nvGraphicFramePr>
          <p:cNvPr id="109582" name="Object 14"/>
          <p:cNvGraphicFramePr>
            <a:graphicFrameLocks noChangeAspect="1"/>
          </p:cNvGraphicFramePr>
          <p:nvPr/>
        </p:nvGraphicFramePr>
        <p:xfrm>
          <a:off x="2971800" y="3733800"/>
          <a:ext cx="1625600" cy="431800"/>
        </p:xfrm>
        <a:graphic>
          <a:graphicData uri="http://schemas.openxmlformats.org/presentationml/2006/ole">
            <p:oleObj spid="_x0000_s109582" name="Equation" r:id="rId9" imgW="1625600" imgH="431800" progId="Equation.3">
              <p:embed/>
            </p:oleObj>
          </a:graphicData>
        </a:graphic>
      </p:graphicFrame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4356100" y="2997200"/>
          <a:ext cx="495300" cy="317500"/>
        </p:xfrm>
        <a:graphic>
          <a:graphicData uri="http://schemas.openxmlformats.org/presentationml/2006/ole">
            <p:oleObj spid="_x0000_s109583" name="Equation" r:id="rId10" imgW="494870" imgH="317225" progId="Equation.3">
              <p:embed/>
            </p:oleObj>
          </a:graphicData>
        </a:graphic>
      </p:graphicFrame>
      <p:graphicFrame>
        <p:nvGraphicFramePr>
          <p:cNvPr id="109584" name="Object 16"/>
          <p:cNvGraphicFramePr>
            <a:graphicFrameLocks noChangeAspect="1"/>
          </p:cNvGraphicFramePr>
          <p:nvPr/>
        </p:nvGraphicFramePr>
        <p:xfrm>
          <a:off x="4699000" y="3810000"/>
          <a:ext cx="1524000" cy="317500"/>
        </p:xfrm>
        <a:graphic>
          <a:graphicData uri="http://schemas.openxmlformats.org/presentationml/2006/ole">
            <p:oleObj spid="_x0000_s109584" name="Equation" r:id="rId11" imgW="1523339" imgH="317362" progId="Equation.3">
              <p:embed/>
            </p:oleObj>
          </a:graphicData>
        </a:graphic>
      </p:graphicFrame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539750" y="4467225"/>
            <a:ext cx="249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根据零点定理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09586" name="Object 18"/>
          <p:cNvGraphicFramePr>
            <a:graphicFrameLocks noChangeAspect="1"/>
          </p:cNvGraphicFramePr>
          <p:nvPr/>
        </p:nvGraphicFramePr>
        <p:xfrm>
          <a:off x="592138" y="5181600"/>
          <a:ext cx="1528762" cy="403225"/>
        </p:xfrm>
        <a:graphic>
          <a:graphicData uri="http://schemas.openxmlformats.org/presentationml/2006/ole">
            <p:oleObj spid="_x0000_s109586" name="Equation" r:id="rId12" imgW="1536033" imgH="406224" progId="Equation.3">
              <p:embed/>
            </p:oleObj>
          </a:graphicData>
        </a:graphic>
      </p:graphicFrame>
      <p:graphicFrame>
        <p:nvGraphicFramePr>
          <p:cNvPr id="109587" name="Object 19"/>
          <p:cNvGraphicFramePr>
            <a:graphicFrameLocks noChangeAspect="1"/>
          </p:cNvGraphicFramePr>
          <p:nvPr/>
        </p:nvGraphicFramePr>
        <p:xfrm>
          <a:off x="2209800" y="5164138"/>
          <a:ext cx="1892300" cy="444500"/>
        </p:xfrm>
        <a:graphic>
          <a:graphicData uri="http://schemas.openxmlformats.org/presentationml/2006/ole">
            <p:oleObj spid="_x0000_s109587" name="Equation" r:id="rId13" imgW="1892300" imgH="444500" progId="Equation.3">
              <p:embed/>
            </p:oleObj>
          </a:graphicData>
        </a:graphic>
      </p:graphicFrame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4114800" y="5103813"/>
            <a:ext cx="2139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原命题得证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109589" name="Object 21"/>
          <p:cNvGraphicFramePr>
            <a:graphicFrameLocks noChangeAspect="1"/>
          </p:cNvGraphicFramePr>
          <p:nvPr/>
        </p:nvGraphicFramePr>
        <p:xfrm>
          <a:off x="4521200" y="4549775"/>
          <a:ext cx="889000" cy="403225"/>
        </p:xfrm>
        <a:graphic>
          <a:graphicData uri="http://schemas.openxmlformats.org/presentationml/2006/ole">
            <p:oleObj spid="_x0000_s109589" name="Equation" r:id="rId14" imgW="888614" imgH="406224" progId="Equation.3">
              <p:embed/>
            </p:oleObj>
          </a:graphicData>
        </a:graphic>
      </p:graphicFrame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403850" y="4419600"/>
            <a:ext cx="267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内至少存在一点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2965450" y="4419600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在开区间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1176338" y="21717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显然</a:t>
            </a:r>
          </a:p>
        </p:txBody>
      </p:sp>
      <p:sp>
        <p:nvSpPr>
          <p:cNvPr id="109593" name="AutoShape 2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9594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9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9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utoUpdateAnimBg="0"/>
      <p:bldP spid="109576" grpId="0" build="p" autoUpdateAnimBg="0" advAuto="0"/>
      <p:bldP spid="109578" grpId="0" build="p" autoUpdateAnimBg="0"/>
      <p:bldP spid="109585" grpId="0" build="p" autoUpdateAnimBg="0"/>
      <p:bldP spid="109588" grpId="0" build="p" autoUpdateAnimBg="0"/>
      <p:bldP spid="109590" grpId="0" build="p" autoUpdateAnimBg="0"/>
      <p:bldP spid="109591" grpId="0" build="p" autoUpdateAnimBg="0"/>
      <p:bldP spid="10959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2400" y="1752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1619250" y="1341438"/>
          <a:ext cx="2501900" cy="403225"/>
        </p:xfrm>
        <a:graphic>
          <a:graphicData uri="http://schemas.openxmlformats.org/presentationml/2006/ole">
            <p:oleObj spid="_x0000_s110595" name="Equation" r:id="rId3" imgW="2501900" imgH="406400" progId="Equation.3">
              <p:embed/>
            </p:oleObj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4067175" y="1341438"/>
          <a:ext cx="2171700" cy="403225"/>
        </p:xfrm>
        <a:graphic>
          <a:graphicData uri="http://schemas.openxmlformats.org/presentationml/2006/ole">
            <p:oleObj spid="_x0000_s110596" name="Equation" r:id="rId4" imgW="2171700" imgH="406400" progId="Equation.3">
              <p:embed/>
            </p:oleObj>
          </a:graphicData>
        </a:graphic>
      </p:graphicFrame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300788" y="11969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证明至少存在</a:t>
            </a: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1116013" y="2060575"/>
          <a:ext cx="1473200" cy="390525"/>
        </p:xfrm>
        <a:graphic>
          <a:graphicData uri="http://schemas.openxmlformats.org/presentationml/2006/ole">
            <p:oleObj spid="_x0000_s110598" name="Equation" r:id="rId5" imgW="1473200" imgH="393700" progId="Equation.3">
              <p:embed/>
            </p:oleObj>
          </a:graphicData>
        </a:graphic>
      </p:graphicFrame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627313" y="198913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3132138" y="2060575"/>
          <a:ext cx="2463800" cy="403225"/>
        </p:xfrm>
        <a:graphic>
          <a:graphicData uri="http://schemas.openxmlformats.org/presentationml/2006/ole">
            <p:oleObj spid="_x0000_s110600" name="Equation" r:id="rId6" imgW="2462731" imgH="406224" progId="Equation.3">
              <p:embed/>
            </p:oleObj>
          </a:graphicData>
        </a:graphic>
      </p:graphicFrame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468313" y="285273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提示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令</a:t>
            </a: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2195513" y="2924175"/>
          <a:ext cx="3530600" cy="403225"/>
        </p:xfrm>
        <a:graphic>
          <a:graphicData uri="http://schemas.openxmlformats.org/presentationml/2006/ole">
            <p:oleObj spid="_x0000_s110602" name="Equation" r:id="rId7" imgW="3530600" imgH="406400" progId="Equation.3">
              <p:embed/>
            </p:oleObj>
          </a:graphicData>
        </a:graphic>
      </p:graphicFrame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1116013" y="357346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1835150" y="3644900"/>
          <a:ext cx="2247900" cy="403225"/>
        </p:xfrm>
        <a:graphic>
          <a:graphicData uri="http://schemas.openxmlformats.org/presentationml/2006/ole">
            <p:oleObj spid="_x0000_s110604" name="Equation" r:id="rId8" imgW="2247900" imgH="406400" progId="Equation.3">
              <p:embed/>
            </p:oleObj>
          </a:graphicData>
        </a:graphic>
      </p:graphicFrame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4211638" y="3573463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易证</a:t>
            </a:r>
          </a:p>
        </p:txBody>
      </p:sp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5148263" y="3644900"/>
          <a:ext cx="1943100" cy="403225"/>
        </p:xfrm>
        <a:graphic>
          <a:graphicData uri="http://schemas.openxmlformats.org/presentationml/2006/ole">
            <p:oleObj spid="_x0000_s110606" name="Equation" r:id="rId9" imgW="1943100" imgH="406400" progId="Equation.3">
              <p:embed/>
            </p:oleObj>
          </a:graphicData>
        </a:graphic>
      </p:graphicFrame>
      <p:sp>
        <p:nvSpPr>
          <p:cNvPr id="110607" name="Rectangle 15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1512887" cy="609600"/>
          </a:xfrm>
          <a:ln/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88.</a:t>
            </a:r>
            <a:r>
              <a:rPr lang="en-US" altLang="zh-CN" sz="2800">
                <a:ea typeface="楷体_GB2312" pitchFamily="49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设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79388" y="19161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一点</a:t>
            </a:r>
          </a:p>
        </p:txBody>
      </p:sp>
      <p:sp>
        <p:nvSpPr>
          <p:cNvPr id="110609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06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  <p:bldP spid="110599" grpId="0" autoUpdateAnimBg="0"/>
      <p:bldP spid="110601" grpId="0" autoUpdateAnimBg="0"/>
      <p:bldP spid="110603" grpId="0" autoUpdateAnimBg="0"/>
      <p:bldP spid="110605" grpId="0" autoUpdateAnimBg="0"/>
      <p:bldP spid="110608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574675"/>
            <a:ext cx="2447925" cy="719138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zh-CN" altLang="en-US" sz="3200" b="1">
                <a:ea typeface="楷体_GB2312" pitchFamily="49" charset="-122"/>
              </a:rPr>
              <a:t>内容小结</a:t>
            </a: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690563" y="1625600"/>
          <a:ext cx="3119437" cy="431800"/>
        </p:xfrm>
        <a:graphic>
          <a:graphicData uri="http://schemas.openxmlformats.org/presentationml/2006/ole">
            <p:oleObj spid="_x0000_s111619" name="Equation" r:id="rId3" imgW="3086100" imgH="431800" progId="Equation.3">
              <p:embed/>
            </p:oleObj>
          </a:graphicData>
        </a:graphic>
      </p:graphicFrame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752600" y="225425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539750" y="2311400"/>
          <a:ext cx="1270000" cy="508000"/>
        </p:xfrm>
        <a:graphic>
          <a:graphicData uri="http://schemas.openxmlformats.org/presentationml/2006/ole">
            <p:oleObj spid="_x0000_s111621" name="Equation" r:id="rId4" imgW="507780" imgH="203112" progId="Equation.3">
              <p:embed/>
            </p:oleObj>
          </a:graphicData>
        </a:graphic>
      </p:graphicFrame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048000" y="309245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上达到最大值与最小值</a:t>
            </a:r>
            <a:r>
              <a:rPr kumimoji="1" lang="en-US" altLang="zh-CN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048000" y="393065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上可取最大与最小值之间的任何</a:t>
            </a:r>
            <a:r>
              <a:rPr kumimoji="1" lang="zh-CN" altLang="en-US" sz="280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值</a:t>
            </a:r>
            <a:r>
              <a:rPr kumimoji="1" lang="en-US" altLang="zh-CN" sz="280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;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9750" y="483076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4.  </a:t>
            </a: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1447800" y="4927600"/>
          <a:ext cx="1993900" cy="406400"/>
        </p:xfrm>
        <a:graphic>
          <a:graphicData uri="http://schemas.openxmlformats.org/presentationml/2006/ole">
            <p:oleObj spid="_x0000_s111625" name="Equation" r:id="rId5" imgW="1993035" imgH="406224" progId="Equation.3">
              <p:embed/>
            </p:oleObj>
          </a:graphicData>
        </a:graphic>
      </p:graphicFrame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457575" y="4829175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5257800" y="4927600"/>
          <a:ext cx="1549400" cy="406400"/>
        </p:xfrm>
        <a:graphic>
          <a:graphicData uri="http://schemas.openxmlformats.org/presentationml/2006/ole">
            <p:oleObj spid="_x0000_s111627" name="Equation" r:id="rId6" imgW="1548728" imgH="406224" progId="Equation.3">
              <p:embed/>
            </p:oleObj>
          </a:graphicData>
        </a:graphic>
      </p:graphicFrame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6810375" y="48291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7302500" y="4927600"/>
          <a:ext cx="1384300" cy="406400"/>
        </p:xfrm>
        <a:graphic>
          <a:graphicData uri="http://schemas.openxmlformats.org/presentationml/2006/ole">
            <p:oleObj spid="_x0000_s111629" name="Equation" r:id="rId7" imgW="1383699" imgH="406224" progId="Equation.3">
              <p:embed/>
            </p:oleObj>
          </a:graphicData>
        </a:graphic>
      </p:graphicFrame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3990975" y="4829175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必存在</a:t>
            </a:r>
          </a:p>
        </p:txBody>
      </p:sp>
      <p:graphicFrame>
        <p:nvGraphicFramePr>
          <p:cNvPr id="111631" name="Object 15"/>
          <p:cNvGraphicFramePr>
            <a:graphicFrameLocks noChangeAspect="1"/>
          </p:cNvGraphicFramePr>
          <p:nvPr/>
        </p:nvGraphicFramePr>
        <p:xfrm>
          <a:off x="2286000" y="2362200"/>
          <a:ext cx="787400" cy="406400"/>
        </p:xfrm>
        <a:graphic>
          <a:graphicData uri="http://schemas.openxmlformats.org/presentationml/2006/ole">
            <p:oleObj spid="_x0000_s111631" name="Equation" r:id="rId8" imgW="787058" imgH="406224" progId="Equation.3">
              <p:embed/>
            </p:oleObj>
          </a:graphicData>
        </a:graphic>
      </p:graphicFrame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3048000" y="225425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上有界</a:t>
            </a:r>
            <a:r>
              <a:rPr kumimoji="1" lang="en-US" altLang="zh-CN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1752600" y="309245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111634" name="Object 18"/>
          <p:cNvGraphicFramePr>
            <a:graphicFrameLocks noChangeAspect="1"/>
          </p:cNvGraphicFramePr>
          <p:nvPr/>
        </p:nvGraphicFramePr>
        <p:xfrm>
          <a:off x="539750" y="3149600"/>
          <a:ext cx="1301750" cy="508000"/>
        </p:xfrm>
        <a:graphic>
          <a:graphicData uri="http://schemas.openxmlformats.org/presentationml/2006/ole">
            <p:oleObj spid="_x0000_s111634" name="Equation" r:id="rId9" imgW="520474" imgH="203112" progId="Equation.3">
              <p:embed/>
            </p:oleObj>
          </a:graphicData>
        </a:graphic>
      </p:graphicFrame>
      <p:graphicFrame>
        <p:nvGraphicFramePr>
          <p:cNvPr id="111635" name="Object 19"/>
          <p:cNvGraphicFramePr>
            <a:graphicFrameLocks noChangeAspect="1"/>
          </p:cNvGraphicFramePr>
          <p:nvPr/>
        </p:nvGraphicFramePr>
        <p:xfrm>
          <a:off x="2286000" y="3175000"/>
          <a:ext cx="787400" cy="406400"/>
        </p:xfrm>
        <a:graphic>
          <a:graphicData uri="http://schemas.openxmlformats.org/presentationml/2006/ole">
            <p:oleObj spid="_x0000_s111635" name="Equation" r:id="rId10" imgW="787058" imgH="406224" progId="Equation.3">
              <p:embed/>
            </p:oleObj>
          </a:graphicData>
        </a:graphic>
      </p:graphicFrame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1752600" y="393065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</a:rPr>
              <a:t>在</a:t>
            </a:r>
          </a:p>
        </p:txBody>
      </p:sp>
      <p:graphicFrame>
        <p:nvGraphicFramePr>
          <p:cNvPr id="111637" name="Object 21"/>
          <p:cNvGraphicFramePr>
            <a:graphicFrameLocks noChangeAspect="1"/>
          </p:cNvGraphicFramePr>
          <p:nvPr/>
        </p:nvGraphicFramePr>
        <p:xfrm>
          <a:off x="539750" y="3987800"/>
          <a:ext cx="1301750" cy="508000"/>
        </p:xfrm>
        <a:graphic>
          <a:graphicData uri="http://schemas.openxmlformats.org/presentationml/2006/ole">
            <p:oleObj spid="_x0000_s111637" name="Equation" r:id="rId11" imgW="520474" imgH="203112" progId="Equation.3">
              <p:embed/>
            </p:oleObj>
          </a:graphicData>
        </a:graphic>
      </p:graphicFrame>
      <p:graphicFrame>
        <p:nvGraphicFramePr>
          <p:cNvPr id="111638" name="Object 22"/>
          <p:cNvGraphicFramePr>
            <a:graphicFrameLocks noChangeAspect="1"/>
          </p:cNvGraphicFramePr>
          <p:nvPr/>
        </p:nvGraphicFramePr>
        <p:xfrm>
          <a:off x="2260600" y="4013200"/>
          <a:ext cx="787400" cy="406400"/>
        </p:xfrm>
        <a:graphic>
          <a:graphicData uri="http://schemas.openxmlformats.org/presentationml/2006/ole">
            <p:oleObj spid="_x0000_s111638" name="Equation" r:id="rId12" imgW="787058" imgH="406224" progId="Equation.3">
              <p:embed/>
            </p:oleObj>
          </a:graphicData>
        </a:graphic>
      </p:graphicFrame>
      <p:sp>
        <p:nvSpPr>
          <p:cNvPr id="111639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1640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  <p:bldP spid="111622" grpId="0" autoUpdateAnimBg="0"/>
      <p:bldP spid="111623" grpId="0" autoUpdateAnimBg="0"/>
      <p:bldP spid="111624" grpId="0" autoUpdateAnimBg="0"/>
      <p:bldP spid="111626" grpId="0" autoUpdateAnimBg="0"/>
      <p:bldP spid="111628" grpId="0" autoUpdateAnimBg="0"/>
      <p:bldP spid="111630" grpId="0" autoUpdateAnimBg="0"/>
      <p:bldP spid="111632" grpId="0" autoUpdateAnimBg="0"/>
      <p:bldP spid="111633" grpId="0" autoUpdateAnimBg="0"/>
      <p:bldP spid="11163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76262"/>
          </a:xfrm>
        </p:spPr>
        <p:txBody>
          <a:bodyPr/>
          <a:lstStyle/>
          <a:p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讨论开区间上连续函数的有界性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结论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684213" y="836613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1403350" y="908050"/>
          <a:ext cx="6769100" cy="1049338"/>
        </p:xfrm>
        <a:graphic>
          <a:graphicData uri="http://schemas.openxmlformats.org/presentationml/2006/ole">
            <p:oleObj spid="_x0000_s112645" name="公式" r:id="rId3" imgW="2882900" imgH="482600" progId="Equation.3">
              <p:embed/>
            </p:oleObj>
          </a:graphicData>
        </a:graphic>
      </p:graphicFrame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证明</a:t>
            </a:r>
          </a:p>
        </p:txBody>
      </p:sp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1476375" y="1989138"/>
          <a:ext cx="2055813" cy="617537"/>
        </p:xfrm>
        <a:graphic>
          <a:graphicData uri="http://schemas.openxmlformats.org/presentationml/2006/ole">
            <p:oleObj spid="_x0000_s112647" name="公式" r:id="rId4" imgW="977900" imgH="279400" progId="Equation.3">
              <p:embed/>
            </p:oleObj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1116013" y="2565400"/>
          <a:ext cx="6238875" cy="504825"/>
        </p:xfrm>
        <a:graphic>
          <a:graphicData uri="http://schemas.openxmlformats.org/presentationml/2006/ole">
            <p:oleObj spid="_x0000_s112648" name="公式" r:id="rId5" imgW="2692400" imgH="228600" progId="Equation.3">
              <p:embed/>
            </p:oleObj>
          </a:graphicData>
        </a:graphic>
      </p:graphicFrame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1258888" y="3068638"/>
          <a:ext cx="2687637" cy="515937"/>
        </p:xfrm>
        <a:graphic>
          <a:graphicData uri="http://schemas.openxmlformats.org/presentationml/2006/ole">
            <p:oleObj spid="_x0000_s112649" name="公式" r:id="rId6" imgW="952087" imgH="228501" progId="Equation.3">
              <p:embed/>
            </p:oleObj>
          </a:graphicData>
        </a:graphic>
      </p:graphicFrame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4427538" y="6021388"/>
            <a:ext cx="4284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5219700" y="6092825"/>
          <a:ext cx="431800" cy="323850"/>
        </p:xfrm>
        <a:graphic>
          <a:graphicData uri="http://schemas.openxmlformats.org/presentationml/2006/ole">
            <p:oleObj spid="_x0000_s112651" name="公式" r:id="rId7" imgW="266469" imgH="152268" progId="Equation.3">
              <p:embed/>
            </p:oleObj>
          </a:graphicData>
        </a:graphic>
      </p:graphicFrame>
      <p:graphicFrame>
        <p:nvGraphicFramePr>
          <p:cNvPr id="112652" name="Object 12"/>
          <p:cNvGraphicFramePr>
            <a:graphicFrameLocks noChangeAspect="1"/>
          </p:cNvGraphicFramePr>
          <p:nvPr>
            <p:ph idx="1"/>
          </p:nvPr>
        </p:nvGraphicFramePr>
        <p:xfrm>
          <a:off x="7164388" y="6092825"/>
          <a:ext cx="349250" cy="322263"/>
        </p:xfrm>
        <a:graphic>
          <a:graphicData uri="http://schemas.openxmlformats.org/presentationml/2006/ole">
            <p:oleObj spid="_x0000_s112652" name="公式" r:id="rId8" imgW="164957" imgH="152268" progId="Equation.3">
              <p:embed/>
            </p:oleObj>
          </a:graphicData>
        </a:graphic>
      </p:graphicFrame>
      <p:sp>
        <p:nvSpPr>
          <p:cNvPr id="112653" name="Line 13"/>
          <p:cNvSpPr>
            <a:spLocks noChangeShapeType="1"/>
          </p:cNvSpPr>
          <p:nvPr/>
        </p:nvSpPr>
        <p:spPr bwMode="auto">
          <a:xfrm flipV="1">
            <a:off x="5580063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H="1">
            <a:off x="3851275" y="56610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12655" name="Object 15"/>
          <p:cNvGraphicFramePr>
            <a:graphicFrameLocks noChangeAspect="1"/>
          </p:cNvGraphicFramePr>
          <p:nvPr/>
        </p:nvGraphicFramePr>
        <p:xfrm>
          <a:off x="4572000" y="5661025"/>
          <a:ext cx="936625" cy="384175"/>
        </p:xfrm>
        <a:graphic>
          <a:graphicData uri="http://schemas.openxmlformats.org/presentationml/2006/ole">
            <p:oleObj spid="_x0000_s112655" name="公式" r:id="rId9" imgW="457002" imgH="165028" progId="Equation.3">
              <p:embed/>
            </p:oleObj>
          </a:graphicData>
        </a:graphic>
      </p:graphicFrame>
      <p:graphicFrame>
        <p:nvGraphicFramePr>
          <p:cNvPr id="112656" name="Object 16"/>
          <p:cNvGraphicFramePr>
            <a:graphicFrameLocks noChangeAspect="1"/>
          </p:cNvGraphicFramePr>
          <p:nvPr/>
        </p:nvGraphicFramePr>
        <p:xfrm>
          <a:off x="3851275" y="5113338"/>
          <a:ext cx="1657350" cy="496887"/>
        </p:xfrm>
        <a:graphic>
          <a:graphicData uri="http://schemas.openxmlformats.org/presentationml/2006/ole">
            <p:oleObj spid="_x0000_s112656" name="公式" r:id="rId10" imgW="800100" imgH="228600" progId="Equation.3">
              <p:embed/>
            </p:oleObj>
          </a:graphicData>
        </a:graphic>
      </p:graphicFrame>
      <p:sp>
        <p:nvSpPr>
          <p:cNvPr id="112657" name="Line 17"/>
          <p:cNvSpPr>
            <a:spLocks noChangeShapeType="1"/>
          </p:cNvSpPr>
          <p:nvPr/>
        </p:nvSpPr>
        <p:spPr bwMode="auto">
          <a:xfrm flipV="1">
            <a:off x="7308850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7308850" y="566102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12659" name="Object 19"/>
          <p:cNvGraphicFramePr>
            <a:graphicFrameLocks noChangeAspect="1"/>
          </p:cNvGraphicFramePr>
          <p:nvPr/>
        </p:nvGraphicFramePr>
        <p:xfrm>
          <a:off x="7596188" y="5661025"/>
          <a:ext cx="863600" cy="404813"/>
        </p:xfrm>
        <a:graphic>
          <a:graphicData uri="http://schemas.openxmlformats.org/presentationml/2006/ole">
            <p:oleObj spid="_x0000_s112659" name="公式" r:id="rId11" imgW="380835" imgH="165028" progId="Equation.3">
              <p:embed/>
            </p:oleObj>
          </a:graphicData>
        </a:graphic>
      </p:graphicFrame>
      <p:graphicFrame>
        <p:nvGraphicFramePr>
          <p:cNvPr id="112660" name="Object 20"/>
          <p:cNvGraphicFramePr>
            <a:graphicFrameLocks noChangeAspect="1"/>
          </p:cNvGraphicFramePr>
          <p:nvPr/>
        </p:nvGraphicFramePr>
        <p:xfrm>
          <a:off x="7308850" y="5114925"/>
          <a:ext cx="1655763" cy="493713"/>
        </p:xfrm>
        <a:graphic>
          <a:graphicData uri="http://schemas.openxmlformats.org/presentationml/2006/ole">
            <p:oleObj spid="_x0000_s112660" name="公式" r:id="rId12" imgW="800100" imgH="228600" progId="Equation.3">
              <p:embed/>
            </p:oleObj>
          </a:graphicData>
        </a:graphic>
      </p:graphicFrame>
      <p:graphicFrame>
        <p:nvGraphicFramePr>
          <p:cNvPr id="112661" name="Object 21"/>
          <p:cNvGraphicFramePr>
            <a:graphicFrameLocks noChangeAspect="1"/>
          </p:cNvGraphicFramePr>
          <p:nvPr/>
        </p:nvGraphicFramePr>
        <p:xfrm>
          <a:off x="250825" y="3573463"/>
          <a:ext cx="8642350" cy="493712"/>
        </p:xfrm>
        <a:graphic>
          <a:graphicData uri="http://schemas.openxmlformats.org/presentationml/2006/ole">
            <p:oleObj spid="_x0000_s112661" name="公式" r:id="rId13" imgW="3644900" imgH="215900" progId="Equation.3">
              <p:embed/>
            </p:oleObj>
          </a:graphicData>
        </a:graphic>
      </p:graphicFrame>
      <p:graphicFrame>
        <p:nvGraphicFramePr>
          <p:cNvPr id="112662" name="Object 22"/>
          <p:cNvGraphicFramePr>
            <a:graphicFrameLocks noChangeAspect="1"/>
          </p:cNvGraphicFramePr>
          <p:nvPr/>
        </p:nvGraphicFramePr>
        <p:xfrm>
          <a:off x="307975" y="4076700"/>
          <a:ext cx="4927600" cy="482600"/>
        </p:xfrm>
        <a:graphic>
          <a:graphicData uri="http://schemas.openxmlformats.org/presentationml/2006/ole">
            <p:oleObj spid="_x0000_s112662" name="公式" r:id="rId14" imgW="2043813" imgH="215806" progId="Equation.3">
              <p:embed/>
            </p:oleObj>
          </a:graphicData>
        </a:graphic>
      </p:graphicFrame>
      <p:graphicFrame>
        <p:nvGraphicFramePr>
          <p:cNvPr id="112663" name="Object 23"/>
          <p:cNvGraphicFramePr>
            <a:graphicFrameLocks noChangeAspect="1"/>
          </p:cNvGraphicFramePr>
          <p:nvPr/>
        </p:nvGraphicFramePr>
        <p:xfrm>
          <a:off x="5219700" y="4076700"/>
          <a:ext cx="3529013" cy="504825"/>
        </p:xfrm>
        <a:graphic>
          <a:graphicData uri="http://schemas.openxmlformats.org/presentationml/2006/ole">
            <p:oleObj spid="_x0000_s112663" name="公式" r:id="rId15" imgW="1612900" imgH="228600" progId="Equation.3">
              <p:embed/>
            </p:oleObj>
          </a:graphicData>
        </a:graphic>
      </p:graphicFrame>
      <p:graphicFrame>
        <p:nvGraphicFramePr>
          <p:cNvPr id="112664" name="Object 24"/>
          <p:cNvGraphicFramePr>
            <a:graphicFrameLocks noChangeAspect="1"/>
          </p:cNvGraphicFramePr>
          <p:nvPr/>
        </p:nvGraphicFramePr>
        <p:xfrm>
          <a:off x="395288" y="4508500"/>
          <a:ext cx="3168650" cy="501650"/>
        </p:xfrm>
        <a:graphic>
          <a:graphicData uri="http://schemas.openxmlformats.org/presentationml/2006/ole">
            <p:oleObj spid="_x0000_s112664" name="公式" r:id="rId16" imgW="1397000" imgH="228600" progId="Equation.3">
              <p:embed/>
            </p:oleObj>
          </a:graphicData>
        </a:graphic>
      </p:graphicFrame>
      <p:graphicFrame>
        <p:nvGraphicFramePr>
          <p:cNvPr id="112665" name="Object 25"/>
          <p:cNvGraphicFramePr>
            <a:graphicFrameLocks noChangeAspect="1"/>
          </p:cNvGraphicFramePr>
          <p:nvPr/>
        </p:nvGraphicFramePr>
        <p:xfrm>
          <a:off x="3563938" y="4581525"/>
          <a:ext cx="4679950" cy="490538"/>
        </p:xfrm>
        <a:graphic>
          <a:graphicData uri="http://schemas.openxmlformats.org/presentationml/2006/ole">
            <p:oleObj spid="_x0000_s112665" name="公式" r:id="rId17" imgW="2171700" imgH="228600" progId="Equation.3">
              <p:embed/>
            </p:oleObj>
          </a:graphicData>
        </a:graphic>
      </p:graphicFrame>
      <p:sp>
        <p:nvSpPr>
          <p:cNvPr id="112666" name="AutoShape 26"/>
          <p:cNvSpPr>
            <a:spLocks/>
          </p:cNvSpPr>
          <p:nvPr/>
        </p:nvSpPr>
        <p:spPr bwMode="auto">
          <a:xfrm rot="16200000">
            <a:off x="6264276" y="4905375"/>
            <a:ext cx="360362" cy="1728787"/>
          </a:xfrm>
          <a:prstGeom prst="rightBrace">
            <a:avLst>
              <a:gd name="adj1" fmla="val 399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2667" name="Object 27"/>
          <p:cNvGraphicFramePr>
            <a:graphicFrameLocks noChangeAspect="1"/>
          </p:cNvGraphicFramePr>
          <p:nvPr/>
        </p:nvGraphicFramePr>
        <p:xfrm>
          <a:off x="5724525" y="5157788"/>
          <a:ext cx="1439863" cy="492125"/>
        </p:xfrm>
        <a:graphic>
          <a:graphicData uri="http://schemas.openxmlformats.org/presentationml/2006/ole">
            <p:oleObj spid="_x0000_s112667" name="公式" r:id="rId18" imgW="660400" imgH="228600" progId="Equation.3">
              <p:embed/>
            </p:oleObj>
          </a:graphicData>
        </a:graphic>
      </p:graphicFrame>
      <p:sp>
        <p:nvSpPr>
          <p:cNvPr id="112668" name="AutoShape 2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669" name="AutoShape 2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6" grpId="0"/>
      <p:bldP spid="112650" grpId="0" animBg="1"/>
      <p:bldP spid="112653" grpId="0" animBg="1"/>
      <p:bldP spid="112654" grpId="0" animBg="1"/>
      <p:bldP spid="112657" grpId="0" animBg="1"/>
      <p:bldP spid="112658" grpId="0" animBg="1"/>
      <p:bldP spid="1126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7278688" cy="46355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68    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讨论函数 </a:t>
            </a:r>
            <a:r>
              <a:rPr lang="en-US" altLang="zh-CN" sz="2800" i="1">
                <a:solidFill>
                  <a:schemeClr val="tx1"/>
                </a:solidFill>
                <a:ea typeface="楷体_GB2312" pitchFamily="49" charset="-122"/>
              </a:rPr>
              <a:t>y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=sin</a:t>
            </a:r>
            <a:r>
              <a:rPr lang="en-US" altLang="zh-CN" sz="2800" i="1">
                <a:solidFill>
                  <a:schemeClr val="tx1"/>
                </a:solidFill>
                <a:ea typeface="楷体_GB2312" pitchFamily="49" charset="-122"/>
              </a:rPr>
              <a:t>x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在点</a:t>
            </a:r>
            <a:r>
              <a:rPr lang="en-US" altLang="zh-CN" sz="2800" i="1">
                <a:solidFill>
                  <a:schemeClr val="tx1"/>
                </a:solidFill>
                <a:ea typeface="楷体_GB2312" pitchFamily="49" charset="-122"/>
              </a:rPr>
              <a:t>x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=0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处的连续性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.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827088" y="908050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解法一      因为</a:t>
            </a:r>
          </a:p>
        </p:txBody>
      </p:sp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2051050" y="3573463"/>
          <a:ext cx="4967288" cy="506412"/>
        </p:xfrm>
        <a:graphic>
          <a:graphicData uri="http://schemas.openxmlformats.org/presentationml/2006/ole">
            <p:oleObj spid="_x0000_s76809" name="公式" r:id="rId3" imgW="1993900" imgH="203200" progId="Equation.3">
              <p:embed/>
            </p:oleObj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2124075" y="4292600"/>
          <a:ext cx="4176713" cy="758825"/>
        </p:xfrm>
        <a:graphic>
          <a:graphicData uri="http://schemas.openxmlformats.org/presentationml/2006/ole">
            <p:oleObj spid="_x0000_s76811" name="公式" r:id="rId4" imgW="1536700" imgH="279400" progId="Equation.3">
              <p:embed/>
            </p:oleObj>
          </a:graphicData>
        </a:graphic>
      </p:graphicFrame>
      <p:graphicFrame>
        <p:nvGraphicFramePr>
          <p:cNvPr id="76819" name="Object 19"/>
          <p:cNvGraphicFramePr>
            <a:graphicFrameLocks noChangeAspect="1"/>
          </p:cNvGraphicFramePr>
          <p:nvPr/>
        </p:nvGraphicFramePr>
        <p:xfrm>
          <a:off x="2124075" y="1484313"/>
          <a:ext cx="4895850" cy="727075"/>
        </p:xfrm>
        <a:graphic>
          <a:graphicData uri="http://schemas.openxmlformats.org/presentationml/2006/ole">
            <p:oleObj spid="_x0000_s76819" name="公式" r:id="rId5" imgW="1879600" imgH="279400" progId="Equation.3">
              <p:embed/>
            </p:oleObj>
          </a:graphicData>
        </a:graphic>
      </p:graphicFrame>
      <p:sp>
        <p:nvSpPr>
          <p:cNvPr id="76829" name="AutoShape 2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6830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971550" y="2276475"/>
            <a:ext cx="5832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所以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=sin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处是连续的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827088" y="299720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解法二      因为</a:t>
            </a:r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1258888" y="5157788"/>
            <a:ext cx="5832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所以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=sin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处是连续的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utoUpdateAnimBg="0"/>
      <p:bldP spid="76831" grpId="0"/>
      <p:bldP spid="76832" grpId="0" autoUpdateAnimBg="0"/>
      <p:bldP spid="768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结论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2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1258888" y="260350"/>
          <a:ext cx="7705725" cy="984250"/>
        </p:xfrm>
        <a:graphic>
          <a:graphicData uri="http://schemas.openxmlformats.org/presentationml/2006/ole">
            <p:oleObj spid="_x0000_s113667" name="公式" r:id="rId3" imgW="3454400" imgH="469900" progId="Equation.3">
              <p:embed/>
            </p:oleObj>
          </a:graphicData>
        </a:graphic>
      </p:graphicFrame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证明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187450" y="1268413"/>
          <a:ext cx="2435225" cy="646112"/>
        </p:xfrm>
        <a:graphic>
          <a:graphicData uri="http://schemas.openxmlformats.org/presentationml/2006/ole">
            <p:oleObj spid="_x0000_s113669" name="公式" r:id="rId4" imgW="965200" imgH="292100" progId="Equation.3">
              <p:embed/>
            </p:oleObj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187450" y="1844675"/>
          <a:ext cx="6591300" cy="504825"/>
        </p:xfrm>
        <a:graphic>
          <a:graphicData uri="http://schemas.openxmlformats.org/presentationml/2006/ole">
            <p:oleObj spid="_x0000_s113670" name="公式" r:id="rId5" imgW="2844800" imgH="22860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258888" y="2349500"/>
          <a:ext cx="2687637" cy="515938"/>
        </p:xfrm>
        <a:graphic>
          <a:graphicData uri="http://schemas.openxmlformats.org/presentationml/2006/ole">
            <p:oleObj spid="_x0000_s113671" name="公式" r:id="rId6" imgW="952087" imgH="228501" progId="Equation.3">
              <p:embed/>
            </p:oleObj>
          </a:graphicData>
        </a:graphic>
      </p:graphicFrame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2484438" y="6021388"/>
            <a:ext cx="640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4572000" y="6021388"/>
          <a:ext cx="720725" cy="481012"/>
        </p:xfrm>
        <a:graphic>
          <a:graphicData uri="http://schemas.openxmlformats.org/presentationml/2006/ole">
            <p:oleObj spid="_x0000_s113673" name="公式" r:id="rId7" imgW="355292" imgH="203024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6300788" y="6021388"/>
          <a:ext cx="792162" cy="434975"/>
        </p:xfrm>
        <a:graphic>
          <a:graphicData uri="http://schemas.openxmlformats.org/presentationml/2006/ole">
            <p:oleObj spid="_x0000_s113674" name="公式" r:id="rId8" imgW="368140" imgH="203112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3059113" y="5229225"/>
          <a:ext cx="1657350" cy="496888"/>
        </p:xfrm>
        <a:graphic>
          <a:graphicData uri="http://schemas.openxmlformats.org/presentationml/2006/ole">
            <p:oleObj spid="_x0000_s113675" name="公式" r:id="rId9" imgW="800100" imgH="228600" progId="Equation.3">
              <p:embed/>
            </p:oleObj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6804025" y="5300663"/>
          <a:ext cx="1655763" cy="493712"/>
        </p:xfrm>
        <a:graphic>
          <a:graphicData uri="http://schemas.openxmlformats.org/presentationml/2006/ole">
            <p:oleObj spid="_x0000_s113676" name="公式" r:id="rId10" imgW="800100" imgH="228600" progId="Equation.3">
              <p:embed/>
            </p:oleObj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250825" y="3716338"/>
          <a:ext cx="8675688" cy="493712"/>
        </p:xfrm>
        <a:graphic>
          <a:graphicData uri="http://schemas.openxmlformats.org/presentationml/2006/ole">
            <p:oleObj spid="_x0000_s113677" name="公式" r:id="rId11" imgW="3708400" imgH="215900" progId="Equation.3">
              <p:embed/>
            </p:oleObj>
          </a:graphicData>
        </a:graphic>
      </p:graphicFrame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539750" y="4149725"/>
          <a:ext cx="5724525" cy="482600"/>
        </p:xfrm>
        <a:graphic>
          <a:graphicData uri="http://schemas.openxmlformats.org/presentationml/2006/ole">
            <p:oleObj spid="_x0000_s113678" name="公式" r:id="rId12" imgW="2373870" imgH="215806" progId="Equation.3">
              <p:embed/>
            </p:oleObj>
          </a:graphicData>
        </a:graphic>
      </p:graphicFrame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6300788" y="4149725"/>
          <a:ext cx="1889125" cy="504825"/>
        </p:xfrm>
        <a:graphic>
          <a:graphicData uri="http://schemas.openxmlformats.org/presentationml/2006/ole">
            <p:oleObj spid="_x0000_s113679" name="公式" r:id="rId13" imgW="863225" imgH="228501" progId="Equation.3">
              <p:embed/>
            </p:oleObj>
          </a:graphicData>
        </a:graphic>
      </p:graphicFrame>
      <p:graphicFrame>
        <p:nvGraphicFramePr>
          <p:cNvPr id="113680" name="Object 16"/>
          <p:cNvGraphicFramePr>
            <a:graphicFrameLocks noChangeAspect="1"/>
          </p:cNvGraphicFramePr>
          <p:nvPr/>
        </p:nvGraphicFramePr>
        <p:xfrm>
          <a:off x="539750" y="4652963"/>
          <a:ext cx="3975100" cy="501650"/>
        </p:xfrm>
        <a:graphic>
          <a:graphicData uri="http://schemas.openxmlformats.org/presentationml/2006/ole">
            <p:oleObj spid="_x0000_s113680" name="公式" r:id="rId14" imgW="1752600" imgH="228600" progId="Equation.3">
              <p:embed/>
            </p:oleObj>
          </a:graphicData>
        </a:graphic>
      </p:graphicFrame>
      <p:graphicFrame>
        <p:nvGraphicFramePr>
          <p:cNvPr id="113681" name="Object 17"/>
          <p:cNvGraphicFramePr>
            <a:graphicFrameLocks noChangeAspect="1"/>
          </p:cNvGraphicFramePr>
          <p:nvPr/>
        </p:nvGraphicFramePr>
        <p:xfrm>
          <a:off x="4643438" y="4652963"/>
          <a:ext cx="3751262" cy="490537"/>
        </p:xfrm>
        <a:graphic>
          <a:graphicData uri="http://schemas.openxmlformats.org/presentationml/2006/ole">
            <p:oleObj spid="_x0000_s113681" name="公式" r:id="rId15" imgW="1739900" imgH="228600" progId="Equation.3">
              <p:embed/>
            </p:oleObj>
          </a:graphicData>
        </a:graphic>
      </p:graphicFrame>
      <p:sp>
        <p:nvSpPr>
          <p:cNvPr id="113682" name="AutoShape 18"/>
          <p:cNvSpPr>
            <a:spLocks/>
          </p:cNvSpPr>
          <p:nvPr/>
        </p:nvSpPr>
        <p:spPr bwMode="auto">
          <a:xfrm rot="16200000">
            <a:off x="5543550" y="4976813"/>
            <a:ext cx="360363" cy="1728787"/>
          </a:xfrm>
          <a:prstGeom prst="rightBrace">
            <a:avLst>
              <a:gd name="adj1" fmla="val 399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3683" name="Object 19"/>
          <p:cNvGraphicFramePr>
            <a:graphicFrameLocks noChangeAspect="1"/>
          </p:cNvGraphicFramePr>
          <p:nvPr/>
        </p:nvGraphicFramePr>
        <p:xfrm>
          <a:off x="5076825" y="5229225"/>
          <a:ext cx="1439863" cy="492125"/>
        </p:xfrm>
        <a:graphic>
          <a:graphicData uri="http://schemas.openxmlformats.org/presentationml/2006/ole">
            <p:oleObj spid="_x0000_s113683" name="公式" r:id="rId16" imgW="660400" imgH="228600" progId="Equation.3">
              <p:embed/>
            </p:oleObj>
          </a:graphicData>
        </a:graphic>
      </p:graphicFrame>
      <p:graphicFrame>
        <p:nvGraphicFramePr>
          <p:cNvPr id="113684" name="Object 20"/>
          <p:cNvGraphicFramePr>
            <a:graphicFrameLocks noChangeAspect="1"/>
          </p:cNvGraphicFramePr>
          <p:nvPr>
            <p:ph sz="half" idx="2"/>
          </p:nvPr>
        </p:nvGraphicFramePr>
        <p:xfrm>
          <a:off x="1187450" y="2852738"/>
          <a:ext cx="2089150" cy="568325"/>
        </p:xfrm>
        <a:graphic>
          <a:graphicData uri="http://schemas.openxmlformats.org/presentationml/2006/ole">
            <p:oleObj spid="_x0000_s113684" name="公式" r:id="rId17" imgW="990170" imgH="279279" progId="Equation.3">
              <p:embed/>
            </p:oleObj>
          </a:graphicData>
        </a:graphic>
      </p:graphicFrame>
      <p:graphicFrame>
        <p:nvGraphicFramePr>
          <p:cNvPr id="113685" name="Object 21"/>
          <p:cNvGraphicFramePr>
            <a:graphicFrameLocks noChangeAspect="1"/>
          </p:cNvGraphicFramePr>
          <p:nvPr/>
        </p:nvGraphicFramePr>
        <p:xfrm>
          <a:off x="1042988" y="3284538"/>
          <a:ext cx="7273925" cy="512762"/>
        </p:xfrm>
        <a:graphic>
          <a:graphicData uri="http://schemas.openxmlformats.org/presentationml/2006/ole">
            <p:oleObj spid="_x0000_s113685" name="公式" r:id="rId18" imgW="2984500" imgH="228600" progId="Equation.3">
              <p:embed/>
            </p:oleObj>
          </a:graphicData>
        </a:graphic>
      </p:graphicFrame>
      <p:sp>
        <p:nvSpPr>
          <p:cNvPr id="113686" name="AutoShape 22"/>
          <p:cNvSpPr>
            <a:spLocks/>
          </p:cNvSpPr>
          <p:nvPr/>
        </p:nvSpPr>
        <p:spPr bwMode="auto">
          <a:xfrm rot="16200000">
            <a:off x="3816350" y="4976813"/>
            <a:ext cx="360363" cy="1728787"/>
          </a:xfrm>
          <a:prstGeom prst="rightBrace">
            <a:avLst>
              <a:gd name="adj1" fmla="val 399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3687" name="AutoShape 23"/>
          <p:cNvSpPr>
            <a:spLocks/>
          </p:cNvSpPr>
          <p:nvPr/>
        </p:nvSpPr>
        <p:spPr bwMode="auto">
          <a:xfrm rot="16200000">
            <a:off x="7272337" y="4976813"/>
            <a:ext cx="360363" cy="1728788"/>
          </a:xfrm>
          <a:prstGeom prst="rightBrace">
            <a:avLst>
              <a:gd name="adj1" fmla="val 399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3688" name="Object 24"/>
          <p:cNvGraphicFramePr>
            <a:graphicFrameLocks noChangeAspect="1"/>
          </p:cNvGraphicFramePr>
          <p:nvPr/>
        </p:nvGraphicFramePr>
        <p:xfrm>
          <a:off x="2987675" y="6092825"/>
          <a:ext cx="360363" cy="279400"/>
        </p:xfrm>
        <a:graphic>
          <a:graphicData uri="http://schemas.openxmlformats.org/presentationml/2006/ole">
            <p:oleObj spid="_x0000_s113688" name="公式" r:id="rId19" imgW="126725" imgH="126725" progId="Equation.3">
              <p:embed/>
            </p:oleObj>
          </a:graphicData>
        </a:graphic>
      </p:graphicFrame>
      <p:graphicFrame>
        <p:nvGraphicFramePr>
          <p:cNvPr id="113689" name="Object 25"/>
          <p:cNvGraphicFramePr>
            <a:graphicFrameLocks noChangeAspect="1"/>
          </p:cNvGraphicFramePr>
          <p:nvPr/>
        </p:nvGraphicFramePr>
        <p:xfrm>
          <a:off x="8172450" y="6021388"/>
          <a:ext cx="360363" cy="338137"/>
        </p:xfrm>
        <a:graphic>
          <a:graphicData uri="http://schemas.openxmlformats.org/presentationml/2006/ole">
            <p:oleObj spid="_x0000_s113689" name="公式" r:id="rId20" imgW="114151" imgH="164885" progId="Equation.3">
              <p:embed/>
            </p:oleObj>
          </a:graphicData>
        </a:graphic>
      </p:graphicFrame>
      <p:sp>
        <p:nvSpPr>
          <p:cNvPr id="113690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369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72" grpId="0" animBg="1"/>
      <p:bldP spid="113682" grpId="0" animBg="1"/>
      <p:bldP spid="113686" grpId="0" animBg="1"/>
      <p:bldP spid="11368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结论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3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403350" y="404813"/>
          <a:ext cx="5976938" cy="984250"/>
        </p:xfrm>
        <a:graphic>
          <a:graphicData uri="http://schemas.openxmlformats.org/presentationml/2006/ole">
            <p:oleObj spid="_x0000_s114691" name="公式" r:id="rId3" imgW="2514600" imgH="469900" progId="Equation.3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>
            <p:ph/>
          </p:nvPr>
        </p:nvGraphicFramePr>
        <p:xfrm>
          <a:off x="1258888" y="1484313"/>
          <a:ext cx="6337300" cy="1090612"/>
        </p:xfrm>
        <a:graphic>
          <a:graphicData uri="http://schemas.openxmlformats.org/presentationml/2006/ole">
            <p:oleObj spid="_x0000_s114692" name="公式" r:id="rId4" imgW="2501900" imgH="469900" progId="Equation.3">
              <p:embed/>
            </p:oleObj>
          </a:graphicData>
        </a:graphic>
      </p:graphicFrame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结论</a:t>
            </a:r>
            <a:r>
              <a:rPr kumimoji="1" lang="en-US" altLang="zh-CN" sz="2400">
                <a:latin typeface="Times New Roman" pitchFamily="18" charset="0"/>
                <a:ea typeface="楷体_GB2312" pitchFamily="49" charset="-122"/>
              </a:rPr>
              <a:t>4</a:t>
            </a:r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611188" y="2565400"/>
          <a:ext cx="7705725" cy="1370013"/>
        </p:xfrm>
        <a:graphic>
          <a:graphicData uri="http://schemas.openxmlformats.org/presentationml/2006/ole">
            <p:oleObj spid="_x0000_s114694" name="公式" r:id="rId5" imgW="3276600" imgH="596900" progId="Equation.3">
              <p:embed/>
            </p:oleObj>
          </a:graphicData>
        </a:graphic>
      </p:graphicFrame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468313" y="4005263"/>
          <a:ext cx="3695700" cy="468312"/>
        </p:xfrm>
        <a:graphic>
          <a:graphicData uri="http://schemas.openxmlformats.org/presentationml/2006/ole">
            <p:oleObj spid="_x0000_s114695" name="公式" r:id="rId6" imgW="1688367" imgH="203112" progId="Equation.3">
              <p:embed/>
            </p:oleObj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684213" y="4437063"/>
          <a:ext cx="5400675" cy="1296987"/>
        </p:xfrm>
        <a:graphic>
          <a:graphicData uri="http://schemas.openxmlformats.org/presentationml/2006/ole">
            <p:oleObj spid="_x0000_s114696" name="公式" r:id="rId7" imgW="2298700" imgH="622300" progId="Equation.3">
              <p:embed/>
            </p:oleObj>
          </a:graphicData>
        </a:graphic>
      </p:graphicFrame>
      <p:graphicFrame>
        <p:nvGraphicFramePr>
          <p:cNvPr id="114697" name="Object 9"/>
          <p:cNvGraphicFramePr>
            <a:graphicFrameLocks noChangeAspect="1"/>
          </p:cNvGraphicFramePr>
          <p:nvPr/>
        </p:nvGraphicFramePr>
        <p:xfrm>
          <a:off x="971550" y="5734050"/>
          <a:ext cx="3455988" cy="466725"/>
        </p:xfrm>
        <a:graphic>
          <a:graphicData uri="http://schemas.openxmlformats.org/presentationml/2006/ole">
            <p:oleObj spid="_x0000_s114697" name="公式" r:id="rId8" imgW="1497950" imgH="215806" progId="Equation.3">
              <p:embed/>
            </p:oleObj>
          </a:graphicData>
        </a:graphic>
      </p:graphicFrame>
      <p:sp>
        <p:nvSpPr>
          <p:cNvPr id="11469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72225" y="6453188"/>
            <a:ext cx="431800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469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3030538" cy="46355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69    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讨论函数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71550" y="2276475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解法一      因为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1403350" y="4581525"/>
          <a:ext cx="5316538" cy="569913"/>
        </p:xfrm>
        <a:graphic>
          <a:graphicData uri="http://schemas.openxmlformats.org/presentationml/2006/ole">
            <p:oleObj spid="_x0000_s77828" name="公式" r:id="rId3" imgW="2133600" imgH="22860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2987675" y="5157788"/>
          <a:ext cx="2409825" cy="706437"/>
        </p:xfrm>
        <a:graphic>
          <a:graphicData uri="http://schemas.openxmlformats.org/presentationml/2006/ole">
            <p:oleObj spid="_x0000_s77829" name="公式" r:id="rId4" imgW="952087" imgH="279279" progId="Equation.3">
              <p:embed/>
            </p:oleObj>
          </a:graphicData>
        </a:graphic>
      </p:graphicFrame>
      <p:graphicFrame>
        <p:nvGraphicFramePr>
          <p:cNvPr id="77830" name="Object 6"/>
          <p:cNvGraphicFramePr>
            <a:graphicFrameLocks noChangeAspect="1"/>
          </p:cNvGraphicFramePr>
          <p:nvPr/>
        </p:nvGraphicFramePr>
        <p:xfrm>
          <a:off x="3563938" y="2133600"/>
          <a:ext cx="4514850" cy="842963"/>
        </p:xfrm>
        <a:graphic>
          <a:graphicData uri="http://schemas.openxmlformats.org/presentationml/2006/ole">
            <p:oleObj spid="_x0000_s77830" name="公式" r:id="rId5" imgW="2108200" imgH="393700" progId="Equation.3">
              <p:embed/>
            </p:oleObj>
          </a:graphicData>
        </a:graphic>
      </p:graphicFrame>
      <p:sp>
        <p:nvSpPr>
          <p:cNvPr id="7783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783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187450" y="3068638"/>
            <a:ext cx="41052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所以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827088" y="386080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解法二      因为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042988" y="5876925"/>
            <a:ext cx="41052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所以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77836" name="Object 12"/>
          <p:cNvGraphicFramePr>
            <a:graphicFrameLocks noChangeAspect="1"/>
          </p:cNvGraphicFramePr>
          <p:nvPr/>
        </p:nvGraphicFramePr>
        <p:xfrm>
          <a:off x="3419475" y="201613"/>
          <a:ext cx="4176713" cy="1531937"/>
        </p:xfrm>
        <a:graphic>
          <a:graphicData uri="http://schemas.openxmlformats.org/presentationml/2006/ole">
            <p:oleObj spid="_x0000_s77836" name="公式" r:id="rId6" imgW="1511300" imgH="660400" progId="Equation.3">
              <p:embed/>
            </p:oleObj>
          </a:graphicData>
        </a:graphic>
      </p:graphicFrame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39750" y="1700213"/>
            <a:ext cx="3678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处的连续性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77840" name="Object 16"/>
          <p:cNvGraphicFramePr>
            <a:graphicFrameLocks noChangeAspect="1"/>
          </p:cNvGraphicFramePr>
          <p:nvPr/>
        </p:nvGraphicFramePr>
        <p:xfrm>
          <a:off x="3563938" y="3573463"/>
          <a:ext cx="4895850" cy="1046162"/>
        </p:xfrm>
        <a:graphic>
          <a:graphicData uri="http://schemas.openxmlformats.org/presentationml/2006/ole">
            <p:oleObj spid="_x0000_s77840" name="公式" r:id="rId7" imgW="2032000" imgH="4826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33" grpId="0"/>
      <p:bldP spid="77834" grpId="0" autoUpdateAnimBg="0"/>
      <p:bldP spid="77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3688"/>
            <a:ext cx="3030538" cy="463550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例</a:t>
            </a:r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70</a:t>
            </a:r>
            <a:r>
              <a:rPr lang="en-US" altLang="zh-CN" sz="2800" b="1">
                <a:ea typeface="楷体_GB2312" pitchFamily="49" charset="-122"/>
              </a:rPr>
              <a:t>    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讨论函数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11188" y="836613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     因为</a:t>
            </a: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2700338" y="1125538"/>
          <a:ext cx="2882900" cy="598487"/>
        </p:xfrm>
        <a:graphic>
          <a:graphicData uri="http://schemas.openxmlformats.org/presentationml/2006/ole">
            <p:oleObj spid="_x0000_s79878" name="公式" r:id="rId3" imgW="1346200" imgH="279400" progId="Equation.3">
              <p:embed/>
            </p:oleObj>
          </a:graphicData>
        </a:graphic>
      </p:graphicFrame>
      <p:sp>
        <p:nvSpPr>
          <p:cNvPr id="7987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988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331913" y="5734050"/>
            <a:ext cx="41052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所以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042988" y="4078288"/>
            <a:ext cx="1296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又因为</a:t>
            </a: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3276600" y="260350"/>
          <a:ext cx="1439863" cy="544513"/>
        </p:xfrm>
        <a:graphic>
          <a:graphicData uri="http://schemas.openxmlformats.org/presentationml/2006/ole">
            <p:oleObj spid="_x0000_s79884" name="公式" r:id="rId4" imgW="647419" imgH="253890" progId="Equation.3">
              <p:embed/>
            </p:oleObj>
          </a:graphicData>
        </a:graphic>
      </p:graphicFrame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716463" y="260350"/>
            <a:ext cx="3678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处的连续性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79886" name="Object 14"/>
          <p:cNvGraphicFramePr>
            <a:graphicFrameLocks noChangeAspect="1"/>
          </p:cNvGraphicFramePr>
          <p:nvPr/>
        </p:nvGraphicFramePr>
        <p:xfrm>
          <a:off x="2266950" y="4151313"/>
          <a:ext cx="1438275" cy="439737"/>
        </p:xfrm>
        <a:graphic>
          <a:graphicData uri="http://schemas.openxmlformats.org/presentationml/2006/ole">
            <p:oleObj spid="_x0000_s79886" name="公式" r:id="rId5" imgW="596641" imgH="203112" progId="Equation.3">
              <p:embed/>
            </p:oleObj>
          </a:graphicData>
        </a:graphic>
      </p:graphicFrame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2700338" y="1989138"/>
          <a:ext cx="3263900" cy="598487"/>
        </p:xfrm>
        <a:graphic>
          <a:graphicData uri="http://schemas.openxmlformats.org/presentationml/2006/ole">
            <p:oleObj spid="_x0000_s79888" name="公式" r:id="rId6" imgW="1524000" imgH="279400" progId="Equation.3">
              <p:embed/>
            </p:oleObj>
          </a:graphicData>
        </a:graphic>
      </p:graphicFrame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755650" y="2709863"/>
            <a:ext cx="5329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由极限存在的充分必要条件，得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79891" name="Object 19"/>
          <p:cNvGraphicFramePr>
            <a:graphicFrameLocks noChangeAspect="1"/>
          </p:cNvGraphicFramePr>
          <p:nvPr/>
        </p:nvGraphicFramePr>
        <p:xfrm>
          <a:off x="1692275" y="3429000"/>
          <a:ext cx="4760913" cy="598488"/>
        </p:xfrm>
        <a:graphic>
          <a:graphicData uri="http://schemas.openxmlformats.org/presentationml/2006/ole">
            <p:oleObj spid="_x0000_s79891" name="公式" r:id="rId7" imgW="2222500" imgH="279400" progId="Equation.3">
              <p:embed/>
            </p:oleObj>
          </a:graphicData>
        </a:graphic>
      </p:graphicFrame>
      <p:graphicFrame>
        <p:nvGraphicFramePr>
          <p:cNvPr id="79893" name="Object 21"/>
          <p:cNvGraphicFramePr>
            <a:graphicFrameLocks noChangeAspect="1"/>
          </p:cNvGraphicFramePr>
          <p:nvPr/>
        </p:nvGraphicFramePr>
        <p:xfrm>
          <a:off x="1476375" y="4870450"/>
          <a:ext cx="3070225" cy="696913"/>
        </p:xfrm>
        <a:graphic>
          <a:graphicData uri="http://schemas.openxmlformats.org/presentationml/2006/ole">
            <p:oleObj spid="_x0000_s79893" name="公式" r:id="rId8" imgW="1231366" imgH="279279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81" grpId="0"/>
      <p:bldP spid="79882" grpId="0" autoUpdateAnimBg="0"/>
      <p:bldP spid="798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832475" cy="576263"/>
          </a:xfrm>
          <a:noFill/>
          <a:ln/>
        </p:spPr>
        <p:txBody>
          <a:bodyPr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由极限存在的充分必要条件，得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68313" y="3644900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4     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如果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3276600" y="850900"/>
          <a:ext cx="3095625" cy="711200"/>
        </p:xfrm>
        <a:graphic>
          <a:graphicData uri="http://schemas.openxmlformats.org/presentationml/2006/ole">
            <p:oleObj spid="_x0000_s70664" name="公式" r:id="rId3" imgW="1091726" imgH="291973" progId="Equation.3">
              <p:embed/>
            </p:oleObj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2700338" y="2205038"/>
          <a:ext cx="4967287" cy="795337"/>
        </p:xfrm>
        <a:graphic>
          <a:graphicData uri="http://schemas.openxmlformats.org/presentationml/2006/ole">
            <p:oleObj spid="_x0000_s70666" name="公式" r:id="rId4" imgW="1854200" imgH="304800" progId="Equation.3">
              <p:embed/>
            </p:oleObj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843213" y="3644900"/>
          <a:ext cx="3311525" cy="833438"/>
        </p:xfrm>
        <a:graphic>
          <a:graphicData uri="http://schemas.openxmlformats.org/presentationml/2006/ole">
            <p:oleObj spid="_x0000_s70668" name="公式" r:id="rId5" imgW="1168400" imgH="330200" progId="Equation.3">
              <p:embed/>
            </p:oleObj>
          </a:graphicData>
        </a:graphic>
      </p:graphicFrame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11188" y="29972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由此，可得函数在某点处左连续和右连续的定义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539750" y="1557338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成立的充分必要条件是</a:t>
            </a:r>
          </a:p>
        </p:txBody>
      </p:sp>
      <p:sp>
        <p:nvSpPr>
          <p:cNvPr id="70687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0688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827088" y="4437063"/>
            <a:ext cx="5329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处左连续；</a:t>
            </a:r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1908175" y="5084763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如果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70692" name="Object 36"/>
          <p:cNvGraphicFramePr>
            <a:graphicFrameLocks noChangeAspect="1"/>
          </p:cNvGraphicFramePr>
          <p:nvPr/>
        </p:nvGraphicFramePr>
        <p:xfrm>
          <a:off x="2771775" y="5084763"/>
          <a:ext cx="3311525" cy="833437"/>
        </p:xfrm>
        <a:graphic>
          <a:graphicData uri="http://schemas.openxmlformats.org/presentationml/2006/ole">
            <p:oleObj spid="_x0000_s70692" name="公式" r:id="rId6" imgW="1168400" imgH="330200" progId="Equation.3">
              <p:embed/>
            </p:oleObj>
          </a:graphicData>
        </a:graphic>
      </p:graphicFrame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1116013" y="5876925"/>
            <a:ext cx="482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处右连续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utoUpdateAnimBg="0"/>
      <p:bldP spid="70669" grpId="0" autoUpdateAnimBg="0"/>
      <p:bldP spid="70681" grpId="0" autoUpdateAnimBg="0"/>
      <p:bldP spid="70689" grpId="0" autoUpdateAnimBg="0"/>
      <p:bldP spid="70691" grpId="0" autoUpdateAnimBg="0"/>
      <p:bldP spid="706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2268538" y="1341438"/>
          <a:ext cx="4537075" cy="763587"/>
        </p:xfrm>
        <a:graphic>
          <a:graphicData uri="http://schemas.openxmlformats.org/presentationml/2006/ole">
            <p:oleObj spid="_x0000_s80904" name="公式" r:id="rId3" imgW="1866900" imgH="330200" progId="Equation.3">
              <p:embed/>
            </p:oleObj>
          </a:graphicData>
        </a:graphic>
      </p:graphicFrame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95288" y="2062163"/>
            <a:ext cx="2747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71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讨论函数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84248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定理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处连续的充分必要条件是：函数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在点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处既是左连续又是右连续，即</a:t>
            </a:r>
          </a:p>
        </p:txBody>
      </p:sp>
      <p:graphicFrame>
        <p:nvGraphicFramePr>
          <p:cNvPr id="80925" name="Object 29"/>
          <p:cNvGraphicFramePr>
            <a:graphicFrameLocks noChangeAspect="1"/>
          </p:cNvGraphicFramePr>
          <p:nvPr/>
        </p:nvGraphicFramePr>
        <p:xfrm>
          <a:off x="395288" y="2636838"/>
          <a:ext cx="6624637" cy="1060450"/>
        </p:xfrm>
        <a:graphic>
          <a:graphicData uri="http://schemas.openxmlformats.org/presentationml/2006/ole">
            <p:oleObj spid="_x0000_s80925" name="公式" r:id="rId4" imgW="2844800" imgH="457200" progId="Equation.3">
              <p:embed/>
            </p:oleObj>
          </a:graphicData>
        </a:graphic>
      </p:graphicFrame>
      <p:grpSp>
        <p:nvGrpSpPr>
          <p:cNvPr id="80926" name="Group 30"/>
          <p:cNvGrpSpPr>
            <a:grpSpLocks/>
          </p:cNvGrpSpPr>
          <p:nvPr/>
        </p:nvGrpSpPr>
        <p:grpSpPr bwMode="auto">
          <a:xfrm>
            <a:off x="6248400" y="3124200"/>
            <a:ext cx="2614613" cy="2444750"/>
            <a:chOff x="3936" y="1968"/>
            <a:chExt cx="1647" cy="1540"/>
          </a:xfrm>
        </p:grpSpPr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 flipV="1">
              <a:off x="3936" y="2784"/>
              <a:ext cx="1606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80928" name="Line 32"/>
            <p:cNvSpPr>
              <a:spLocks noChangeShapeType="1"/>
            </p:cNvSpPr>
            <p:nvPr/>
          </p:nvSpPr>
          <p:spPr bwMode="auto">
            <a:xfrm flipH="1" flipV="1">
              <a:off x="4726" y="1968"/>
              <a:ext cx="0" cy="154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0929" name="Object 33"/>
            <p:cNvGraphicFramePr>
              <a:graphicFrameLocks noChangeAspect="1"/>
            </p:cNvGraphicFramePr>
            <p:nvPr/>
          </p:nvGraphicFramePr>
          <p:xfrm>
            <a:off x="5376" y="2832"/>
            <a:ext cx="207" cy="229"/>
          </p:xfrm>
          <a:graphic>
            <a:graphicData uri="http://schemas.openxmlformats.org/presentationml/2006/ole">
              <p:oleObj spid="_x0000_s80929" name="Equation" r:id="rId5" imgW="126835" imgH="139518" progId="Equation.3">
                <p:embed/>
              </p:oleObj>
            </a:graphicData>
          </a:graphic>
        </p:graphicFrame>
        <p:graphicFrame>
          <p:nvGraphicFramePr>
            <p:cNvPr id="80930" name="Object 34"/>
            <p:cNvGraphicFramePr>
              <a:graphicFrameLocks noChangeAspect="1"/>
            </p:cNvGraphicFramePr>
            <p:nvPr/>
          </p:nvGraphicFramePr>
          <p:xfrm>
            <a:off x="4481" y="1968"/>
            <a:ext cx="229" cy="270"/>
          </p:xfrm>
          <a:graphic>
            <a:graphicData uri="http://schemas.openxmlformats.org/presentationml/2006/ole">
              <p:oleObj spid="_x0000_s80930" name="Equation" r:id="rId6" imgW="139579" imgH="164957" progId="Equation.3">
                <p:embed/>
              </p:oleObj>
            </a:graphicData>
          </a:graphic>
        </p:graphicFrame>
        <p:graphicFrame>
          <p:nvGraphicFramePr>
            <p:cNvPr id="80931" name="Object 35"/>
            <p:cNvGraphicFramePr>
              <a:graphicFrameLocks noChangeAspect="1"/>
            </p:cNvGraphicFramePr>
            <p:nvPr/>
          </p:nvGraphicFramePr>
          <p:xfrm>
            <a:off x="4534" y="2795"/>
            <a:ext cx="209" cy="229"/>
          </p:xfrm>
          <a:graphic>
            <a:graphicData uri="http://schemas.openxmlformats.org/presentationml/2006/ole">
              <p:oleObj spid="_x0000_s80931" name="Equation" r:id="rId7" imgW="126835" imgH="139518" progId="Equation.3">
                <p:embed/>
              </p:oleObj>
            </a:graphicData>
          </a:graphic>
        </p:graphicFrame>
      </p:grpSp>
      <p:grpSp>
        <p:nvGrpSpPr>
          <p:cNvPr id="80933" name="Group 37"/>
          <p:cNvGrpSpPr>
            <a:grpSpLocks/>
          </p:cNvGrpSpPr>
          <p:nvPr/>
        </p:nvGrpSpPr>
        <p:grpSpPr bwMode="auto">
          <a:xfrm>
            <a:off x="7199313" y="3200400"/>
            <a:ext cx="1106487" cy="914400"/>
            <a:chOff x="4535" y="2016"/>
            <a:chExt cx="697" cy="576"/>
          </a:xfrm>
        </p:grpSpPr>
        <p:sp>
          <p:nvSpPr>
            <p:cNvPr id="80934" name="Line 38"/>
            <p:cNvSpPr>
              <a:spLocks noChangeShapeType="1"/>
            </p:cNvSpPr>
            <p:nvPr/>
          </p:nvSpPr>
          <p:spPr bwMode="auto">
            <a:xfrm flipV="1">
              <a:off x="4752" y="2016"/>
              <a:ext cx="480" cy="480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0935" name="Object 39"/>
            <p:cNvGraphicFramePr>
              <a:graphicFrameLocks noChangeAspect="1"/>
            </p:cNvGraphicFramePr>
            <p:nvPr/>
          </p:nvGraphicFramePr>
          <p:xfrm>
            <a:off x="4535" y="2374"/>
            <a:ext cx="167" cy="218"/>
          </p:xfrm>
          <a:graphic>
            <a:graphicData uri="http://schemas.openxmlformats.org/presentationml/2006/ole">
              <p:oleObj spid="_x0000_s80935" name="公式" r:id="rId8" imgW="126780" imgH="164814" progId="Equation.3">
                <p:embed/>
              </p:oleObj>
            </a:graphicData>
          </a:graphic>
        </p:graphicFrame>
        <p:sp>
          <p:nvSpPr>
            <p:cNvPr id="80936" name="Oval 40"/>
            <p:cNvSpPr>
              <a:spLocks noChangeArrowheads="1"/>
            </p:cNvSpPr>
            <p:nvPr/>
          </p:nvSpPr>
          <p:spPr bwMode="auto">
            <a:xfrm>
              <a:off x="4704" y="2472"/>
              <a:ext cx="57" cy="5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80937" name="Group 41"/>
          <p:cNvGrpSpPr>
            <a:grpSpLocks/>
          </p:cNvGrpSpPr>
          <p:nvPr/>
        </p:nvGrpSpPr>
        <p:grpSpPr bwMode="auto">
          <a:xfrm>
            <a:off x="6781800" y="4759325"/>
            <a:ext cx="1246188" cy="879475"/>
            <a:chOff x="4272" y="2998"/>
            <a:chExt cx="785" cy="554"/>
          </a:xfrm>
        </p:grpSpPr>
        <p:sp>
          <p:nvSpPr>
            <p:cNvPr id="80938" name="Line 42"/>
            <p:cNvSpPr>
              <a:spLocks noChangeShapeType="1"/>
            </p:cNvSpPr>
            <p:nvPr/>
          </p:nvSpPr>
          <p:spPr bwMode="auto">
            <a:xfrm flipV="1">
              <a:off x="4272" y="3072"/>
              <a:ext cx="480" cy="480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80939" name="Object 43"/>
            <p:cNvGraphicFramePr>
              <a:graphicFrameLocks noChangeAspect="1"/>
            </p:cNvGraphicFramePr>
            <p:nvPr/>
          </p:nvGraphicFramePr>
          <p:xfrm>
            <a:off x="4757" y="2998"/>
            <a:ext cx="300" cy="218"/>
          </p:xfrm>
          <a:graphic>
            <a:graphicData uri="http://schemas.openxmlformats.org/presentationml/2006/ole">
              <p:oleObj spid="_x0000_s80939" name="公式" r:id="rId9" imgW="228501" imgH="165028" progId="Equation.3">
                <p:embed/>
              </p:oleObj>
            </a:graphicData>
          </a:graphic>
        </p:graphicFrame>
        <p:sp>
          <p:nvSpPr>
            <p:cNvPr id="80940" name="Oval 44"/>
            <p:cNvSpPr>
              <a:spLocks noChangeArrowheads="1"/>
            </p:cNvSpPr>
            <p:nvPr/>
          </p:nvSpPr>
          <p:spPr bwMode="auto">
            <a:xfrm>
              <a:off x="4704" y="3063"/>
              <a:ext cx="57" cy="57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80941" name="Object 45"/>
          <p:cNvGraphicFramePr>
            <a:graphicFrameLocks noChangeAspect="1"/>
          </p:cNvGraphicFramePr>
          <p:nvPr/>
        </p:nvGraphicFramePr>
        <p:xfrm>
          <a:off x="539750" y="3727450"/>
          <a:ext cx="5184775" cy="1281113"/>
        </p:xfrm>
        <a:graphic>
          <a:graphicData uri="http://schemas.openxmlformats.org/presentationml/2006/ole">
            <p:oleObj spid="_x0000_s80941" name="公式" r:id="rId10" imgW="2159000" imgH="533400" progId="Equation.3">
              <p:embed/>
            </p:oleObj>
          </a:graphicData>
        </a:graphic>
      </p:graphicFrame>
      <p:graphicFrame>
        <p:nvGraphicFramePr>
          <p:cNvPr id="80942" name="Object 46"/>
          <p:cNvGraphicFramePr>
            <a:graphicFrameLocks noChangeAspect="1"/>
          </p:cNvGraphicFramePr>
          <p:nvPr/>
        </p:nvGraphicFramePr>
        <p:xfrm>
          <a:off x="900113" y="5013325"/>
          <a:ext cx="3805237" cy="762000"/>
        </p:xfrm>
        <a:graphic>
          <a:graphicData uri="http://schemas.openxmlformats.org/presentationml/2006/ole">
            <p:oleObj spid="_x0000_s80942" name="公式" r:id="rId11" imgW="1524000" imgH="304800" progId="Equation.3">
              <p:embed/>
            </p:oleObj>
          </a:graphicData>
        </a:graphic>
      </p:graphicFrame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900113" y="5805488"/>
            <a:ext cx="4535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因此函数在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处不连续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80945" name="AutoShape 4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804025" y="6453188"/>
            <a:ext cx="504825" cy="2159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0946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431800" cy="2159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build="p" autoUpdateAnimBg="0" advAuto="0"/>
      <p:bldP spid="80909" grpId="0"/>
      <p:bldP spid="80944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2787</Words>
  <Application>Microsoft Office PowerPoint</Application>
  <PresentationFormat>On-screen Show (4:3)</PresentationFormat>
  <Paragraphs>413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Times New Roman</vt:lpstr>
      <vt:lpstr>宋体</vt:lpstr>
      <vt:lpstr>Arial</vt:lpstr>
      <vt:lpstr>楷体_GB2312</vt:lpstr>
      <vt:lpstr>华文行楷</vt:lpstr>
      <vt:lpstr>Symbol</vt:lpstr>
      <vt:lpstr>仿宋_GB2312</vt:lpstr>
      <vt:lpstr>默认设计模板</vt:lpstr>
      <vt:lpstr>BMP 图象</vt:lpstr>
      <vt:lpstr>Microsoft 公式 3.0</vt:lpstr>
      <vt:lpstr>Microsoft Equation 3.0</vt:lpstr>
      <vt:lpstr>第三节   函数的连续性</vt:lpstr>
      <vt:lpstr>一、 函数连续的概念</vt:lpstr>
      <vt:lpstr>2. 函数在一点连续的定义</vt:lpstr>
      <vt:lpstr>Slide 4</vt:lpstr>
      <vt:lpstr>例68      讨论函数 y=sinx在点x=0处的连续性.</vt:lpstr>
      <vt:lpstr>例69      讨论函数</vt:lpstr>
      <vt:lpstr>例70      讨论函数</vt:lpstr>
      <vt:lpstr>由极限存在的充分必要条件，得</vt:lpstr>
      <vt:lpstr>Slide 9</vt:lpstr>
      <vt:lpstr>Slide 10</vt:lpstr>
      <vt:lpstr>3. 函数在区间上连续的定义</vt:lpstr>
      <vt:lpstr>例73   证明函数</vt:lpstr>
      <vt:lpstr>Slide 13</vt:lpstr>
      <vt:lpstr>二、 函数的间断点</vt:lpstr>
      <vt:lpstr>Slide 15</vt:lpstr>
      <vt:lpstr>Slide 16</vt:lpstr>
      <vt:lpstr>Slide 17</vt:lpstr>
      <vt:lpstr>间断点分类:</vt:lpstr>
      <vt:lpstr>例如:</vt:lpstr>
      <vt:lpstr>Slide 20</vt:lpstr>
      <vt:lpstr>例80.    讨论函数</vt:lpstr>
      <vt:lpstr>Slide 22</vt:lpstr>
      <vt:lpstr>Slide 23</vt:lpstr>
      <vt:lpstr>内容小结</vt:lpstr>
      <vt:lpstr>思考与练习</vt:lpstr>
      <vt:lpstr>Slide 26</vt:lpstr>
      <vt:lpstr>Slide 27</vt:lpstr>
      <vt:lpstr>（一）连续函数的运算法则</vt:lpstr>
      <vt:lpstr>定理4.  连续函数的复合函数是连续的.</vt:lpstr>
      <vt:lpstr>例如,</vt:lpstr>
      <vt:lpstr>例82 .</vt:lpstr>
      <vt:lpstr>例83.  设</vt:lpstr>
      <vt:lpstr>例84.  求</vt:lpstr>
      <vt:lpstr>习作2    求</vt:lpstr>
      <vt:lpstr>Slide 35</vt:lpstr>
      <vt:lpstr>（二）初等函数的连续性</vt:lpstr>
      <vt:lpstr> 内容小结</vt:lpstr>
      <vt:lpstr>思考与练习</vt:lpstr>
      <vt:lpstr>Slide 39</vt:lpstr>
      <vt:lpstr>（一）最值定理</vt:lpstr>
      <vt:lpstr>Slide 41</vt:lpstr>
      <vt:lpstr>定理7</vt:lpstr>
      <vt:lpstr>定理9. ( 介值定理 )</vt:lpstr>
      <vt:lpstr>例1.  证明方程</vt:lpstr>
      <vt:lpstr>例2. 设</vt:lpstr>
      <vt:lpstr>例87 </vt:lpstr>
      <vt:lpstr>例88. 设</vt:lpstr>
      <vt:lpstr>内容小结</vt:lpstr>
      <vt:lpstr>讨论开区间上连续函数的有界性</vt:lpstr>
      <vt:lpstr>Slide 50</vt:lpstr>
      <vt:lpstr>Slide 51</vt:lpstr>
    </vt:vector>
  </TitlesOfParts>
  <Company>CUMT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第六节  函数的连续与间断</dc:title>
  <dc:creator>MATH</dc:creator>
  <cp:lastModifiedBy>w</cp:lastModifiedBy>
  <cp:revision>122</cp:revision>
  <dcterms:created xsi:type="dcterms:W3CDTF">1999-07-31T00:57:36Z</dcterms:created>
  <dcterms:modified xsi:type="dcterms:W3CDTF">2019-03-17T00:12:16Z</dcterms:modified>
</cp:coreProperties>
</file>