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87" r:id="rId2"/>
    <p:sldId id="282" r:id="rId3"/>
    <p:sldId id="257" r:id="rId4"/>
    <p:sldId id="258" r:id="rId5"/>
    <p:sldId id="259" r:id="rId6"/>
    <p:sldId id="260" r:id="rId7"/>
    <p:sldId id="261" r:id="rId8"/>
    <p:sldId id="304" r:id="rId9"/>
    <p:sldId id="303" r:id="rId10"/>
    <p:sldId id="264" r:id="rId11"/>
    <p:sldId id="279" r:id="rId12"/>
    <p:sldId id="284" r:id="rId13"/>
    <p:sldId id="267" r:id="rId14"/>
    <p:sldId id="297" r:id="rId15"/>
    <p:sldId id="294" r:id="rId16"/>
    <p:sldId id="291" r:id="rId17"/>
    <p:sldId id="295" r:id="rId18"/>
    <p:sldId id="298" r:id="rId19"/>
    <p:sldId id="296" r:id="rId20"/>
    <p:sldId id="278" r:id="rId21"/>
    <p:sldId id="290" r:id="rId22"/>
    <p:sldId id="271" r:id="rId23"/>
    <p:sldId id="299" r:id="rId24"/>
    <p:sldId id="280" r:id="rId25"/>
    <p:sldId id="300" r:id="rId26"/>
    <p:sldId id="301" r:id="rId27"/>
    <p:sldId id="302" r:id="rId28"/>
    <p:sldId id="273" r:id="rId29"/>
    <p:sldId id="285" r:id="rId30"/>
  </p:sldIdLst>
  <p:sldSz cx="9144000" cy="6858000" type="screen4x3"/>
  <p:notesSz cx="6858000" cy="9144000"/>
  <p:custShowLst>
    <p:custShow name="刘徽" id="0">
      <p:sldLst/>
    </p:custShow>
    <p:custShow name="柯西" id="1">
      <p:sldLst/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8000"/>
    <a:srgbClr val="0033CC"/>
    <a:srgbClr val="003399"/>
    <a:srgbClr val="B2B2B2"/>
    <a:srgbClr val="003300"/>
    <a:srgbClr val="FF99FF"/>
    <a:srgbClr val="00FF99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0" autoAdjust="0"/>
    <p:restoredTop sz="94000" autoAdjust="0"/>
  </p:normalViewPr>
  <p:slideViewPr>
    <p:cSldViewPr>
      <p:cViewPr varScale="1">
        <p:scale>
          <a:sx n="91" d="100"/>
          <a:sy n="91" d="100"/>
        </p:scale>
        <p:origin x="-774" y="-96"/>
      </p:cViewPr>
      <p:guideLst>
        <p:guide orient="horz" pos="3168"/>
        <p:guide pos="5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wmf"/><Relationship Id="rId13" Type="http://schemas.openxmlformats.org/officeDocument/2006/relationships/image" Target="../media/image140.wmf"/><Relationship Id="rId3" Type="http://schemas.openxmlformats.org/officeDocument/2006/relationships/image" Target="../media/image130.wmf"/><Relationship Id="rId7" Type="http://schemas.openxmlformats.org/officeDocument/2006/relationships/image" Target="../media/image134.wmf"/><Relationship Id="rId12" Type="http://schemas.openxmlformats.org/officeDocument/2006/relationships/image" Target="../media/image139.wmf"/><Relationship Id="rId2" Type="http://schemas.openxmlformats.org/officeDocument/2006/relationships/image" Target="../media/image129.wmf"/><Relationship Id="rId1" Type="http://schemas.openxmlformats.org/officeDocument/2006/relationships/image" Target="../media/image128.wmf"/><Relationship Id="rId6" Type="http://schemas.openxmlformats.org/officeDocument/2006/relationships/image" Target="../media/image133.wmf"/><Relationship Id="rId11" Type="http://schemas.openxmlformats.org/officeDocument/2006/relationships/image" Target="../media/image138.wmf"/><Relationship Id="rId5" Type="http://schemas.openxmlformats.org/officeDocument/2006/relationships/image" Target="../media/image132.wmf"/><Relationship Id="rId10" Type="http://schemas.openxmlformats.org/officeDocument/2006/relationships/image" Target="../media/image137.wmf"/><Relationship Id="rId4" Type="http://schemas.openxmlformats.org/officeDocument/2006/relationships/image" Target="../media/image131.wmf"/><Relationship Id="rId9" Type="http://schemas.openxmlformats.org/officeDocument/2006/relationships/image" Target="../media/image136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wmf"/><Relationship Id="rId13" Type="http://schemas.openxmlformats.org/officeDocument/2006/relationships/image" Target="../media/image153.wmf"/><Relationship Id="rId18" Type="http://schemas.openxmlformats.org/officeDocument/2006/relationships/image" Target="../media/image158.wmf"/><Relationship Id="rId3" Type="http://schemas.openxmlformats.org/officeDocument/2006/relationships/image" Target="../media/image143.wmf"/><Relationship Id="rId21" Type="http://schemas.openxmlformats.org/officeDocument/2006/relationships/image" Target="../media/image126.wmf"/><Relationship Id="rId7" Type="http://schemas.openxmlformats.org/officeDocument/2006/relationships/image" Target="../media/image147.wmf"/><Relationship Id="rId12" Type="http://schemas.openxmlformats.org/officeDocument/2006/relationships/image" Target="../media/image152.wmf"/><Relationship Id="rId17" Type="http://schemas.openxmlformats.org/officeDocument/2006/relationships/image" Target="../media/image157.wmf"/><Relationship Id="rId2" Type="http://schemas.openxmlformats.org/officeDocument/2006/relationships/image" Target="../media/image142.wmf"/><Relationship Id="rId16" Type="http://schemas.openxmlformats.org/officeDocument/2006/relationships/image" Target="../media/image156.wmf"/><Relationship Id="rId20" Type="http://schemas.openxmlformats.org/officeDocument/2006/relationships/image" Target="../media/image160.wmf"/><Relationship Id="rId1" Type="http://schemas.openxmlformats.org/officeDocument/2006/relationships/image" Target="../media/image141.wmf"/><Relationship Id="rId6" Type="http://schemas.openxmlformats.org/officeDocument/2006/relationships/image" Target="../media/image146.wmf"/><Relationship Id="rId11" Type="http://schemas.openxmlformats.org/officeDocument/2006/relationships/image" Target="../media/image151.wmf"/><Relationship Id="rId5" Type="http://schemas.openxmlformats.org/officeDocument/2006/relationships/image" Target="../media/image145.wmf"/><Relationship Id="rId15" Type="http://schemas.openxmlformats.org/officeDocument/2006/relationships/image" Target="../media/image155.wmf"/><Relationship Id="rId10" Type="http://schemas.openxmlformats.org/officeDocument/2006/relationships/image" Target="../media/image150.wmf"/><Relationship Id="rId19" Type="http://schemas.openxmlformats.org/officeDocument/2006/relationships/image" Target="../media/image159.wmf"/><Relationship Id="rId4" Type="http://schemas.openxmlformats.org/officeDocument/2006/relationships/image" Target="../media/image144.wmf"/><Relationship Id="rId9" Type="http://schemas.openxmlformats.org/officeDocument/2006/relationships/image" Target="../media/image149.wmf"/><Relationship Id="rId14" Type="http://schemas.openxmlformats.org/officeDocument/2006/relationships/image" Target="../media/image154.wmf"/><Relationship Id="rId22" Type="http://schemas.openxmlformats.org/officeDocument/2006/relationships/image" Target="../media/image161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9.wmf"/><Relationship Id="rId13" Type="http://schemas.openxmlformats.org/officeDocument/2006/relationships/image" Target="../media/image174.wmf"/><Relationship Id="rId18" Type="http://schemas.openxmlformats.org/officeDocument/2006/relationships/image" Target="../media/image179.wmf"/><Relationship Id="rId3" Type="http://schemas.openxmlformats.org/officeDocument/2006/relationships/image" Target="../media/image164.wmf"/><Relationship Id="rId7" Type="http://schemas.openxmlformats.org/officeDocument/2006/relationships/image" Target="../media/image168.wmf"/><Relationship Id="rId12" Type="http://schemas.openxmlformats.org/officeDocument/2006/relationships/image" Target="../media/image173.wmf"/><Relationship Id="rId17" Type="http://schemas.openxmlformats.org/officeDocument/2006/relationships/image" Target="../media/image178.wmf"/><Relationship Id="rId2" Type="http://schemas.openxmlformats.org/officeDocument/2006/relationships/image" Target="../media/image163.wmf"/><Relationship Id="rId16" Type="http://schemas.openxmlformats.org/officeDocument/2006/relationships/image" Target="../media/image177.wmf"/><Relationship Id="rId20" Type="http://schemas.openxmlformats.org/officeDocument/2006/relationships/image" Target="../media/image181.wmf"/><Relationship Id="rId1" Type="http://schemas.openxmlformats.org/officeDocument/2006/relationships/image" Target="../media/image162.wmf"/><Relationship Id="rId6" Type="http://schemas.openxmlformats.org/officeDocument/2006/relationships/image" Target="../media/image167.wmf"/><Relationship Id="rId11" Type="http://schemas.openxmlformats.org/officeDocument/2006/relationships/image" Target="../media/image172.wmf"/><Relationship Id="rId5" Type="http://schemas.openxmlformats.org/officeDocument/2006/relationships/image" Target="../media/image166.wmf"/><Relationship Id="rId15" Type="http://schemas.openxmlformats.org/officeDocument/2006/relationships/image" Target="../media/image176.wmf"/><Relationship Id="rId10" Type="http://schemas.openxmlformats.org/officeDocument/2006/relationships/image" Target="../media/image171.wmf"/><Relationship Id="rId19" Type="http://schemas.openxmlformats.org/officeDocument/2006/relationships/image" Target="../media/image180.wmf"/><Relationship Id="rId4" Type="http://schemas.openxmlformats.org/officeDocument/2006/relationships/image" Target="../media/image165.wmf"/><Relationship Id="rId9" Type="http://schemas.openxmlformats.org/officeDocument/2006/relationships/image" Target="../media/image170.wmf"/><Relationship Id="rId14" Type="http://schemas.openxmlformats.org/officeDocument/2006/relationships/image" Target="../media/image175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9.wmf"/><Relationship Id="rId3" Type="http://schemas.openxmlformats.org/officeDocument/2006/relationships/image" Target="../media/image184.wmf"/><Relationship Id="rId7" Type="http://schemas.openxmlformats.org/officeDocument/2006/relationships/image" Target="../media/image188.wmf"/><Relationship Id="rId2" Type="http://schemas.openxmlformats.org/officeDocument/2006/relationships/image" Target="../media/image183.wmf"/><Relationship Id="rId1" Type="http://schemas.openxmlformats.org/officeDocument/2006/relationships/image" Target="../media/image182.wmf"/><Relationship Id="rId6" Type="http://schemas.openxmlformats.org/officeDocument/2006/relationships/image" Target="../media/image187.wmf"/><Relationship Id="rId5" Type="http://schemas.openxmlformats.org/officeDocument/2006/relationships/image" Target="../media/image186.wmf"/><Relationship Id="rId10" Type="http://schemas.openxmlformats.org/officeDocument/2006/relationships/image" Target="../media/image191.wmf"/><Relationship Id="rId4" Type="http://schemas.openxmlformats.org/officeDocument/2006/relationships/image" Target="../media/image185.wmf"/><Relationship Id="rId9" Type="http://schemas.openxmlformats.org/officeDocument/2006/relationships/image" Target="../media/image19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4.wmf"/><Relationship Id="rId2" Type="http://schemas.openxmlformats.org/officeDocument/2006/relationships/image" Target="../media/image193.wmf"/><Relationship Id="rId1" Type="http://schemas.openxmlformats.org/officeDocument/2006/relationships/image" Target="../media/image192.wmf"/><Relationship Id="rId6" Type="http://schemas.openxmlformats.org/officeDocument/2006/relationships/image" Target="../media/image197.wmf"/><Relationship Id="rId5" Type="http://schemas.openxmlformats.org/officeDocument/2006/relationships/image" Target="../media/image196.wmf"/><Relationship Id="rId4" Type="http://schemas.openxmlformats.org/officeDocument/2006/relationships/image" Target="../media/image19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9.wmf"/><Relationship Id="rId1" Type="http://schemas.openxmlformats.org/officeDocument/2006/relationships/image" Target="../media/image198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6.wmf"/><Relationship Id="rId13" Type="http://schemas.openxmlformats.org/officeDocument/2006/relationships/image" Target="../media/image123.wmf"/><Relationship Id="rId3" Type="http://schemas.openxmlformats.org/officeDocument/2006/relationships/image" Target="../media/image202.wmf"/><Relationship Id="rId7" Type="http://schemas.openxmlformats.org/officeDocument/2006/relationships/image" Target="../media/image205.wmf"/><Relationship Id="rId12" Type="http://schemas.openxmlformats.org/officeDocument/2006/relationships/image" Target="../media/image210.wmf"/><Relationship Id="rId17" Type="http://schemas.openxmlformats.org/officeDocument/2006/relationships/image" Target="../media/image214.wmf"/><Relationship Id="rId2" Type="http://schemas.openxmlformats.org/officeDocument/2006/relationships/image" Target="../media/image201.wmf"/><Relationship Id="rId16" Type="http://schemas.openxmlformats.org/officeDocument/2006/relationships/image" Target="../media/image213.wmf"/><Relationship Id="rId1" Type="http://schemas.openxmlformats.org/officeDocument/2006/relationships/image" Target="../media/image200.wmf"/><Relationship Id="rId6" Type="http://schemas.openxmlformats.org/officeDocument/2006/relationships/image" Target="../media/image204.wmf"/><Relationship Id="rId11" Type="http://schemas.openxmlformats.org/officeDocument/2006/relationships/image" Target="../media/image209.wmf"/><Relationship Id="rId5" Type="http://schemas.openxmlformats.org/officeDocument/2006/relationships/image" Target="../media/image127.wmf"/><Relationship Id="rId15" Type="http://schemas.openxmlformats.org/officeDocument/2006/relationships/image" Target="../media/image212.wmf"/><Relationship Id="rId10" Type="http://schemas.openxmlformats.org/officeDocument/2006/relationships/image" Target="../media/image208.wmf"/><Relationship Id="rId4" Type="http://schemas.openxmlformats.org/officeDocument/2006/relationships/image" Target="../media/image203.wmf"/><Relationship Id="rId9" Type="http://schemas.openxmlformats.org/officeDocument/2006/relationships/image" Target="../media/image207.wmf"/><Relationship Id="rId14" Type="http://schemas.openxmlformats.org/officeDocument/2006/relationships/image" Target="../media/image211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2.wmf"/><Relationship Id="rId13" Type="http://schemas.openxmlformats.org/officeDocument/2006/relationships/image" Target="../media/image227.wmf"/><Relationship Id="rId3" Type="http://schemas.openxmlformats.org/officeDocument/2006/relationships/image" Target="../media/image217.wmf"/><Relationship Id="rId7" Type="http://schemas.openxmlformats.org/officeDocument/2006/relationships/image" Target="../media/image221.wmf"/><Relationship Id="rId12" Type="http://schemas.openxmlformats.org/officeDocument/2006/relationships/image" Target="../media/image226.wmf"/><Relationship Id="rId2" Type="http://schemas.openxmlformats.org/officeDocument/2006/relationships/image" Target="../media/image216.wmf"/><Relationship Id="rId1" Type="http://schemas.openxmlformats.org/officeDocument/2006/relationships/image" Target="../media/image215.wmf"/><Relationship Id="rId6" Type="http://schemas.openxmlformats.org/officeDocument/2006/relationships/image" Target="../media/image220.wmf"/><Relationship Id="rId11" Type="http://schemas.openxmlformats.org/officeDocument/2006/relationships/image" Target="../media/image225.wmf"/><Relationship Id="rId5" Type="http://schemas.openxmlformats.org/officeDocument/2006/relationships/image" Target="../media/image219.wmf"/><Relationship Id="rId10" Type="http://schemas.openxmlformats.org/officeDocument/2006/relationships/image" Target="../media/image224.wmf"/><Relationship Id="rId4" Type="http://schemas.openxmlformats.org/officeDocument/2006/relationships/image" Target="../media/image218.wmf"/><Relationship Id="rId9" Type="http://schemas.openxmlformats.org/officeDocument/2006/relationships/image" Target="../media/image223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5.wmf"/><Relationship Id="rId3" Type="http://schemas.openxmlformats.org/officeDocument/2006/relationships/image" Target="../media/image230.wmf"/><Relationship Id="rId7" Type="http://schemas.openxmlformats.org/officeDocument/2006/relationships/image" Target="../media/image234.wmf"/><Relationship Id="rId12" Type="http://schemas.openxmlformats.org/officeDocument/2006/relationships/image" Target="../media/image239.wmf"/><Relationship Id="rId2" Type="http://schemas.openxmlformats.org/officeDocument/2006/relationships/image" Target="../media/image229.wmf"/><Relationship Id="rId1" Type="http://schemas.openxmlformats.org/officeDocument/2006/relationships/image" Target="../media/image228.wmf"/><Relationship Id="rId6" Type="http://schemas.openxmlformats.org/officeDocument/2006/relationships/image" Target="../media/image233.wmf"/><Relationship Id="rId11" Type="http://schemas.openxmlformats.org/officeDocument/2006/relationships/image" Target="../media/image238.wmf"/><Relationship Id="rId5" Type="http://schemas.openxmlformats.org/officeDocument/2006/relationships/image" Target="../media/image232.wmf"/><Relationship Id="rId10" Type="http://schemas.openxmlformats.org/officeDocument/2006/relationships/image" Target="../media/image237.wmf"/><Relationship Id="rId4" Type="http://schemas.openxmlformats.org/officeDocument/2006/relationships/image" Target="../media/image231.wmf"/><Relationship Id="rId9" Type="http://schemas.openxmlformats.org/officeDocument/2006/relationships/image" Target="../media/image236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5.wmf"/><Relationship Id="rId13" Type="http://schemas.openxmlformats.org/officeDocument/2006/relationships/image" Target="../media/image249.wmf"/><Relationship Id="rId3" Type="http://schemas.openxmlformats.org/officeDocument/2006/relationships/image" Target="../media/image241.wmf"/><Relationship Id="rId7" Type="http://schemas.openxmlformats.org/officeDocument/2006/relationships/image" Target="../media/image244.wmf"/><Relationship Id="rId12" Type="http://schemas.openxmlformats.org/officeDocument/2006/relationships/image" Target="../media/image248.wmf"/><Relationship Id="rId2" Type="http://schemas.openxmlformats.org/officeDocument/2006/relationships/image" Target="../media/image216.wmf"/><Relationship Id="rId1" Type="http://schemas.openxmlformats.org/officeDocument/2006/relationships/image" Target="../media/image240.wmf"/><Relationship Id="rId6" Type="http://schemas.openxmlformats.org/officeDocument/2006/relationships/image" Target="../media/image243.wmf"/><Relationship Id="rId11" Type="http://schemas.openxmlformats.org/officeDocument/2006/relationships/image" Target="../media/image237.wmf"/><Relationship Id="rId5" Type="http://schemas.openxmlformats.org/officeDocument/2006/relationships/image" Target="../media/image219.wmf"/><Relationship Id="rId10" Type="http://schemas.openxmlformats.org/officeDocument/2006/relationships/image" Target="../media/image247.wmf"/><Relationship Id="rId4" Type="http://schemas.openxmlformats.org/officeDocument/2006/relationships/image" Target="../media/image242.wmf"/><Relationship Id="rId9" Type="http://schemas.openxmlformats.org/officeDocument/2006/relationships/image" Target="../media/image24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7.wmf"/><Relationship Id="rId13" Type="http://schemas.openxmlformats.org/officeDocument/2006/relationships/image" Target="../media/image262.wmf"/><Relationship Id="rId3" Type="http://schemas.openxmlformats.org/officeDocument/2006/relationships/image" Target="../media/image252.wmf"/><Relationship Id="rId7" Type="http://schemas.openxmlformats.org/officeDocument/2006/relationships/image" Target="../media/image256.wmf"/><Relationship Id="rId12" Type="http://schemas.openxmlformats.org/officeDocument/2006/relationships/image" Target="../media/image261.wmf"/><Relationship Id="rId2" Type="http://schemas.openxmlformats.org/officeDocument/2006/relationships/image" Target="../media/image251.wmf"/><Relationship Id="rId16" Type="http://schemas.openxmlformats.org/officeDocument/2006/relationships/image" Target="../media/image265.wmf"/><Relationship Id="rId1" Type="http://schemas.openxmlformats.org/officeDocument/2006/relationships/image" Target="../media/image250.wmf"/><Relationship Id="rId6" Type="http://schemas.openxmlformats.org/officeDocument/2006/relationships/image" Target="../media/image255.wmf"/><Relationship Id="rId11" Type="http://schemas.openxmlformats.org/officeDocument/2006/relationships/image" Target="../media/image260.wmf"/><Relationship Id="rId5" Type="http://schemas.openxmlformats.org/officeDocument/2006/relationships/image" Target="../media/image254.wmf"/><Relationship Id="rId15" Type="http://schemas.openxmlformats.org/officeDocument/2006/relationships/image" Target="../media/image264.wmf"/><Relationship Id="rId10" Type="http://schemas.openxmlformats.org/officeDocument/2006/relationships/image" Target="../media/image259.wmf"/><Relationship Id="rId4" Type="http://schemas.openxmlformats.org/officeDocument/2006/relationships/image" Target="../media/image253.wmf"/><Relationship Id="rId9" Type="http://schemas.openxmlformats.org/officeDocument/2006/relationships/image" Target="../media/image258.wmf"/><Relationship Id="rId14" Type="http://schemas.openxmlformats.org/officeDocument/2006/relationships/image" Target="../media/image263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9.wmf"/><Relationship Id="rId13" Type="http://schemas.openxmlformats.org/officeDocument/2006/relationships/image" Target="../media/image274.wmf"/><Relationship Id="rId3" Type="http://schemas.openxmlformats.org/officeDocument/2006/relationships/image" Target="../media/image257.wmf"/><Relationship Id="rId7" Type="http://schemas.openxmlformats.org/officeDocument/2006/relationships/image" Target="../media/image268.wmf"/><Relationship Id="rId12" Type="http://schemas.openxmlformats.org/officeDocument/2006/relationships/image" Target="../media/image273.wmf"/><Relationship Id="rId17" Type="http://schemas.openxmlformats.org/officeDocument/2006/relationships/image" Target="../media/image262.wmf"/><Relationship Id="rId2" Type="http://schemas.openxmlformats.org/officeDocument/2006/relationships/image" Target="../media/image263.wmf"/><Relationship Id="rId16" Type="http://schemas.openxmlformats.org/officeDocument/2006/relationships/image" Target="../media/image261.wmf"/><Relationship Id="rId1" Type="http://schemas.openxmlformats.org/officeDocument/2006/relationships/image" Target="../media/image266.wmf"/><Relationship Id="rId6" Type="http://schemas.openxmlformats.org/officeDocument/2006/relationships/image" Target="../media/image267.wmf"/><Relationship Id="rId11" Type="http://schemas.openxmlformats.org/officeDocument/2006/relationships/image" Target="../media/image272.wmf"/><Relationship Id="rId5" Type="http://schemas.openxmlformats.org/officeDocument/2006/relationships/image" Target="../media/image265.wmf"/><Relationship Id="rId15" Type="http://schemas.openxmlformats.org/officeDocument/2006/relationships/image" Target="../media/image260.wmf"/><Relationship Id="rId10" Type="http://schemas.openxmlformats.org/officeDocument/2006/relationships/image" Target="../media/image271.wmf"/><Relationship Id="rId4" Type="http://schemas.openxmlformats.org/officeDocument/2006/relationships/image" Target="../media/image264.wmf"/><Relationship Id="rId9" Type="http://schemas.openxmlformats.org/officeDocument/2006/relationships/image" Target="../media/image270.wmf"/><Relationship Id="rId14" Type="http://schemas.openxmlformats.org/officeDocument/2006/relationships/image" Target="../media/image275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9.wmf"/><Relationship Id="rId13" Type="http://schemas.openxmlformats.org/officeDocument/2006/relationships/image" Target="../media/image284.wmf"/><Relationship Id="rId3" Type="http://schemas.openxmlformats.org/officeDocument/2006/relationships/image" Target="../media/image278.wmf"/><Relationship Id="rId7" Type="http://schemas.openxmlformats.org/officeDocument/2006/relationships/image" Target="../media/image275.wmf"/><Relationship Id="rId12" Type="http://schemas.openxmlformats.org/officeDocument/2006/relationships/image" Target="../media/image283.wmf"/><Relationship Id="rId2" Type="http://schemas.openxmlformats.org/officeDocument/2006/relationships/image" Target="../media/image277.wmf"/><Relationship Id="rId1" Type="http://schemas.openxmlformats.org/officeDocument/2006/relationships/image" Target="../media/image276.wmf"/><Relationship Id="rId6" Type="http://schemas.openxmlformats.org/officeDocument/2006/relationships/image" Target="../media/image274.wmf"/><Relationship Id="rId11" Type="http://schemas.openxmlformats.org/officeDocument/2006/relationships/image" Target="../media/image282.wmf"/><Relationship Id="rId5" Type="http://schemas.openxmlformats.org/officeDocument/2006/relationships/image" Target="../media/image273.wmf"/><Relationship Id="rId10" Type="http://schemas.openxmlformats.org/officeDocument/2006/relationships/image" Target="../media/image281.wmf"/><Relationship Id="rId4" Type="http://schemas.openxmlformats.org/officeDocument/2006/relationships/image" Target="../media/image272.wmf"/><Relationship Id="rId9" Type="http://schemas.openxmlformats.org/officeDocument/2006/relationships/image" Target="../media/image280.wmf"/><Relationship Id="rId14" Type="http://schemas.openxmlformats.org/officeDocument/2006/relationships/image" Target="../media/image285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8.wmf"/><Relationship Id="rId2" Type="http://schemas.openxmlformats.org/officeDocument/2006/relationships/image" Target="../media/image287.wmf"/><Relationship Id="rId1" Type="http://schemas.openxmlformats.org/officeDocument/2006/relationships/image" Target="../media/image286.wmf"/><Relationship Id="rId6" Type="http://schemas.openxmlformats.org/officeDocument/2006/relationships/image" Target="../media/image291.wmf"/><Relationship Id="rId5" Type="http://schemas.openxmlformats.org/officeDocument/2006/relationships/image" Target="../media/image290.wmf"/><Relationship Id="rId4" Type="http://schemas.openxmlformats.org/officeDocument/2006/relationships/image" Target="../media/image289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3.wmf"/><Relationship Id="rId1" Type="http://schemas.openxmlformats.org/officeDocument/2006/relationships/image" Target="../media/image292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5.wmf"/><Relationship Id="rId1" Type="http://schemas.openxmlformats.org/officeDocument/2006/relationships/image" Target="../media/image294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8.wmf"/><Relationship Id="rId7" Type="http://schemas.openxmlformats.org/officeDocument/2006/relationships/image" Target="../media/image302.wmf"/><Relationship Id="rId2" Type="http://schemas.openxmlformats.org/officeDocument/2006/relationships/image" Target="../media/image297.wmf"/><Relationship Id="rId1" Type="http://schemas.openxmlformats.org/officeDocument/2006/relationships/image" Target="../media/image296.wmf"/><Relationship Id="rId6" Type="http://schemas.openxmlformats.org/officeDocument/2006/relationships/image" Target="../media/image301.wmf"/><Relationship Id="rId5" Type="http://schemas.openxmlformats.org/officeDocument/2006/relationships/image" Target="../media/image300.wmf"/><Relationship Id="rId4" Type="http://schemas.openxmlformats.org/officeDocument/2006/relationships/image" Target="../media/image299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0.wmf"/><Relationship Id="rId3" Type="http://schemas.openxmlformats.org/officeDocument/2006/relationships/image" Target="../media/image305.wmf"/><Relationship Id="rId7" Type="http://schemas.openxmlformats.org/officeDocument/2006/relationships/image" Target="../media/image309.wmf"/><Relationship Id="rId2" Type="http://schemas.openxmlformats.org/officeDocument/2006/relationships/image" Target="../media/image304.wmf"/><Relationship Id="rId1" Type="http://schemas.openxmlformats.org/officeDocument/2006/relationships/image" Target="../media/image303.wmf"/><Relationship Id="rId6" Type="http://schemas.openxmlformats.org/officeDocument/2006/relationships/image" Target="../media/image308.wmf"/><Relationship Id="rId5" Type="http://schemas.openxmlformats.org/officeDocument/2006/relationships/image" Target="../media/image307.wmf"/><Relationship Id="rId4" Type="http://schemas.openxmlformats.org/officeDocument/2006/relationships/image" Target="../media/image306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1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3.wmf"/><Relationship Id="rId7" Type="http://schemas.openxmlformats.org/officeDocument/2006/relationships/image" Target="../media/image317.wmf"/><Relationship Id="rId2" Type="http://schemas.openxmlformats.org/officeDocument/2006/relationships/image" Target="../media/image312.wmf"/><Relationship Id="rId1" Type="http://schemas.openxmlformats.org/officeDocument/2006/relationships/image" Target="../media/image311.wmf"/><Relationship Id="rId6" Type="http://schemas.openxmlformats.org/officeDocument/2006/relationships/image" Target="../media/image316.wmf"/><Relationship Id="rId5" Type="http://schemas.openxmlformats.org/officeDocument/2006/relationships/image" Target="../media/image315.wmf"/><Relationship Id="rId4" Type="http://schemas.openxmlformats.org/officeDocument/2006/relationships/image" Target="../media/image31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image" Target="../media/image31.wmf"/><Relationship Id="rId18" Type="http://schemas.openxmlformats.org/officeDocument/2006/relationships/image" Target="../media/image3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12" Type="http://schemas.openxmlformats.org/officeDocument/2006/relationships/image" Target="../media/image30.wmf"/><Relationship Id="rId17" Type="http://schemas.openxmlformats.org/officeDocument/2006/relationships/image" Target="../media/image35.wmf"/><Relationship Id="rId2" Type="http://schemas.openxmlformats.org/officeDocument/2006/relationships/image" Target="../media/image20.wmf"/><Relationship Id="rId16" Type="http://schemas.openxmlformats.org/officeDocument/2006/relationships/image" Target="../media/image34.wmf"/><Relationship Id="rId20" Type="http://schemas.openxmlformats.org/officeDocument/2006/relationships/image" Target="../media/image38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11" Type="http://schemas.openxmlformats.org/officeDocument/2006/relationships/image" Target="../media/image29.wmf"/><Relationship Id="rId5" Type="http://schemas.openxmlformats.org/officeDocument/2006/relationships/image" Target="../media/image23.wmf"/><Relationship Id="rId15" Type="http://schemas.openxmlformats.org/officeDocument/2006/relationships/image" Target="../media/image33.wmf"/><Relationship Id="rId10" Type="http://schemas.openxmlformats.org/officeDocument/2006/relationships/image" Target="../media/image28.wmf"/><Relationship Id="rId19" Type="http://schemas.openxmlformats.org/officeDocument/2006/relationships/image" Target="../media/image37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Relationship Id="rId14" Type="http://schemas.openxmlformats.org/officeDocument/2006/relationships/image" Target="../media/image3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10" Type="http://schemas.openxmlformats.org/officeDocument/2006/relationships/image" Target="../media/image48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image" Target="../media/image61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12" Type="http://schemas.openxmlformats.org/officeDocument/2006/relationships/image" Target="../media/image60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11" Type="http://schemas.openxmlformats.org/officeDocument/2006/relationships/image" Target="../media/image59.wmf"/><Relationship Id="rId5" Type="http://schemas.openxmlformats.org/officeDocument/2006/relationships/image" Target="../media/image53.wmf"/><Relationship Id="rId10" Type="http://schemas.openxmlformats.org/officeDocument/2006/relationships/image" Target="../media/image58.wmf"/><Relationship Id="rId4" Type="http://schemas.openxmlformats.org/officeDocument/2006/relationships/image" Target="../media/image52.wmf"/><Relationship Id="rId9" Type="http://schemas.openxmlformats.org/officeDocument/2006/relationships/image" Target="../media/image5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image" Target="../media/image74.wmf"/><Relationship Id="rId3" Type="http://schemas.openxmlformats.org/officeDocument/2006/relationships/image" Target="../media/image64.wmf"/><Relationship Id="rId7" Type="http://schemas.openxmlformats.org/officeDocument/2006/relationships/image" Target="../media/image68.wmf"/><Relationship Id="rId12" Type="http://schemas.openxmlformats.org/officeDocument/2006/relationships/image" Target="../media/image73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6" Type="http://schemas.openxmlformats.org/officeDocument/2006/relationships/image" Target="../media/image67.wmf"/><Relationship Id="rId11" Type="http://schemas.openxmlformats.org/officeDocument/2006/relationships/image" Target="../media/image72.wmf"/><Relationship Id="rId5" Type="http://schemas.openxmlformats.org/officeDocument/2006/relationships/image" Target="../media/image66.wmf"/><Relationship Id="rId10" Type="http://schemas.openxmlformats.org/officeDocument/2006/relationships/image" Target="../media/image71.wmf"/><Relationship Id="rId4" Type="http://schemas.openxmlformats.org/officeDocument/2006/relationships/image" Target="../media/image65.wmf"/><Relationship Id="rId9" Type="http://schemas.openxmlformats.org/officeDocument/2006/relationships/image" Target="../media/image7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13" Type="http://schemas.openxmlformats.org/officeDocument/2006/relationships/image" Target="../media/image87.wmf"/><Relationship Id="rId3" Type="http://schemas.openxmlformats.org/officeDocument/2006/relationships/image" Target="../media/image77.wmf"/><Relationship Id="rId7" Type="http://schemas.openxmlformats.org/officeDocument/2006/relationships/image" Target="../media/image81.wmf"/><Relationship Id="rId12" Type="http://schemas.openxmlformats.org/officeDocument/2006/relationships/image" Target="../media/image86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11" Type="http://schemas.openxmlformats.org/officeDocument/2006/relationships/image" Target="../media/image85.wmf"/><Relationship Id="rId5" Type="http://schemas.openxmlformats.org/officeDocument/2006/relationships/image" Target="../media/image79.wmf"/><Relationship Id="rId10" Type="http://schemas.openxmlformats.org/officeDocument/2006/relationships/image" Target="../media/image84.wmf"/><Relationship Id="rId4" Type="http://schemas.openxmlformats.org/officeDocument/2006/relationships/image" Target="../media/image78.wmf"/><Relationship Id="rId9" Type="http://schemas.openxmlformats.org/officeDocument/2006/relationships/image" Target="../media/image83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13" Type="http://schemas.openxmlformats.org/officeDocument/2006/relationships/image" Target="../media/image100.wmf"/><Relationship Id="rId18" Type="http://schemas.openxmlformats.org/officeDocument/2006/relationships/image" Target="../media/image105.wmf"/><Relationship Id="rId3" Type="http://schemas.openxmlformats.org/officeDocument/2006/relationships/image" Target="../media/image90.wmf"/><Relationship Id="rId7" Type="http://schemas.openxmlformats.org/officeDocument/2006/relationships/image" Target="../media/image94.wmf"/><Relationship Id="rId12" Type="http://schemas.openxmlformats.org/officeDocument/2006/relationships/image" Target="../media/image99.wmf"/><Relationship Id="rId17" Type="http://schemas.openxmlformats.org/officeDocument/2006/relationships/image" Target="../media/image104.wmf"/><Relationship Id="rId2" Type="http://schemas.openxmlformats.org/officeDocument/2006/relationships/image" Target="../media/image89.wmf"/><Relationship Id="rId16" Type="http://schemas.openxmlformats.org/officeDocument/2006/relationships/image" Target="../media/image103.wmf"/><Relationship Id="rId1" Type="http://schemas.openxmlformats.org/officeDocument/2006/relationships/image" Target="../media/image88.wmf"/><Relationship Id="rId6" Type="http://schemas.openxmlformats.org/officeDocument/2006/relationships/image" Target="../media/image93.wmf"/><Relationship Id="rId11" Type="http://schemas.openxmlformats.org/officeDocument/2006/relationships/image" Target="../media/image98.wmf"/><Relationship Id="rId5" Type="http://schemas.openxmlformats.org/officeDocument/2006/relationships/image" Target="../media/image92.wmf"/><Relationship Id="rId15" Type="http://schemas.openxmlformats.org/officeDocument/2006/relationships/image" Target="../media/image102.wmf"/><Relationship Id="rId10" Type="http://schemas.openxmlformats.org/officeDocument/2006/relationships/image" Target="../media/image97.wmf"/><Relationship Id="rId19" Type="http://schemas.openxmlformats.org/officeDocument/2006/relationships/image" Target="../media/image106.wmf"/><Relationship Id="rId4" Type="http://schemas.openxmlformats.org/officeDocument/2006/relationships/image" Target="../media/image91.wmf"/><Relationship Id="rId9" Type="http://schemas.openxmlformats.org/officeDocument/2006/relationships/image" Target="../media/image96.wmf"/><Relationship Id="rId14" Type="http://schemas.openxmlformats.org/officeDocument/2006/relationships/image" Target="../media/image101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13" Type="http://schemas.openxmlformats.org/officeDocument/2006/relationships/image" Target="../media/image119.wmf"/><Relationship Id="rId18" Type="http://schemas.openxmlformats.org/officeDocument/2006/relationships/image" Target="../media/image124.wmf"/><Relationship Id="rId3" Type="http://schemas.openxmlformats.org/officeDocument/2006/relationships/image" Target="../media/image109.wmf"/><Relationship Id="rId21" Type="http://schemas.openxmlformats.org/officeDocument/2006/relationships/image" Target="../media/image127.wmf"/><Relationship Id="rId7" Type="http://schemas.openxmlformats.org/officeDocument/2006/relationships/image" Target="../media/image113.wmf"/><Relationship Id="rId12" Type="http://schemas.openxmlformats.org/officeDocument/2006/relationships/image" Target="../media/image118.wmf"/><Relationship Id="rId17" Type="http://schemas.openxmlformats.org/officeDocument/2006/relationships/image" Target="../media/image123.wmf"/><Relationship Id="rId2" Type="http://schemas.openxmlformats.org/officeDocument/2006/relationships/image" Target="../media/image108.wmf"/><Relationship Id="rId16" Type="http://schemas.openxmlformats.org/officeDocument/2006/relationships/image" Target="../media/image122.wmf"/><Relationship Id="rId20" Type="http://schemas.openxmlformats.org/officeDocument/2006/relationships/image" Target="../media/image126.wmf"/><Relationship Id="rId1" Type="http://schemas.openxmlformats.org/officeDocument/2006/relationships/image" Target="../media/image107.wmf"/><Relationship Id="rId6" Type="http://schemas.openxmlformats.org/officeDocument/2006/relationships/image" Target="../media/image112.wmf"/><Relationship Id="rId11" Type="http://schemas.openxmlformats.org/officeDocument/2006/relationships/image" Target="../media/image117.wmf"/><Relationship Id="rId5" Type="http://schemas.openxmlformats.org/officeDocument/2006/relationships/image" Target="../media/image111.wmf"/><Relationship Id="rId15" Type="http://schemas.openxmlformats.org/officeDocument/2006/relationships/image" Target="../media/image121.wmf"/><Relationship Id="rId10" Type="http://schemas.openxmlformats.org/officeDocument/2006/relationships/image" Target="../media/image116.wmf"/><Relationship Id="rId19" Type="http://schemas.openxmlformats.org/officeDocument/2006/relationships/image" Target="../media/image125.wmf"/><Relationship Id="rId4" Type="http://schemas.openxmlformats.org/officeDocument/2006/relationships/image" Target="../media/image110.wmf"/><Relationship Id="rId9" Type="http://schemas.openxmlformats.org/officeDocument/2006/relationships/image" Target="../media/image115.wmf"/><Relationship Id="rId14" Type="http://schemas.openxmlformats.org/officeDocument/2006/relationships/image" Target="../media/image1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 sz="1200">
                <a:latin typeface="Times New Roman" pitchFamily="18" charset="0"/>
                <a:ea typeface="仿宋_GB2312" pitchFamily="49" charset="-122"/>
              </a:defRPr>
            </a:lvl1pPr>
          </a:lstStyle>
          <a:p>
            <a:endParaRPr lang="en-US" altLang="zh-CN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kumimoji="1" sz="1200">
                <a:latin typeface="Times New Roman" pitchFamily="18" charset="0"/>
                <a:ea typeface="仿宋_GB2312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229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 sz="1200">
                <a:latin typeface="Times New Roman" pitchFamily="18" charset="0"/>
                <a:ea typeface="仿宋_GB2312" pitchFamily="49" charset="-122"/>
              </a:defRPr>
            </a:lvl1pPr>
          </a:lstStyle>
          <a:p>
            <a:endParaRPr lang="en-US" altLang="zh-CN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kumimoji="1" sz="1200">
                <a:latin typeface="Times New Roman" pitchFamily="18" charset="0"/>
                <a:ea typeface="仿宋_GB2312" pitchFamily="49" charset="-122"/>
              </a:defRPr>
            </a:lvl1pPr>
          </a:lstStyle>
          <a:p>
            <a:fld id="{5330CD2B-8095-4B9B-B9AD-2FD752F931A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40AAF-11AC-41B2-8C5D-0FCCCEB69BCB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46083" name="Rectangle 3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C1F192-1EF6-46B3-968C-1E4453E15342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运行时点击 “刘徽割圆术” </a:t>
            </a:r>
            <a:r>
              <a:rPr lang="en-US" altLang="zh-CN"/>
              <a:t>, </a:t>
            </a:r>
            <a:r>
              <a:rPr lang="zh-CN" altLang="en-US"/>
              <a:t>或刘徽按钮 </a:t>
            </a:r>
            <a:r>
              <a:rPr lang="en-US" altLang="zh-CN"/>
              <a:t>, </a:t>
            </a:r>
            <a:r>
              <a:rPr lang="zh-CN" altLang="en-US"/>
              <a:t>可放映刘徽简介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84524B-35F9-47EA-B47C-8BFA371C7472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13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9AF449-638C-413B-AD63-847628D1F93E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1259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CCE8CA-4E43-4C7C-A8E3-B83869EDF6FF}" type="slidenum">
              <a:rPr lang="en-US" altLang="zh-CN"/>
              <a:pPr/>
              <a:t>22</a:t>
            </a:fld>
            <a:endParaRPr lang="en-US" altLang="zh-CN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若不讲“柯西准则”</a:t>
            </a:r>
            <a:r>
              <a:rPr lang="en-US" altLang="zh-CN"/>
              <a:t>, </a:t>
            </a:r>
            <a:r>
              <a:rPr lang="zh-CN" altLang="en-US"/>
              <a:t>则点击“内容小结”按钮</a:t>
            </a:r>
            <a:r>
              <a:rPr lang="en-US" altLang="zh-CN"/>
              <a:t>, </a:t>
            </a:r>
            <a:r>
              <a:rPr lang="zh-CN" altLang="en-US"/>
              <a:t>继续其它内容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wipe dir="r"/>
  </p:transition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image" Target="../media/image6.jpeg"/><Relationship Id="rId3" Type="http://schemas.openxmlformats.org/officeDocument/2006/relationships/notesSlide" Target="../notesSlides/notesSlide1.xml"/><Relationship Id="rId7" Type="http://schemas.openxmlformats.org/officeDocument/2006/relationships/slide" Target="slide12.xml"/><Relationship Id="rId12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slide" Target="slide9.xml"/><Relationship Id="rId11" Type="http://schemas.openxmlformats.org/officeDocument/2006/relationships/slide" Target="slide1.xml"/><Relationship Id="rId5" Type="http://schemas.openxmlformats.org/officeDocument/2006/relationships/oleObject" Target="../embeddings/oleObject1.bin"/><Relationship Id="rId15" Type="http://schemas.openxmlformats.org/officeDocument/2006/relationships/image" Target="../media/image8.jpeg"/><Relationship Id="rId10" Type="http://schemas.openxmlformats.org/officeDocument/2006/relationships/image" Target="../media/image4.jpeg"/><Relationship Id="rId4" Type="http://schemas.openxmlformats.org/officeDocument/2006/relationships/image" Target="../media/image1.jpeg"/><Relationship Id="rId9" Type="http://schemas.openxmlformats.org/officeDocument/2006/relationships/image" Target="../media/image3.jpeg"/><Relationship Id="rId1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2.bin"/><Relationship Id="rId13" Type="http://schemas.openxmlformats.org/officeDocument/2006/relationships/oleObject" Target="../embeddings/oleObject137.bin"/><Relationship Id="rId18" Type="http://schemas.openxmlformats.org/officeDocument/2006/relationships/slide" Target="slide1.xml"/><Relationship Id="rId3" Type="http://schemas.openxmlformats.org/officeDocument/2006/relationships/oleObject" Target="../embeddings/oleObject127.bin"/><Relationship Id="rId21" Type="http://schemas.openxmlformats.org/officeDocument/2006/relationships/image" Target="../media/image7.jpeg"/><Relationship Id="rId7" Type="http://schemas.openxmlformats.org/officeDocument/2006/relationships/oleObject" Target="../embeddings/oleObject131.bin"/><Relationship Id="rId12" Type="http://schemas.openxmlformats.org/officeDocument/2006/relationships/oleObject" Target="../embeddings/oleObject136.bin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.jpeg"/><Relationship Id="rId20" Type="http://schemas.openxmlformats.org/officeDocument/2006/relationships/image" Target="../media/image6.jpeg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30.bin"/><Relationship Id="rId11" Type="http://schemas.openxmlformats.org/officeDocument/2006/relationships/oleObject" Target="../embeddings/oleObject135.bin"/><Relationship Id="rId5" Type="http://schemas.openxmlformats.org/officeDocument/2006/relationships/oleObject" Target="../embeddings/oleObject129.bin"/><Relationship Id="rId15" Type="http://schemas.openxmlformats.org/officeDocument/2006/relationships/oleObject" Target="../embeddings/oleObject139.bin"/><Relationship Id="rId10" Type="http://schemas.openxmlformats.org/officeDocument/2006/relationships/oleObject" Target="../embeddings/oleObject134.bin"/><Relationship Id="rId19" Type="http://schemas.openxmlformats.org/officeDocument/2006/relationships/image" Target="../media/image5.jpeg"/><Relationship Id="rId4" Type="http://schemas.openxmlformats.org/officeDocument/2006/relationships/oleObject" Target="../embeddings/oleObject128.bin"/><Relationship Id="rId9" Type="http://schemas.openxmlformats.org/officeDocument/2006/relationships/oleObject" Target="../embeddings/oleObject133.bin"/><Relationship Id="rId14" Type="http://schemas.openxmlformats.org/officeDocument/2006/relationships/oleObject" Target="../embeddings/oleObject138.bin"/><Relationship Id="rId22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5.bin"/><Relationship Id="rId13" Type="http://schemas.openxmlformats.org/officeDocument/2006/relationships/oleObject" Target="../embeddings/oleObject150.bin"/><Relationship Id="rId18" Type="http://schemas.openxmlformats.org/officeDocument/2006/relationships/oleObject" Target="../embeddings/oleObject155.bin"/><Relationship Id="rId26" Type="http://schemas.openxmlformats.org/officeDocument/2006/relationships/image" Target="../media/image4.jpeg"/><Relationship Id="rId3" Type="http://schemas.openxmlformats.org/officeDocument/2006/relationships/oleObject" Target="../embeddings/oleObject140.bin"/><Relationship Id="rId21" Type="http://schemas.openxmlformats.org/officeDocument/2006/relationships/oleObject" Target="../embeddings/oleObject158.bin"/><Relationship Id="rId7" Type="http://schemas.openxmlformats.org/officeDocument/2006/relationships/oleObject" Target="../embeddings/oleObject144.bin"/><Relationship Id="rId12" Type="http://schemas.openxmlformats.org/officeDocument/2006/relationships/oleObject" Target="../embeddings/oleObject149.bin"/><Relationship Id="rId17" Type="http://schemas.openxmlformats.org/officeDocument/2006/relationships/oleObject" Target="../embeddings/oleObject154.bin"/><Relationship Id="rId25" Type="http://schemas.openxmlformats.org/officeDocument/2006/relationships/oleObject" Target="../embeddings/oleObject162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53.bin"/><Relationship Id="rId20" Type="http://schemas.openxmlformats.org/officeDocument/2006/relationships/oleObject" Target="../embeddings/oleObject157.bin"/><Relationship Id="rId29" Type="http://schemas.openxmlformats.org/officeDocument/2006/relationships/image" Target="../media/image5.jpeg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43.bin"/><Relationship Id="rId11" Type="http://schemas.openxmlformats.org/officeDocument/2006/relationships/oleObject" Target="../embeddings/oleObject148.bin"/><Relationship Id="rId24" Type="http://schemas.openxmlformats.org/officeDocument/2006/relationships/oleObject" Target="../embeddings/oleObject161.bin"/><Relationship Id="rId32" Type="http://schemas.openxmlformats.org/officeDocument/2006/relationships/image" Target="../media/image8.jpeg"/><Relationship Id="rId5" Type="http://schemas.openxmlformats.org/officeDocument/2006/relationships/oleObject" Target="../embeddings/oleObject142.bin"/><Relationship Id="rId15" Type="http://schemas.openxmlformats.org/officeDocument/2006/relationships/oleObject" Target="../embeddings/oleObject152.bin"/><Relationship Id="rId23" Type="http://schemas.openxmlformats.org/officeDocument/2006/relationships/oleObject" Target="../embeddings/oleObject160.bin"/><Relationship Id="rId28" Type="http://schemas.openxmlformats.org/officeDocument/2006/relationships/slide" Target="slide1.xml"/><Relationship Id="rId10" Type="http://schemas.openxmlformats.org/officeDocument/2006/relationships/oleObject" Target="../embeddings/oleObject147.bin"/><Relationship Id="rId19" Type="http://schemas.openxmlformats.org/officeDocument/2006/relationships/oleObject" Target="../embeddings/oleObject156.bin"/><Relationship Id="rId31" Type="http://schemas.openxmlformats.org/officeDocument/2006/relationships/image" Target="../media/image7.jpeg"/><Relationship Id="rId4" Type="http://schemas.openxmlformats.org/officeDocument/2006/relationships/oleObject" Target="../embeddings/oleObject141.bin"/><Relationship Id="rId9" Type="http://schemas.openxmlformats.org/officeDocument/2006/relationships/oleObject" Target="../embeddings/oleObject146.bin"/><Relationship Id="rId14" Type="http://schemas.openxmlformats.org/officeDocument/2006/relationships/oleObject" Target="../embeddings/oleObject151.bin"/><Relationship Id="rId22" Type="http://schemas.openxmlformats.org/officeDocument/2006/relationships/oleObject" Target="../embeddings/oleObject159.bin"/><Relationship Id="rId27" Type="http://schemas.openxmlformats.org/officeDocument/2006/relationships/image" Target="../media/image3.jpeg"/><Relationship Id="rId30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8.bin"/><Relationship Id="rId13" Type="http://schemas.openxmlformats.org/officeDocument/2006/relationships/oleObject" Target="../embeddings/oleObject173.bin"/><Relationship Id="rId18" Type="http://schemas.openxmlformats.org/officeDocument/2006/relationships/oleObject" Target="../embeddings/oleObject178.bin"/><Relationship Id="rId26" Type="http://schemas.openxmlformats.org/officeDocument/2006/relationships/image" Target="../media/image5.jpeg"/><Relationship Id="rId3" Type="http://schemas.openxmlformats.org/officeDocument/2006/relationships/oleObject" Target="../embeddings/oleObject163.bin"/><Relationship Id="rId21" Type="http://schemas.openxmlformats.org/officeDocument/2006/relationships/oleObject" Target="../embeddings/oleObject181.bin"/><Relationship Id="rId7" Type="http://schemas.openxmlformats.org/officeDocument/2006/relationships/oleObject" Target="../embeddings/oleObject167.bin"/><Relationship Id="rId12" Type="http://schemas.openxmlformats.org/officeDocument/2006/relationships/oleObject" Target="../embeddings/oleObject172.bin"/><Relationship Id="rId17" Type="http://schemas.openxmlformats.org/officeDocument/2006/relationships/oleObject" Target="../embeddings/oleObject177.bin"/><Relationship Id="rId25" Type="http://schemas.openxmlformats.org/officeDocument/2006/relationships/slide" Target="slide1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76.bin"/><Relationship Id="rId20" Type="http://schemas.openxmlformats.org/officeDocument/2006/relationships/oleObject" Target="../embeddings/oleObject180.bin"/><Relationship Id="rId29" Type="http://schemas.openxmlformats.org/officeDocument/2006/relationships/image" Target="../media/image8.jpeg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66.bin"/><Relationship Id="rId11" Type="http://schemas.openxmlformats.org/officeDocument/2006/relationships/oleObject" Target="../embeddings/oleObject171.bin"/><Relationship Id="rId24" Type="http://schemas.openxmlformats.org/officeDocument/2006/relationships/image" Target="../media/image3.jpeg"/><Relationship Id="rId5" Type="http://schemas.openxmlformats.org/officeDocument/2006/relationships/oleObject" Target="../embeddings/oleObject165.bin"/><Relationship Id="rId15" Type="http://schemas.openxmlformats.org/officeDocument/2006/relationships/oleObject" Target="../embeddings/oleObject175.bin"/><Relationship Id="rId23" Type="http://schemas.openxmlformats.org/officeDocument/2006/relationships/image" Target="../media/image4.jpeg"/><Relationship Id="rId28" Type="http://schemas.openxmlformats.org/officeDocument/2006/relationships/image" Target="../media/image7.jpeg"/><Relationship Id="rId10" Type="http://schemas.openxmlformats.org/officeDocument/2006/relationships/oleObject" Target="../embeddings/oleObject170.bin"/><Relationship Id="rId19" Type="http://schemas.openxmlformats.org/officeDocument/2006/relationships/oleObject" Target="../embeddings/oleObject179.bin"/><Relationship Id="rId4" Type="http://schemas.openxmlformats.org/officeDocument/2006/relationships/oleObject" Target="../embeddings/oleObject164.bin"/><Relationship Id="rId9" Type="http://schemas.openxmlformats.org/officeDocument/2006/relationships/oleObject" Target="../embeddings/oleObject169.bin"/><Relationship Id="rId14" Type="http://schemas.openxmlformats.org/officeDocument/2006/relationships/oleObject" Target="../embeddings/oleObject174.bin"/><Relationship Id="rId22" Type="http://schemas.openxmlformats.org/officeDocument/2006/relationships/oleObject" Target="../embeddings/oleObject182.bin"/><Relationship Id="rId27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8.bin"/><Relationship Id="rId13" Type="http://schemas.openxmlformats.org/officeDocument/2006/relationships/oleObject" Target="../embeddings/oleObject193.bin"/><Relationship Id="rId18" Type="http://schemas.openxmlformats.org/officeDocument/2006/relationships/image" Target="../media/image6.jpeg"/><Relationship Id="rId3" Type="http://schemas.openxmlformats.org/officeDocument/2006/relationships/oleObject" Target="../embeddings/oleObject183.bin"/><Relationship Id="rId7" Type="http://schemas.openxmlformats.org/officeDocument/2006/relationships/oleObject" Target="../embeddings/oleObject187.bin"/><Relationship Id="rId12" Type="http://schemas.openxmlformats.org/officeDocument/2006/relationships/oleObject" Target="../embeddings/oleObject192.bin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slide" Target="slide1.xml"/><Relationship Id="rId20" Type="http://schemas.openxmlformats.org/officeDocument/2006/relationships/image" Target="../media/image8.jpeg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86.bin"/><Relationship Id="rId11" Type="http://schemas.openxmlformats.org/officeDocument/2006/relationships/oleObject" Target="../embeddings/oleObject191.bin"/><Relationship Id="rId5" Type="http://schemas.openxmlformats.org/officeDocument/2006/relationships/oleObject" Target="../embeddings/oleObject185.bin"/><Relationship Id="rId15" Type="http://schemas.openxmlformats.org/officeDocument/2006/relationships/image" Target="../media/image3.jpeg"/><Relationship Id="rId10" Type="http://schemas.openxmlformats.org/officeDocument/2006/relationships/oleObject" Target="../embeddings/oleObject190.bin"/><Relationship Id="rId19" Type="http://schemas.openxmlformats.org/officeDocument/2006/relationships/image" Target="../media/image7.jpeg"/><Relationship Id="rId4" Type="http://schemas.openxmlformats.org/officeDocument/2006/relationships/oleObject" Target="../embeddings/oleObject184.bin"/><Relationship Id="rId9" Type="http://schemas.openxmlformats.org/officeDocument/2006/relationships/oleObject" Target="../embeddings/oleObject189.bin"/><Relationship Id="rId1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9.bin"/><Relationship Id="rId13" Type="http://schemas.openxmlformats.org/officeDocument/2006/relationships/image" Target="../media/image6.jpeg"/><Relationship Id="rId3" Type="http://schemas.openxmlformats.org/officeDocument/2006/relationships/oleObject" Target="../embeddings/oleObject194.bin"/><Relationship Id="rId7" Type="http://schemas.openxmlformats.org/officeDocument/2006/relationships/oleObject" Target="../embeddings/oleObject198.bin"/><Relationship Id="rId12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97.bin"/><Relationship Id="rId11" Type="http://schemas.openxmlformats.org/officeDocument/2006/relationships/slide" Target="slide1.xml"/><Relationship Id="rId5" Type="http://schemas.openxmlformats.org/officeDocument/2006/relationships/oleObject" Target="../embeddings/oleObject196.bin"/><Relationship Id="rId15" Type="http://schemas.openxmlformats.org/officeDocument/2006/relationships/image" Target="../media/image8.jpeg"/><Relationship Id="rId10" Type="http://schemas.openxmlformats.org/officeDocument/2006/relationships/image" Target="../media/image3.jpeg"/><Relationship Id="rId4" Type="http://schemas.openxmlformats.org/officeDocument/2006/relationships/oleObject" Target="../embeddings/oleObject195.bin"/><Relationship Id="rId9" Type="http://schemas.openxmlformats.org/officeDocument/2006/relationships/image" Target="../media/image4.jpeg"/><Relationship Id="rId1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01.bin"/><Relationship Id="rId5" Type="http://schemas.openxmlformats.org/officeDocument/2006/relationships/oleObject" Target="../embeddings/oleObject200.bin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7.bin"/><Relationship Id="rId13" Type="http://schemas.openxmlformats.org/officeDocument/2006/relationships/oleObject" Target="../embeddings/oleObject212.bin"/><Relationship Id="rId18" Type="http://schemas.openxmlformats.org/officeDocument/2006/relationships/oleObject" Target="../embeddings/oleObject217.bin"/><Relationship Id="rId26" Type="http://schemas.openxmlformats.org/officeDocument/2006/relationships/image" Target="../media/image7.jpeg"/><Relationship Id="rId3" Type="http://schemas.openxmlformats.org/officeDocument/2006/relationships/oleObject" Target="../embeddings/oleObject202.bin"/><Relationship Id="rId21" Type="http://schemas.openxmlformats.org/officeDocument/2006/relationships/image" Target="../media/image4.jpeg"/><Relationship Id="rId7" Type="http://schemas.openxmlformats.org/officeDocument/2006/relationships/oleObject" Target="../embeddings/oleObject206.bin"/><Relationship Id="rId12" Type="http://schemas.openxmlformats.org/officeDocument/2006/relationships/oleObject" Target="../embeddings/oleObject211.bin"/><Relationship Id="rId17" Type="http://schemas.openxmlformats.org/officeDocument/2006/relationships/oleObject" Target="../embeddings/oleObject216.bin"/><Relationship Id="rId25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15.bin"/><Relationship Id="rId20" Type="http://schemas.openxmlformats.org/officeDocument/2006/relationships/oleObject" Target="../embeddings/oleObject219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05.bin"/><Relationship Id="rId11" Type="http://schemas.openxmlformats.org/officeDocument/2006/relationships/oleObject" Target="../embeddings/oleObject210.bin"/><Relationship Id="rId24" Type="http://schemas.openxmlformats.org/officeDocument/2006/relationships/image" Target="../media/image5.jpeg"/><Relationship Id="rId5" Type="http://schemas.openxmlformats.org/officeDocument/2006/relationships/oleObject" Target="../embeddings/oleObject204.bin"/><Relationship Id="rId15" Type="http://schemas.openxmlformats.org/officeDocument/2006/relationships/oleObject" Target="../embeddings/oleObject214.bin"/><Relationship Id="rId23" Type="http://schemas.openxmlformats.org/officeDocument/2006/relationships/slide" Target="slide1.xml"/><Relationship Id="rId10" Type="http://schemas.openxmlformats.org/officeDocument/2006/relationships/oleObject" Target="../embeddings/oleObject209.bin"/><Relationship Id="rId19" Type="http://schemas.openxmlformats.org/officeDocument/2006/relationships/oleObject" Target="../embeddings/oleObject218.bin"/><Relationship Id="rId4" Type="http://schemas.openxmlformats.org/officeDocument/2006/relationships/oleObject" Target="../embeddings/oleObject203.bin"/><Relationship Id="rId9" Type="http://schemas.openxmlformats.org/officeDocument/2006/relationships/oleObject" Target="../embeddings/oleObject208.bin"/><Relationship Id="rId14" Type="http://schemas.openxmlformats.org/officeDocument/2006/relationships/oleObject" Target="../embeddings/oleObject213.bin"/><Relationship Id="rId22" Type="http://schemas.openxmlformats.org/officeDocument/2006/relationships/image" Target="../media/image3.jpeg"/><Relationship Id="rId27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5.bin"/><Relationship Id="rId13" Type="http://schemas.openxmlformats.org/officeDocument/2006/relationships/oleObject" Target="../embeddings/oleObject230.bin"/><Relationship Id="rId3" Type="http://schemas.openxmlformats.org/officeDocument/2006/relationships/oleObject" Target="../embeddings/oleObject220.bin"/><Relationship Id="rId7" Type="http://schemas.openxmlformats.org/officeDocument/2006/relationships/oleObject" Target="../embeddings/oleObject224.bin"/><Relationship Id="rId12" Type="http://schemas.openxmlformats.org/officeDocument/2006/relationships/oleObject" Target="../embeddings/oleObject229.bin"/><Relationship Id="rId17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6.jpeg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23.bin"/><Relationship Id="rId11" Type="http://schemas.openxmlformats.org/officeDocument/2006/relationships/oleObject" Target="../embeddings/oleObject228.bin"/><Relationship Id="rId5" Type="http://schemas.openxmlformats.org/officeDocument/2006/relationships/oleObject" Target="../embeddings/oleObject222.bin"/><Relationship Id="rId15" Type="http://schemas.openxmlformats.org/officeDocument/2006/relationships/oleObject" Target="../embeddings/oleObject232.bin"/><Relationship Id="rId10" Type="http://schemas.openxmlformats.org/officeDocument/2006/relationships/oleObject" Target="../embeddings/oleObject227.bin"/><Relationship Id="rId4" Type="http://schemas.openxmlformats.org/officeDocument/2006/relationships/oleObject" Target="../embeddings/oleObject221.bin"/><Relationship Id="rId9" Type="http://schemas.openxmlformats.org/officeDocument/2006/relationships/oleObject" Target="../embeddings/oleObject226.bin"/><Relationship Id="rId14" Type="http://schemas.openxmlformats.org/officeDocument/2006/relationships/oleObject" Target="../embeddings/oleObject23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8.bin"/><Relationship Id="rId13" Type="http://schemas.openxmlformats.org/officeDocument/2006/relationships/oleObject" Target="../embeddings/oleObject243.bin"/><Relationship Id="rId3" Type="http://schemas.openxmlformats.org/officeDocument/2006/relationships/oleObject" Target="../embeddings/oleObject233.bin"/><Relationship Id="rId7" Type="http://schemas.openxmlformats.org/officeDocument/2006/relationships/oleObject" Target="../embeddings/oleObject237.bin"/><Relationship Id="rId12" Type="http://schemas.openxmlformats.org/officeDocument/2006/relationships/oleObject" Target="../embeddings/oleObject242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8.jpeg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236.bin"/><Relationship Id="rId11" Type="http://schemas.openxmlformats.org/officeDocument/2006/relationships/oleObject" Target="../embeddings/oleObject241.bin"/><Relationship Id="rId5" Type="http://schemas.openxmlformats.org/officeDocument/2006/relationships/oleObject" Target="../embeddings/oleObject235.bin"/><Relationship Id="rId15" Type="http://schemas.openxmlformats.org/officeDocument/2006/relationships/image" Target="../media/image6.jpeg"/><Relationship Id="rId10" Type="http://schemas.openxmlformats.org/officeDocument/2006/relationships/oleObject" Target="../embeddings/oleObject240.bin"/><Relationship Id="rId4" Type="http://schemas.openxmlformats.org/officeDocument/2006/relationships/oleObject" Target="../embeddings/oleObject234.bin"/><Relationship Id="rId9" Type="http://schemas.openxmlformats.org/officeDocument/2006/relationships/oleObject" Target="../embeddings/oleObject239.bin"/><Relationship Id="rId14" Type="http://schemas.openxmlformats.org/officeDocument/2006/relationships/oleObject" Target="../embeddings/oleObject244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0.bin"/><Relationship Id="rId13" Type="http://schemas.openxmlformats.org/officeDocument/2006/relationships/oleObject" Target="../embeddings/oleObject255.bin"/><Relationship Id="rId3" Type="http://schemas.openxmlformats.org/officeDocument/2006/relationships/oleObject" Target="../embeddings/oleObject245.bin"/><Relationship Id="rId7" Type="http://schemas.openxmlformats.org/officeDocument/2006/relationships/oleObject" Target="../embeddings/oleObject249.bin"/><Relationship Id="rId12" Type="http://schemas.openxmlformats.org/officeDocument/2006/relationships/oleObject" Target="../embeddings/oleObject254.bin"/><Relationship Id="rId17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6.jpeg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248.bin"/><Relationship Id="rId11" Type="http://schemas.openxmlformats.org/officeDocument/2006/relationships/oleObject" Target="../embeddings/oleObject253.bin"/><Relationship Id="rId5" Type="http://schemas.openxmlformats.org/officeDocument/2006/relationships/oleObject" Target="../embeddings/oleObject247.bin"/><Relationship Id="rId15" Type="http://schemas.openxmlformats.org/officeDocument/2006/relationships/oleObject" Target="../embeddings/oleObject257.bin"/><Relationship Id="rId10" Type="http://schemas.openxmlformats.org/officeDocument/2006/relationships/oleObject" Target="../embeddings/oleObject252.bin"/><Relationship Id="rId4" Type="http://schemas.openxmlformats.org/officeDocument/2006/relationships/oleObject" Target="../embeddings/oleObject246.bin"/><Relationship Id="rId9" Type="http://schemas.openxmlformats.org/officeDocument/2006/relationships/oleObject" Target="../embeddings/oleObject251.bin"/><Relationship Id="rId14" Type="http://schemas.openxmlformats.org/officeDocument/2006/relationships/oleObject" Target="../embeddings/oleObject256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18" Type="http://schemas.openxmlformats.org/officeDocument/2006/relationships/slide" Target="slide1.xml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7.jpeg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.jpeg"/><Relationship Id="rId20" Type="http://schemas.openxmlformats.org/officeDocument/2006/relationships/image" Target="../media/image6.jpeg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5.jpeg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Relationship Id="rId22" Type="http://schemas.openxmlformats.org/officeDocument/2006/relationships/image" Target="../media/image8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3.bin"/><Relationship Id="rId13" Type="http://schemas.openxmlformats.org/officeDocument/2006/relationships/oleObject" Target="../embeddings/oleObject268.bin"/><Relationship Id="rId18" Type="http://schemas.openxmlformats.org/officeDocument/2006/relationships/oleObject" Target="../embeddings/oleObject273.bin"/><Relationship Id="rId26" Type="http://schemas.openxmlformats.org/officeDocument/2006/relationships/image" Target="../media/image8.jpeg"/><Relationship Id="rId3" Type="http://schemas.openxmlformats.org/officeDocument/2006/relationships/oleObject" Target="../embeddings/oleObject258.bin"/><Relationship Id="rId21" Type="http://schemas.openxmlformats.org/officeDocument/2006/relationships/image" Target="../media/image3.jpeg"/><Relationship Id="rId7" Type="http://schemas.openxmlformats.org/officeDocument/2006/relationships/oleObject" Target="../embeddings/oleObject262.bin"/><Relationship Id="rId12" Type="http://schemas.openxmlformats.org/officeDocument/2006/relationships/oleObject" Target="../embeddings/oleObject267.bin"/><Relationship Id="rId17" Type="http://schemas.openxmlformats.org/officeDocument/2006/relationships/oleObject" Target="../embeddings/oleObject272.bin"/><Relationship Id="rId25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71.bin"/><Relationship Id="rId20" Type="http://schemas.openxmlformats.org/officeDocument/2006/relationships/image" Target="../media/image4.jpeg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261.bin"/><Relationship Id="rId11" Type="http://schemas.openxmlformats.org/officeDocument/2006/relationships/oleObject" Target="../embeddings/oleObject266.bin"/><Relationship Id="rId24" Type="http://schemas.openxmlformats.org/officeDocument/2006/relationships/image" Target="../media/image6.jpeg"/><Relationship Id="rId5" Type="http://schemas.openxmlformats.org/officeDocument/2006/relationships/oleObject" Target="../embeddings/oleObject260.bin"/><Relationship Id="rId15" Type="http://schemas.openxmlformats.org/officeDocument/2006/relationships/oleObject" Target="../embeddings/oleObject270.bin"/><Relationship Id="rId23" Type="http://schemas.openxmlformats.org/officeDocument/2006/relationships/image" Target="../media/image5.jpeg"/><Relationship Id="rId10" Type="http://schemas.openxmlformats.org/officeDocument/2006/relationships/oleObject" Target="../embeddings/oleObject265.bin"/><Relationship Id="rId19" Type="http://schemas.openxmlformats.org/officeDocument/2006/relationships/oleObject" Target="../embeddings/oleObject274.bin"/><Relationship Id="rId4" Type="http://schemas.openxmlformats.org/officeDocument/2006/relationships/oleObject" Target="../embeddings/oleObject259.bin"/><Relationship Id="rId9" Type="http://schemas.openxmlformats.org/officeDocument/2006/relationships/oleObject" Target="../embeddings/oleObject264.bin"/><Relationship Id="rId14" Type="http://schemas.openxmlformats.org/officeDocument/2006/relationships/oleObject" Target="../embeddings/oleObject269.bin"/><Relationship Id="rId22" Type="http://schemas.openxmlformats.org/officeDocument/2006/relationships/slide" Target="slide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0.bin"/><Relationship Id="rId13" Type="http://schemas.openxmlformats.org/officeDocument/2006/relationships/oleObject" Target="../embeddings/oleObject285.bin"/><Relationship Id="rId18" Type="http://schemas.openxmlformats.org/officeDocument/2006/relationships/oleObject" Target="../embeddings/oleObject290.bin"/><Relationship Id="rId26" Type="http://schemas.openxmlformats.org/officeDocument/2006/relationships/image" Target="../media/image7.jpeg"/><Relationship Id="rId3" Type="http://schemas.openxmlformats.org/officeDocument/2006/relationships/oleObject" Target="../embeddings/oleObject275.bin"/><Relationship Id="rId21" Type="http://schemas.openxmlformats.org/officeDocument/2006/relationships/image" Target="../media/image4.jpeg"/><Relationship Id="rId7" Type="http://schemas.openxmlformats.org/officeDocument/2006/relationships/oleObject" Target="../embeddings/oleObject279.bin"/><Relationship Id="rId12" Type="http://schemas.openxmlformats.org/officeDocument/2006/relationships/oleObject" Target="../embeddings/oleObject284.bin"/><Relationship Id="rId17" Type="http://schemas.openxmlformats.org/officeDocument/2006/relationships/oleObject" Target="../embeddings/oleObject289.bin"/><Relationship Id="rId25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88.bin"/><Relationship Id="rId20" Type="http://schemas.openxmlformats.org/officeDocument/2006/relationships/oleObject" Target="../embeddings/oleObject292.bin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278.bin"/><Relationship Id="rId11" Type="http://schemas.openxmlformats.org/officeDocument/2006/relationships/oleObject" Target="../embeddings/oleObject283.bin"/><Relationship Id="rId24" Type="http://schemas.openxmlformats.org/officeDocument/2006/relationships/image" Target="../media/image5.jpeg"/><Relationship Id="rId5" Type="http://schemas.openxmlformats.org/officeDocument/2006/relationships/oleObject" Target="../embeddings/oleObject277.bin"/><Relationship Id="rId15" Type="http://schemas.openxmlformats.org/officeDocument/2006/relationships/oleObject" Target="../embeddings/oleObject287.bin"/><Relationship Id="rId23" Type="http://schemas.openxmlformats.org/officeDocument/2006/relationships/slide" Target="slide1.xml"/><Relationship Id="rId10" Type="http://schemas.openxmlformats.org/officeDocument/2006/relationships/oleObject" Target="../embeddings/oleObject282.bin"/><Relationship Id="rId19" Type="http://schemas.openxmlformats.org/officeDocument/2006/relationships/oleObject" Target="../embeddings/oleObject291.bin"/><Relationship Id="rId4" Type="http://schemas.openxmlformats.org/officeDocument/2006/relationships/oleObject" Target="../embeddings/oleObject276.bin"/><Relationship Id="rId9" Type="http://schemas.openxmlformats.org/officeDocument/2006/relationships/oleObject" Target="../embeddings/oleObject281.bin"/><Relationship Id="rId14" Type="http://schemas.openxmlformats.org/officeDocument/2006/relationships/oleObject" Target="../embeddings/oleObject286.bin"/><Relationship Id="rId22" Type="http://schemas.openxmlformats.org/officeDocument/2006/relationships/image" Target="../media/image3.jpeg"/><Relationship Id="rId27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7.jpeg"/><Relationship Id="rId18" Type="http://schemas.openxmlformats.org/officeDocument/2006/relationships/oleObject" Target="../embeddings/oleObject299.bin"/><Relationship Id="rId3" Type="http://schemas.openxmlformats.org/officeDocument/2006/relationships/notesSlide" Target="../notesSlides/notesSlide5.xml"/><Relationship Id="rId21" Type="http://schemas.openxmlformats.org/officeDocument/2006/relationships/oleObject" Target="../embeddings/oleObject302.bin"/><Relationship Id="rId7" Type="http://schemas.openxmlformats.org/officeDocument/2006/relationships/slide" Target="slide20.xml"/><Relationship Id="rId12" Type="http://schemas.openxmlformats.org/officeDocument/2006/relationships/image" Target="../media/image6.jpeg"/><Relationship Id="rId17" Type="http://schemas.openxmlformats.org/officeDocument/2006/relationships/oleObject" Target="../embeddings/oleObject298.bin"/><Relationship Id="rId25" Type="http://schemas.openxmlformats.org/officeDocument/2006/relationships/oleObject" Target="../embeddings/oleObject306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97.bin"/><Relationship Id="rId20" Type="http://schemas.openxmlformats.org/officeDocument/2006/relationships/oleObject" Target="../embeddings/oleObject301.bin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295.bin"/><Relationship Id="rId11" Type="http://schemas.openxmlformats.org/officeDocument/2006/relationships/image" Target="../media/image5.jpeg"/><Relationship Id="rId24" Type="http://schemas.openxmlformats.org/officeDocument/2006/relationships/oleObject" Target="../embeddings/oleObject305.bin"/><Relationship Id="rId5" Type="http://schemas.openxmlformats.org/officeDocument/2006/relationships/oleObject" Target="../embeddings/oleObject294.bin"/><Relationship Id="rId15" Type="http://schemas.openxmlformats.org/officeDocument/2006/relationships/oleObject" Target="../embeddings/oleObject296.bin"/><Relationship Id="rId23" Type="http://schemas.openxmlformats.org/officeDocument/2006/relationships/oleObject" Target="../embeddings/oleObject304.bin"/><Relationship Id="rId10" Type="http://schemas.openxmlformats.org/officeDocument/2006/relationships/slide" Target="slide1.xml"/><Relationship Id="rId19" Type="http://schemas.openxmlformats.org/officeDocument/2006/relationships/oleObject" Target="../embeddings/oleObject300.bin"/><Relationship Id="rId4" Type="http://schemas.openxmlformats.org/officeDocument/2006/relationships/oleObject" Target="../embeddings/oleObject293.bin"/><Relationship Id="rId9" Type="http://schemas.openxmlformats.org/officeDocument/2006/relationships/image" Target="../media/image3.jpeg"/><Relationship Id="rId14" Type="http://schemas.openxmlformats.org/officeDocument/2006/relationships/image" Target="../media/image8.jpeg"/><Relationship Id="rId22" Type="http://schemas.openxmlformats.org/officeDocument/2006/relationships/oleObject" Target="../embeddings/oleObject303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oleObject" Target="../embeddings/oleObject307.bin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310.bin"/><Relationship Id="rId5" Type="http://schemas.openxmlformats.org/officeDocument/2006/relationships/oleObject" Target="../embeddings/oleObject309.bin"/><Relationship Id="rId10" Type="http://schemas.openxmlformats.org/officeDocument/2006/relationships/oleObject" Target="../embeddings/oleObject312.bin"/><Relationship Id="rId4" Type="http://schemas.openxmlformats.org/officeDocument/2006/relationships/oleObject" Target="../embeddings/oleObject308.bin"/><Relationship Id="rId9" Type="http://schemas.openxmlformats.org/officeDocument/2006/relationships/oleObject" Target="../embeddings/oleObject311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oleObject" Target="../embeddings/oleObject313.bin"/><Relationship Id="rId7" Type="http://schemas.openxmlformats.org/officeDocument/2006/relationships/slide" Target="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4.jpeg"/><Relationship Id="rId10" Type="http://schemas.openxmlformats.org/officeDocument/2006/relationships/image" Target="../media/image7.jpeg"/><Relationship Id="rId4" Type="http://schemas.openxmlformats.org/officeDocument/2006/relationships/oleObject" Target="../embeddings/oleObject314.bin"/><Relationship Id="rId9" Type="http://schemas.openxmlformats.org/officeDocument/2006/relationships/image" Target="../media/image6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oleObject" Target="../embeddings/oleObject316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0.bin"/><Relationship Id="rId3" Type="http://schemas.openxmlformats.org/officeDocument/2006/relationships/oleObject" Target="../embeddings/oleObject317.bin"/><Relationship Id="rId7" Type="http://schemas.openxmlformats.org/officeDocument/2006/relationships/oleObject" Target="../embeddings/oleObject31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8.jpeg"/><Relationship Id="rId11" Type="http://schemas.openxmlformats.org/officeDocument/2006/relationships/oleObject" Target="../embeddings/oleObject323.bin"/><Relationship Id="rId5" Type="http://schemas.openxmlformats.org/officeDocument/2006/relationships/image" Target="../media/image6.jpeg"/><Relationship Id="rId10" Type="http://schemas.openxmlformats.org/officeDocument/2006/relationships/oleObject" Target="../embeddings/oleObject322.bin"/><Relationship Id="rId4" Type="http://schemas.openxmlformats.org/officeDocument/2006/relationships/oleObject" Target="../embeddings/oleObject318.bin"/><Relationship Id="rId9" Type="http://schemas.openxmlformats.org/officeDocument/2006/relationships/oleObject" Target="../embeddings/oleObject321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7.bin"/><Relationship Id="rId3" Type="http://schemas.openxmlformats.org/officeDocument/2006/relationships/oleObject" Target="../embeddings/oleObject324.bin"/><Relationship Id="rId7" Type="http://schemas.openxmlformats.org/officeDocument/2006/relationships/oleObject" Target="../embeddings/oleObject326.bin"/><Relationship Id="rId12" Type="http://schemas.openxmlformats.org/officeDocument/2006/relationships/oleObject" Target="../embeddings/oleObject33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8.jpeg"/><Relationship Id="rId11" Type="http://schemas.openxmlformats.org/officeDocument/2006/relationships/oleObject" Target="../embeddings/oleObject330.bin"/><Relationship Id="rId5" Type="http://schemas.openxmlformats.org/officeDocument/2006/relationships/image" Target="../media/image6.jpeg"/><Relationship Id="rId10" Type="http://schemas.openxmlformats.org/officeDocument/2006/relationships/oleObject" Target="../embeddings/oleObject329.bin"/><Relationship Id="rId4" Type="http://schemas.openxmlformats.org/officeDocument/2006/relationships/oleObject" Target="../embeddings/oleObject325.bin"/><Relationship Id="rId9" Type="http://schemas.openxmlformats.org/officeDocument/2006/relationships/oleObject" Target="../embeddings/oleObject328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oleObject" Target="../embeddings/oleObject332.bin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slide" Target="slide1.xml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4.jpeg"/><Relationship Id="rId9" Type="http://schemas.openxmlformats.org/officeDocument/2006/relationships/image" Target="../media/image7.jpe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8.bin"/><Relationship Id="rId13" Type="http://schemas.openxmlformats.org/officeDocument/2006/relationships/image" Target="../media/image5.jpeg"/><Relationship Id="rId3" Type="http://schemas.openxmlformats.org/officeDocument/2006/relationships/oleObject" Target="../embeddings/oleObject333.bin"/><Relationship Id="rId7" Type="http://schemas.openxmlformats.org/officeDocument/2006/relationships/oleObject" Target="../embeddings/oleObject337.bin"/><Relationship Id="rId12" Type="http://schemas.openxmlformats.org/officeDocument/2006/relationships/slide" Target="slide1.xml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8.jpeg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336.bin"/><Relationship Id="rId11" Type="http://schemas.openxmlformats.org/officeDocument/2006/relationships/image" Target="../media/image3.jpeg"/><Relationship Id="rId5" Type="http://schemas.openxmlformats.org/officeDocument/2006/relationships/oleObject" Target="../embeddings/oleObject335.bin"/><Relationship Id="rId15" Type="http://schemas.openxmlformats.org/officeDocument/2006/relationships/image" Target="../media/image7.jpeg"/><Relationship Id="rId10" Type="http://schemas.openxmlformats.org/officeDocument/2006/relationships/image" Target="../media/image4.jpeg"/><Relationship Id="rId4" Type="http://schemas.openxmlformats.org/officeDocument/2006/relationships/oleObject" Target="../embeddings/oleObject334.bin"/><Relationship Id="rId9" Type="http://schemas.openxmlformats.org/officeDocument/2006/relationships/oleObject" Target="../embeddings/oleObject339.bin"/><Relationship Id="rId1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4.bin"/><Relationship Id="rId18" Type="http://schemas.openxmlformats.org/officeDocument/2006/relationships/oleObject" Target="../embeddings/oleObject29.bin"/><Relationship Id="rId26" Type="http://schemas.openxmlformats.org/officeDocument/2006/relationships/slide" Target="slide1.xml"/><Relationship Id="rId3" Type="http://schemas.openxmlformats.org/officeDocument/2006/relationships/oleObject" Target="../embeddings/oleObject14.bin"/><Relationship Id="rId21" Type="http://schemas.openxmlformats.org/officeDocument/2006/relationships/oleObject" Target="../embeddings/oleObject32.bin"/><Relationship Id="rId7" Type="http://schemas.openxmlformats.org/officeDocument/2006/relationships/oleObject" Target="../embeddings/oleObject18.bin"/><Relationship Id="rId12" Type="http://schemas.openxmlformats.org/officeDocument/2006/relationships/oleObject" Target="../embeddings/oleObject23.bin"/><Relationship Id="rId17" Type="http://schemas.openxmlformats.org/officeDocument/2006/relationships/oleObject" Target="../embeddings/oleObject28.bin"/><Relationship Id="rId25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31.bin"/><Relationship Id="rId29" Type="http://schemas.openxmlformats.org/officeDocument/2006/relationships/image" Target="../media/image7.jpeg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2.bin"/><Relationship Id="rId24" Type="http://schemas.openxmlformats.org/officeDocument/2006/relationships/image" Target="../media/image4.jpeg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6.bin"/><Relationship Id="rId23" Type="http://schemas.openxmlformats.org/officeDocument/2006/relationships/oleObject" Target="../embeddings/oleObject34.bin"/><Relationship Id="rId28" Type="http://schemas.openxmlformats.org/officeDocument/2006/relationships/image" Target="../media/image6.jpeg"/><Relationship Id="rId10" Type="http://schemas.openxmlformats.org/officeDocument/2006/relationships/oleObject" Target="../embeddings/oleObject21.bin"/><Relationship Id="rId19" Type="http://schemas.openxmlformats.org/officeDocument/2006/relationships/oleObject" Target="../embeddings/oleObject30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Relationship Id="rId14" Type="http://schemas.openxmlformats.org/officeDocument/2006/relationships/oleObject" Target="../embeddings/oleObject25.bin"/><Relationship Id="rId22" Type="http://schemas.openxmlformats.org/officeDocument/2006/relationships/oleObject" Target="../embeddings/oleObject33.bin"/><Relationship Id="rId27" Type="http://schemas.openxmlformats.org/officeDocument/2006/relationships/image" Target="../media/image5.jpeg"/><Relationship Id="rId30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oleObject" Target="../embeddings/oleObject45.bin"/><Relationship Id="rId18" Type="http://schemas.openxmlformats.org/officeDocument/2006/relationships/image" Target="../media/image6.jpeg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12" Type="http://schemas.openxmlformats.org/officeDocument/2006/relationships/oleObject" Target="../embeddings/oleObject44.bin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6" Type="http://schemas.openxmlformats.org/officeDocument/2006/relationships/slide" Target="slide1.xml"/><Relationship Id="rId20" Type="http://schemas.openxmlformats.org/officeDocument/2006/relationships/image" Target="../media/image8.jpeg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37.bin"/><Relationship Id="rId15" Type="http://schemas.openxmlformats.org/officeDocument/2006/relationships/image" Target="../media/image3.jpeg"/><Relationship Id="rId10" Type="http://schemas.openxmlformats.org/officeDocument/2006/relationships/oleObject" Target="../embeddings/oleObject42.bin"/><Relationship Id="rId19" Type="http://schemas.openxmlformats.org/officeDocument/2006/relationships/image" Target="../media/image7.jpeg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oleObject" Target="../embeddings/oleObject56.bin"/><Relationship Id="rId18" Type="http://schemas.openxmlformats.org/officeDocument/2006/relationships/slide" Target="slide1.xml"/><Relationship Id="rId3" Type="http://schemas.openxmlformats.org/officeDocument/2006/relationships/oleObject" Target="../embeddings/oleObject46.bin"/><Relationship Id="rId21" Type="http://schemas.openxmlformats.org/officeDocument/2006/relationships/image" Target="../media/image7.jpeg"/><Relationship Id="rId7" Type="http://schemas.openxmlformats.org/officeDocument/2006/relationships/oleObject" Target="../embeddings/oleObject50.bin"/><Relationship Id="rId12" Type="http://schemas.openxmlformats.org/officeDocument/2006/relationships/oleObject" Target="../embeddings/oleObject55.bin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.jpeg"/><Relationship Id="rId20" Type="http://schemas.openxmlformats.org/officeDocument/2006/relationships/image" Target="../media/image6.jpeg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9.bin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48.bin"/><Relationship Id="rId15" Type="http://schemas.openxmlformats.org/officeDocument/2006/relationships/oleObject" Target="../embeddings/oleObject58.bin"/><Relationship Id="rId10" Type="http://schemas.openxmlformats.org/officeDocument/2006/relationships/oleObject" Target="../embeddings/oleObject53.bin"/><Relationship Id="rId19" Type="http://schemas.openxmlformats.org/officeDocument/2006/relationships/image" Target="../media/image5.jpeg"/><Relationship Id="rId4" Type="http://schemas.openxmlformats.org/officeDocument/2006/relationships/oleObject" Target="../embeddings/oleObject47.bin"/><Relationship Id="rId9" Type="http://schemas.openxmlformats.org/officeDocument/2006/relationships/oleObject" Target="../embeddings/oleObject52.bin"/><Relationship Id="rId14" Type="http://schemas.openxmlformats.org/officeDocument/2006/relationships/oleObject" Target="../embeddings/oleObject57.bin"/><Relationship Id="rId22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13" Type="http://schemas.openxmlformats.org/officeDocument/2006/relationships/oleObject" Target="../embeddings/oleObject68.bin"/><Relationship Id="rId18" Type="http://schemas.openxmlformats.org/officeDocument/2006/relationships/image" Target="../media/image3.jpeg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6.jpeg"/><Relationship Id="rId7" Type="http://schemas.openxmlformats.org/officeDocument/2006/relationships/oleObject" Target="../embeddings/oleObject62.bin"/><Relationship Id="rId12" Type="http://schemas.openxmlformats.org/officeDocument/2006/relationships/oleObject" Target="../embeddings/oleObject67.bin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1.bin"/><Relationship Id="rId20" Type="http://schemas.openxmlformats.org/officeDocument/2006/relationships/image" Target="../media/image5.jpeg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1.bin"/><Relationship Id="rId11" Type="http://schemas.openxmlformats.org/officeDocument/2006/relationships/oleObject" Target="../embeddings/oleObject66.bin"/><Relationship Id="rId5" Type="http://schemas.openxmlformats.org/officeDocument/2006/relationships/oleObject" Target="../embeddings/oleObject60.bin"/><Relationship Id="rId15" Type="http://schemas.openxmlformats.org/officeDocument/2006/relationships/oleObject" Target="../embeddings/oleObject70.bin"/><Relationship Id="rId23" Type="http://schemas.openxmlformats.org/officeDocument/2006/relationships/image" Target="../media/image8.jpeg"/><Relationship Id="rId10" Type="http://schemas.openxmlformats.org/officeDocument/2006/relationships/oleObject" Target="../embeddings/oleObject65.bin"/><Relationship Id="rId19" Type="http://schemas.openxmlformats.org/officeDocument/2006/relationships/slide" Target="slide1.xml"/><Relationship Id="rId4" Type="http://schemas.openxmlformats.org/officeDocument/2006/relationships/oleObject" Target="../embeddings/oleObject59.bin"/><Relationship Id="rId9" Type="http://schemas.openxmlformats.org/officeDocument/2006/relationships/oleObject" Target="../embeddings/oleObject64.bin"/><Relationship Id="rId14" Type="http://schemas.openxmlformats.org/officeDocument/2006/relationships/oleObject" Target="../embeddings/oleObject69.bin"/><Relationship Id="rId22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13" Type="http://schemas.openxmlformats.org/officeDocument/2006/relationships/oleObject" Target="../embeddings/oleObject82.bin"/><Relationship Id="rId18" Type="http://schemas.openxmlformats.org/officeDocument/2006/relationships/slide" Target="slide1.xml"/><Relationship Id="rId3" Type="http://schemas.openxmlformats.org/officeDocument/2006/relationships/oleObject" Target="../embeddings/oleObject72.bin"/><Relationship Id="rId21" Type="http://schemas.openxmlformats.org/officeDocument/2006/relationships/image" Target="../media/image7.jpeg"/><Relationship Id="rId7" Type="http://schemas.openxmlformats.org/officeDocument/2006/relationships/oleObject" Target="../embeddings/oleObject76.bin"/><Relationship Id="rId12" Type="http://schemas.openxmlformats.org/officeDocument/2006/relationships/oleObject" Target="../embeddings/oleObject81.bin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.jpeg"/><Relationship Id="rId20" Type="http://schemas.openxmlformats.org/officeDocument/2006/relationships/image" Target="../media/image6.jpeg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5.bin"/><Relationship Id="rId11" Type="http://schemas.openxmlformats.org/officeDocument/2006/relationships/oleObject" Target="../embeddings/oleObject80.bin"/><Relationship Id="rId5" Type="http://schemas.openxmlformats.org/officeDocument/2006/relationships/oleObject" Target="../embeddings/oleObject74.bin"/><Relationship Id="rId15" Type="http://schemas.openxmlformats.org/officeDocument/2006/relationships/oleObject" Target="../embeddings/oleObject84.bin"/><Relationship Id="rId10" Type="http://schemas.openxmlformats.org/officeDocument/2006/relationships/oleObject" Target="../embeddings/oleObject79.bin"/><Relationship Id="rId19" Type="http://schemas.openxmlformats.org/officeDocument/2006/relationships/image" Target="../media/image5.jpeg"/><Relationship Id="rId4" Type="http://schemas.openxmlformats.org/officeDocument/2006/relationships/oleObject" Target="../embeddings/oleObject73.bin"/><Relationship Id="rId9" Type="http://schemas.openxmlformats.org/officeDocument/2006/relationships/oleObject" Target="../embeddings/oleObject78.bin"/><Relationship Id="rId14" Type="http://schemas.openxmlformats.org/officeDocument/2006/relationships/oleObject" Target="../embeddings/oleObject83.bin"/><Relationship Id="rId22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9.bin"/><Relationship Id="rId13" Type="http://schemas.openxmlformats.org/officeDocument/2006/relationships/oleObject" Target="../embeddings/oleObject94.bin"/><Relationship Id="rId18" Type="http://schemas.openxmlformats.org/officeDocument/2006/relationships/oleObject" Target="../embeddings/oleObject99.bin"/><Relationship Id="rId26" Type="http://schemas.openxmlformats.org/officeDocument/2006/relationships/image" Target="../media/image5.jpeg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102.bin"/><Relationship Id="rId7" Type="http://schemas.openxmlformats.org/officeDocument/2006/relationships/oleObject" Target="../embeddings/oleObject88.bin"/><Relationship Id="rId12" Type="http://schemas.openxmlformats.org/officeDocument/2006/relationships/oleObject" Target="../embeddings/oleObject93.bin"/><Relationship Id="rId17" Type="http://schemas.openxmlformats.org/officeDocument/2006/relationships/oleObject" Target="../embeddings/oleObject98.bin"/><Relationship Id="rId25" Type="http://schemas.openxmlformats.org/officeDocument/2006/relationships/slide" Target="slide1.xml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97.bin"/><Relationship Id="rId20" Type="http://schemas.openxmlformats.org/officeDocument/2006/relationships/oleObject" Target="../embeddings/oleObject101.bin"/><Relationship Id="rId29" Type="http://schemas.openxmlformats.org/officeDocument/2006/relationships/image" Target="../media/image8.jpeg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7.bin"/><Relationship Id="rId11" Type="http://schemas.openxmlformats.org/officeDocument/2006/relationships/oleObject" Target="../embeddings/oleObject92.bin"/><Relationship Id="rId24" Type="http://schemas.openxmlformats.org/officeDocument/2006/relationships/image" Target="../media/image3.jpeg"/><Relationship Id="rId5" Type="http://schemas.openxmlformats.org/officeDocument/2006/relationships/oleObject" Target="../embeddings/oleObject86.bin"/><Relationship Id="rId15" Type="http://schemas.openxmlformats.org/officeDocument/2006/relationships/oleObject" Target="../embeddings/oleObject96.bin"/><Relationship Id="rId23" Type="http://schemas.openxmlformats.org/officeDocument/2006/relationships/image" Target="../media/image4.jpeg"/><Relationship Id="rId28" Type="http://schemas.openxmlformats.org/officeDocument/2006/relationships/image" Target="../media/image7.jpeg"/><Relationship Id="rId10" Type="http://schemas.openxmlformats.org/officeDocument/2006/relationships/oleObject" Target="../embeddings/oleObject91.bin"/><Relationship Id="rId19" Type="http://schemas.openxmlformats.org/officeDocument/2006/relationships/oleObject" Target="../embeddings/oleObject100.bin"/><Relationship Id="rId4" Type="http://schemas.openxmlformats.org/officeDocument/2006/relationships/oleObject" Target="../embeddings/oleObject85.bin"/><Relationship Id="rId9" Type="http://schemas.openxmlformats.org/officeDocument/2006/relationships/oleObject" Target="../embeddings/oleObject90.bin"/><Relationship Id="rId14" Type="http://schemas.openxmlformats.org/officeDocument/2006/relationships/oleObject" Target="../embeddings/oleObject95.bin"/><Relationship Id="rId22" Type="http://schemas.openxmlformats.org/officeDocument/2006/relationships/oleObject" Target="../embeddings/oleObject103.bin"/><Relationship Id="rId27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9.bin"/><Relationship Id="rId13" Type="http://schemas.openxmlformats.org/officeDocument/2006/relationships/oleObject" Target="../embeddings/oleObject114.bin"/><Relationship Id="rId18" Type="http://schemas.openxmlformats.org/officeDocument/2006/relationships/oleObject" Target="../embeddings/oleObject119.bin"/><Relationship Id="rId26" Type="http://schemas.openxmlformats.org/officeDocument/2006/relationships/image" Target="../media/image4.jpeg"/><Relationship Id="rId3" Type="http://schemas.openxmlformats.org/officeDocument/2006/relationships/oleObject" Target="../embeddings/oleObject104.bin"/><Relationship Id="rId21" Type="http://schemas.openxmlformats.org/officeDocument/2006/relationships/oleObject" Target="../embeddings/oleObject122.bin"/><Relationship Id="rId7" Type="http://schemas.openxmlformats.org/officeDocument/2006/relationships/oleObject" Target="../embeddings/oleObject108.bin"/><Relationship Id="rId12" Type="http://schemas.openxmlformats.org/officeDocument/2006/relationships/oleObject" Target="../embeddings/oleObject113.bin"/><Relationship Id="rId17" Type="http://schemas.openxmlformats.org/officeDocument/2006/relationships/oleObject" Target="../embeddings/oleObject118.bin"/><Relationship Id="rId25" Type="http://schemas.openxmlformats.org/officeDocument/2006/relationships/oleObject" Target="../embeddings/oleObject126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17.bin"/><Relationship Id="rId20" Type="http://schemas.openxmlformats.org/officeDocument/2006/relationships/oleObject" Target="../embeddings/oleObject121.bin"/><Relationship Id="rId29" Type="http://schemas.openxmlformats.org/officeDocument/2006/relationships/image" Target="../media/image5.jpeg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07.bin"/><Relationship Id="rId11" Type="http://schemas.openxmlformats.org/officeDocument/2006/relationships/oleObject" Target="../embeddings/oleObject112.bin"/><Relationship Id="rId24" Type="http://schemas.openxmlformats.org/officeDocument/2006/relationships/oleObject" Target="../embeddings/oleObject125.bin"/><Relationship Id="rId32" Type="http://schemas.openxmlformats.org/officeDocument/2006/relationships/image" Target="../media/image8.jpeg"/><Relationship Id="rId5" Type="http://schemas.openxmlformats.org/officeDocument/2006/relationships/oleObject" Target="../embeddings/oleObject106.bin"/><Relationship Id="rId15" Type="http://schemas.openxmlformats.org/officeDocument/2006/relationships/oleObject" Target="../embeddings/oleObject116.bin"/><Relationship Id="rId23" Type="http://schemas.openxmlformats.org/officeDocument/2006/relationships/oleObject" Target="../embeddings/oleObject124.bin"/><Relationship Id="rId28" Type="http://schemas.openxmlformats.org/officeDocument/2006/relationships/slide" Target="slide1.xml"/><Relationship Id="rId10" Type="http://schemas.openxmlformats.org/officeDocument/2006/relationships/oleObject" Target="../embeddings/oleObject111.bin"/><Relationship Id="rId19" Type="http://schemas.openxmlformats.org/officeDocument/2006/relationships/oleObject" Target="../embeddings/oleObject120.bin"/><Relationship Id="rId31" Type="http://schemas.openxmlformats.org/officeDocument/2006/relationships/image" Target="../media/image7.jpeg"/><Relationship Id="rId4" Type="http://schemas.openxmlformats.org/officeDocument/2006/relationships/oleObject" Target="../embeddings/oleObject105.bin"/><Relationship Id="rId9" Type="http://schemas.openxmlformats.org/officeDocument/2006/relationships/oleObject" Target="../embeddings/oleObject110.bin"/><Relationship Id="rId14" Type="http://schemas.openxmlformats.org/officeDocument/2006/relationships/oleObject" Target="../embeddings/oleObject115.bin"/><Relationship Id="rId22" Type="http://schemas.openxmlformats.org/officeDocument/2006/relationships/oleObject" Target="../embeddings/oleObject123.bin"/><Relationship Id="rId27" Type="http://schemas.openxmlformats.org/officeDocument/2006/relationships/image" Target="../media/image3.jpeg"/><Relationship Id="rId30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86" name="Object 1086"/>
          <p:cNvGraphicFramePr>
            <a:graphicFrameLocks noChangeAspect="1"/>
          </p:cNvGraphicFramePr>
          <p:nvPr/>
        </p:nvGraphicFramePr>
        <p:xfrm>
          <a:off x="381000" y="3962400"/>
          <a:ext cx="2273300" cy="2286000"/>
        </p:xfrm>
        <a:graphic>
          <a:graphicData uri="http://schemas.openxmlformats.org/presentationml/2006/ole">
            <p:oleObj spid="_x0000_s52286" name="BMP 图象" r:id="rId5" imgW="3390476" imgH="3409524" progId="Paint.Picture">
              <p:embed/>
            </p:oleObj>
          </a:graphicData>
        </a:graphic>
      </p:graphicFrame>
      <p:sp>
        <p:nvSpPr>
          <p:cNvPr id="52287" name="Rectangle 1087"/>
          <p:cNvSpPr>
            <a:spLocks noChangeArrowheads="1"/>
          </p:cNvSpPr>
          <p:nvPr/>
        </p:nvSpPr>
        <p:spPr bwMode="auto">
          <a:xfrm>
            <a:off x="0" y="0"/>
            <a:ext cx="9144000" cy="2362200"/>
          </a:xfrm>
          <a:prstGeom prst="rect">
            <a:avLst/>
          </a:prstGeom>
          <a:gradFill rotWithShape="0">
            <a:gsLst>
              <a:gs pos="0">
                <a:srgbClr val="00009B"/>
              </a:gs>
              <a:gs pos="100000">
                <a:srgbClr val="0000FF"/>
              </a:gs>
            </a:gsLst>
            <a:lin ang="5400000" scaled="1"/>
          </a:gradFill>
          <a:ln w="38100" cmpd="dbl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52288" name="Text Box 1088"/>
          <p:cNvSpPr txBox="1">
            <a:spLocks noChangeArrowheads="1"/>
          </p:cNvSpPr>
          <p:nvPr/>
        </p:nvSpPr>
        <p:spPr bwMode="auto">
          <a:xfrm>
            <a:off x="7489825" y="250825"/>
            <a:ext cx="1438275" cy="5286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第一章 </a:t>
            </a:r>
          </a:p>
        </p:txBody>
      </p:sp>
      <p:sp>
        <p:nvSpPr>
          <p:cNvPr id="52261" name="Text Box 1061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2627313" y="3716338"/>
            <a:ext cx="44672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3200" b="1">
                <a:latin typeface="Times New Roman" pitchFamily="18" charset="0"/>
                <a:ea typeface="楷体_GB2312" pitchFamily="49" charset="-122"/>
              </a:rPr>
              <a:t>（二）收敛数列的性质  </a:t>
            </a:r>
          </a:p>
        </p:txBody>
      </p:sp>
      <p:sp>
        <p:nvSpPr>
          <p:cNvPr id="52262" name="Text Box 1062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2743200" y="4591050"/>
            <a:ext cx="4160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 b="1">
                <a:latin typeface="Times New Roman" pitchFamily="18" charset="0"/>
                <a:ea typeface="楷体_GB2312" pitchFamily="49" charset="-122"/>
              </a:rPr>
              <a:t>（三 ）极限存在准则  </a:t>
            </a:r>
          </a:p>
        </p:txBody>
      </p:sp>
      <p:sp>
        <p:nvSpPr>
          <p:cNvPr id="52260" name="Text Box 1060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2555875" y="2708275"/>
            <a:ext cx="5400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 b="1">
                <a:latin typeface="Times New Roman" pitchFamily="18" charset="0"/>
                <a:ea typeface="楷体_GB2312" pitchFamily="49" charset="-122"/>
              </a:rPr>
              <a:t>（一） 数列极限的有关概念  </a:t>
            </a:r>
          </a:p>
        </p:txBody>
      </p:sp>
      <p:sp>
        <p:nvSpPr>
          <p:cNvPr id="52232" name="Rectangle 1032"/>
          <p:cNvSpPr>
            <a:spLocks noGrp="1" noChangeArrowheads="1"/>
          </p:cNvSpPr>
          <p:nvPr>
            <p:ph type="title"/>
          </p:nvPr>
        </p:nvSpPr>
        <p:spPr>
          <a:xfrm>
            <a:off x="1295400" y="457200"/>
            <a:ext cx="5796880" cy="1066800"/>
          </a:xfrm>
          <a:noFill/>
          <a:ln/>
        </p:spPr>
        <p:txBody>
          <a:bodyPr/>
          <a:lstStyle/>
          <a:p>
            <a:pPr algn="l"/>
            <a:r>
              <a:rPr lang="zh-CN" altLang="en-US" sz="4800" b="1" dirty="0">
                <a:latin typeface="华文行楷" pitchFamily="2" charset="-122"/>
                <a:ea typeface="华文行楷" pitchFamily="2" charset="-122"/>
              </a:rPr>
              <a:t>第二节    极    限</a:t>
            </a:r>
            <a:endParaRPr lang="zh-CN" altLang="en-US" b="1" dirty="0"/>
          </a:p>
        </p:txBody>
      </p:sp>
      <p:pic>
        <p:nvPicPr>
          <p:cNvPr id="52263" name="Picture 1063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52264" name="Picture 1064" descr="机动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pic>
        <p:nvPicPr>
          <p:cNvPr id="52265" name="Picture 1065" descr="目录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52266" name="Picture 1066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52267" name="Picture 1067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52268" name="Picture 1068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sp>
        <p:nvSpPr>
          <p:cNvPr id="52269" name="Text Box 1069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sp>
        <p:nvSpPr>
          <p:cNvPr id="52278" name="Text Box 1078"/>
          <p:cNvSpPr txBox="1">
            <a:spLocks noChangeArrowheads="1"/>
          </p:cNvSpPr>
          <p:nvPr/>
        </p:nvSpPr>
        <p:spPr bwMode="auto">
          <a:xfrm>
            <a:off x="2987675" y="1673225"/>
            <a:ext cx="35369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4400" b="1">
                <a:solidFill>
                  <a:schemeClr val="tx2"/>
                </a:solidFill>
                <a:latin typeface="华文行楷" pitchFamily="2" charset="-122"/>
                <a:ea typeface="华文行楷" pitchFamily="2" charset="-122"/>
              </a:rPr>
              <a:t>一．数列极限</a:t>
            </a: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76" name="Rectangle 36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4391025" cy="609600"/>
          </a:xfrm>
        </p:spPr>
        <p:txBody>
          <a:bodyPr/>
          <a:lstStyle/>
          <a:p>
            <a:pPr algn="l"/>
            <a:r>
              <a:rPr lang="zh-CN" altLang="en-US" sz="2800" b="1">
                <a:solidFill>
                  <a:schemeClr val="tx1"/>
                </a:solidFill>
                <a:ea typeface="楷体_GB2312" pitchFamily="49" charset="-122"/>
              </a:rPr>
              <a:t>定理</a:t>
            </a:r>
            <a:r>
              <a:rPr lang="en-US" altLang="zh-CN" sz="2800" b="1">
                <a:solidFill>
                  <a:schemeClr val="tx1"/>
                </a:solidFill>
                <a:ea typeface="楷体_GB2312" pitchFamily="49" charset="-122"/>
              </a:rPr>
              <a:t>2    </a:t>
            </a:r>
            <a:r>
              <a:rPr lang="zh-CN" altLang="en-US" sz="2800" b="1">
                <a:solidFill>
                  <a:schemeClr val="tx1"/>
                </a:solidFill>
                <a:ea typeface="楷体_GB2312" pitchFamily="49" charset="-122"/>
              </a:rPr>
              <a:t>收敛数列一定有界</a:t>
            </a:r>
            <a:r>
              <a:rPr lang="en-US" altLang="zh-CN" sz="2800" b="1">
                <a:solidFill>
                  <a:schemeClr val="tx1"/>
                </a:solidFill>
                <a:ea typeface="楷体_GB2312" pitchFamily="49" charset="-122"/>
              </a:rPr>
              <a:t>.</a:t>
            </a:r>
          </a:p>
        </p:txBody>
      </p:sp>
      <p:sp>
        <p:nvSpPr>
          <p:cNvPr id="87075" name="Text Box 35"/>
          <p:cNvSpPr txBox="1">
            <a:spLocks noChangeArrowheads="1"/>
          </p:cNvSpPr>
          <p:nvPr/>
        </p:nvSpPr>
        <p:spPr bwMode="auto">
          <a:xfrm>
            <a:off x="474663" y="1268413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设</a:t>
            </a:r>
          </a:p>
        </p:txBody>
      </p:sp>
      <p:graphicFrame>
        <p:nvGraphicFramePr>
          <p:cNvPr id="87074" name="Object 34"/>
          <p:cNvGraphicFramePr>
            <a:graphicFrameLocks noChangeAspect="1"/>
          </p:cNvGraphicFramePr>
          <p:nvPr/>
        </p:nvGraphicFramePr>
        <p:xfrm>
          <a:off x="1530350" y="1303338"/>
          <a:ext cx="1939925" cy="776287"/>
        </p:xfrm>
        <a:graphic>
          <a:graphicData uri="http://schemas.openxmlformats.org/presentationml/2006/ole">
            <p:oleObj spid="_x0000_s87074" name="Equation" r:id="rId3" imgW="761669" imgH="304668" progId="Equation.3">
              <p:embed/>
            </p:oleObj>
          </a:graphicData>
        </a:graphic>
      </p:graphicFrame>
      <p:sp>
        <p:nvSpPr>
          <p:cNvPr id="87073" name="Text Box 33"/>
          <p:cNvSpPr txBox="1">
            <a:spLocks noChangeArrowheads="1"/>
          </p:cNvSpPr>
          <p:nvPr/>
        </p:nvSpPr>
        <p:spPr bwMode="auto">
          <a:xfrm>
            <a:off x="3497263" y="136525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取</a:t>
            </a:r>
          </a:p>
        </p:txBody>
      </p:sp>
      <p:graphicFrame>
        <p:nvGraphicFramePr>
          <p:cNvPr id="87072" name="Object 32"/>
          <p:cNvGraphicFramePr>
            <a:graphicFrameLocks noChangeAspect="1"/>
          </p:cNvGraphicFramePr>
          <p:nvPr/>
        </p:nvGraphicFramePr>
        <p:xfrm>
          <a:off x="3973513" y="1333500"/>
          <a:ext cx="1003300" cy="517525"/>
        </p:xfrm>
        <a:graphic>
          <a:graphicData uri="http://schemas.openxmlformats.org/presentationml/2006/ole">
            <p:oleObj spid="_x0000_s87072" name="Equation" r:id="rId4" imgW="393529" imgH="203112" progId="Equation.3">
              <p:embed/>
            </p:oleObj>
          </a:graphicData>
        </a:graphic>
      </p:graphicFrame>
      <p:graphicFrame>
        <p:nvGraphicFramePr>
          <p:cNvPr id="87071" name="Object 31"/>
          <p:cNvGraphicFramePr>
            <a:graphicFrameLocks noChangeAspect="1"/>
          </p:cNvGraphicFramePr>
          <p:nvPr/>
        </p:nvGraphicFramePr>
        <p:xfrm>
          <a:off x="5421313" y="1333500"/>
          <a:ext cx="808037" cy="517525"/>
        </p:xfrm>
        <a:graphic>
          <a:graphicData uri="http://schemas.openxmlformats.org/presentationml/2006/ole">
            <p:oleObj spid="_x0000_s87071" name="Equation" r:id="rId5" imgW="317225" imgH="203024" progId="Equation.3">
              <p:embed/>
            </p:oleObj>
          </a:graphicData>
        </a:graphic>
      </p:graphicFrame>
      <p:sp>
        <p:nvSpPr>
          <p:cNvPr id="87070" name="Text Box 30"/>
          <p:cNvSpPr txBox="1">
            <a:spLocks noChangeArrowheads="1"/>
          </p:cNvSpPr>
          <p:nvPr/>
        </p:nvSpPr>
        <p:spPr bwMode="auto">
          <a:xfrm>
            <a:off x="4937125" y="1293813"/>
            <a:ext cx="91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</a:t>
            </a:r>
          </a:p>
        </p:txBody>
      </p:sp>
      <p:sp>
        <p:nvSpPr>
          <p:cNvPr id="87069" name="Text Box 29"/>
          <p:cNvSpPr txBox="1">
            <a:spLocks noChangeArrowheads="1"/>
          </p:cNvSpPr>
          <p:nvPr/>
        </p:nvSpPr>
        <p:spPr bwMode="auto">
          <a:xfrm>
            <a:off x="6232525" y="1293813"/>
            <a:ext cx="91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87068" name="Object 28"/>
          <p:cNvGraphicFramePr>
            <a:graphicFrameLocks noChangeAspect="1"/>
          </p:cNvGraphicFramePr>
          <p:nvPr/>
        </p:nvGraphicFramePr>
        <p:xfrm>
          <a:off x="6657975" y="1331913"/>
          <a:ext cx="1035050" cy="452437"/>
        </p:xfrm>
        <a:graphic>
          <a:graphicData uri="http://schemas.openxmlformats.org/presentationml/2006/ole">
            <p:oleObj spid="_x0000_s87068" name="Equation" r:id="rId6" imgW="405872" imgH="177569" progId="Equation.3">
              <p:embed/>
            </p:oleObj>
          </a:graphicData>
        </a:graphic>
      </p:graphicFrame>
      <p:sp>
        <p:nvSpPr>
          <p:cNvPr id="87067" name="Text Box 27"/>
          <p:cNvSpPr txBox="1">
            <a:spLocks noChangeArrowheads="1"/>
          </p:cNvSpPr>
          <p:nvPr/>
        </p:nvSpPr>
        <p:spPr bwMode="auto">
          <a:xfrm>
            <a:off x="7707313" y="1268413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</a:p>
        </p:txBody>
      </p:sp>
      <p:sp>
        <p:nvSpPr>
          <p:cNvPr id="87066" name="Text Box 26"/>
          <p:cNvSpPr txBox="1">
            <a:spLocks noChangeArrowheads="1"/>
          </p:cNvSpPr>
          <p:nvPr/>
        </p:nvSpPr>
        <p:spPr bwMode="auto">
          <a:xfrm>
            <a:off x="2139950" y="2020888"/>
            <a:ext cx="167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从而有</a:t>
            </a:r>
          </a:p>
        </p:txBody>
      </p:sp>
      <p:graphicFrame>
        <p:nvGraphicFramePr>
          <p:cNvPr id="87065" name="Object 25"/>
          <p:cNvGraphicFramePr>
            <a:graphicFrameLocks noChangeAspect="1"/>
          </p:cNvGraphicFramePr>
          <p:nvPr/>
        </p:nvGraphicFramePr>
        <p:xfrm>
          <a:off x="1120775" y="2682875"/>
          <a:ext cx="776288" cy="647700"/>
        </p:xfrm>
        <a:graphic>
          <a:graphicData uri="http://schemas.openxmlformats.org/presentationml/2006/ole">
            <p:oleObj spid="_x0000_s87065" name="Equation" r:id="rId7" imgW="304536" imgH="253780" progId="Equation.3">
              <p:embed/>
            </p:oleObj>
          </a:graphicData>
        </a:graphic>
      </p:graphicFrame>
      <p:graphicFrame>
        <p:nvGraphicFramePr>
          <p:cNvPr id="87064" name="Object 24"/>
          <p:cNvGraphicFramePr>
            <a:graphicFrameLocks noChangeAspect="1"/>
          </p:cNvGraphicFramePr>
          <p:nvPr/>
        </p:nvGraphicFramePr>
        <p:xfrm>
          <a:off x="4284663" y="2682875"/>
          <a:ext cx="2427287" cy="647700"/>
        </p:xfrm>
        <a:graphic>
          <a:graphicData uri="http://schemas.openxmlformats.org/presentationml/2006/ole">
            <p:oleObj spid="_x0000_s87064" name="Equation" r:id="rId8" imgW="952087" imgH="253890" progId="Equation.3">
              <p:embed/>
            </p:oleObj>
          </a:graphicData>
        </a:graphic>
      </p:graphicFrame>
      <p:graphicFrame>
        <p:nvGraphicFramePr>
          <p:cNvPr id="87063" name="Object 23"/>
          <p:cNvGraphicFramePr>
            <a:graphicFrameLocks noChangeAspect="1"/>
          </p:cNvGraphicFramePr>
          <p:nvPr/>
        </p:nvGraphicFramePr>
        <p:xfrm>
          <a:off x="6635750" y="2682875"/>
          <a:ext cx="1358900" cy="647700"/>
        </p:xfrm>
        <a:graphic>
          <a:graphicData uri="http://schemas.openxmlformats.org/presentationml/2006/ole">
            <p:oleObj spid="_x0000_s87063" name="Equation" r:id="rId9" imgW="533169" imgH="253890" progId="Equation.3">
              <p:embed/>
            </p:oleObj>
          </a:graphicData>
        </a:graphic>
      </p:graphicFrame>
      <p:sp>
        <p:nvSpPr>
          <p:cNvPr id="87062" name="Text Box 22"/>
          <p:cNvSpPr txBox="1">
            <a:spLocks noChangeArrowheads="1"/>
          </p:cNvSpPr>
          <p:nvPr/>
        </p:nvSpPr>
        <p:spPr bwMode="auto">
          <a:xfrm>
            <a:off x="146050" y="348615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取 </a:t>
            </a:r>
          </a:p>
        </p:txBody>
      </p:sp>
      <p:graphicFrame>
        <p:nvGraphicFramePr>
          <p:cNvPr id="87061" name="Object 21"/>
          <p:cNvGraphicFramePr>
            <a:graphicFrameLocks noChangeAspect="1"/>
          </p:cNvGraphicFramePr>
          <p:nvPr/>
        </p:nvGraphicFramePr>
        <p:xfrm>
          <a:off x="1547813" y="3500438"/>
          <a:ext cx="6021387" cy="647700"/>
        </p:xfrm>
        <a:graphic>
          <a:graphicData uri="http://schemas.openxmlformats.org/presentationml/2006/ole">
            <p:oleObj spid="_x0000_s87061" name="Equation" r:id="rId10" imgW="2362200" imgH="254000" progId="Equation.3">
              <p:embed/>
            </p:oleObj>
          </a:graphicData>
        </a:graphic>
      </p:graphicFrame>
      <p:graphicFrame>
        <p:nvGraphicFramePr>
          <p:cNvPr id="87060" name="Object 20"/>
          <p:cNvGraphicFramePr>
            <a:graphicFrameLocks noChangeAspect="1"/>
          </p:cNvGraphicFramePr>
          <p:nvPr/>
        </p:nvGraphicFramePr>
        <p:xfrm>
          <a:off x="6300788" y="3573463"/>
          <a:ext cx="935037" cy="600075"/>
        </p:xfrm>
        <a:graphic>
          <a:graphicData uri="http://schemas.openxmlformats.org/presentationml/2006/ole">
            <p:oleObj spid="_x0000_s87060" name="Equation" r:id="rId11" imgW="406048" imgH="253780" progId="Equation.3">
              <p:embed/>
            </p:oleObj>
          </a:graphicData>
        </a:graphic>
      </p:graphicFrame>
      <p:sp>
        <p:nvSpPr>
          <p:cNvPr id="87059" name="Text Box 19"/>
          <p:cNvSpPr txBox="1">
            <a:spLocks noChangeArrowheads="1"/>
          </p:cNvSpPr>
          <p:nvPr/>
        </p:nvSpPr>
        <p:spPr bwMode="auto">
          <a:xfrm>
            <a:off x="146050" y="42164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则有</a:t>
            </a:r>
          </a:p>
        </p:txBody>
      </p:sp>
      <p:graphicFrame>
        <p:nvGraphicFramePr>
          <p:cNvPr id="87058" name="Object 18"/>
          <p:cNvGraphicFramePr>
            <a:graphicFrameLocks noChangeAspect="1"/>
          </p:cNvGraphicFramePr>
          <p:nvPr/>
        </p:nvGraphicFramePr>
        <p:xfrm>
          <a:off x="1916113" y="4206875"/>
          <a:ext cx="3981450" cy="647700"/>
        </p:xfrm>
        <a:graphic>
          <a:graphicData uri="http://schemas.openxmlformats.org/presentationml/2006/ole">
            <p:oleObj spid="_x0000_s87058" name="Equation" r:id="rId12" imgW="1562100" imgH="254000" progId="Equation.3">
              <p:embed/>
            </p:oleObj>
          </a:graphicData>
        </a:graphic>
      </p:graphicFrame>
      <p:sp>
        <p:nvSpPr>
          <p:cNvPr id="87057" name="Text Box 17"/>
          <p:cNvSpPr txBox="1">
            <a:spLocks noChangeArrowheads="1"/>
          </p:cNvSpPr>
          <p:nvPr/>
        </p:nvSpPr>
        <p:spPr bwMode="auto">
          <a:xfrm>
            <a:off x="146050" y="4830763"/>
            <a:ext cx="525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由此证明收敛数列必有界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87056" name="Text Box 16"/>
          <p:cNvSpPr txBox="1">
            <a:spLocks noChangeArrowheads="1"/>
          </p:cNvSpPr>
          <p:nvPr/>
        </p:nvSpPr>
        <p:spPr bwMode="auto">
          <a:xfrm>
            <a:off x="577850" y="5322888"/>
            <a:ext cx="5861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说明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此性质反过来不一定成立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87055" name="Text Box 15"/>
          <p:cNvSpPr txBox="1">
            <a:spLocks noChangeArrowheads="1"/>
          </p:cNvSpPr>
          <p:nvPr/>
        </p:nvSpPr>
        <p:spPr bwMode="auto">
          <a:xfrm>
            <a:off x="5829300" y="5307013"/>
            <a:ext cx="121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例如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87054" name="Object 14"/>
          <p:cNvGraphicFramePr>
            <a:graphicFrameLocks noChangeAspect="1"/>
          </p:cNvGraphicFramePr>
          <p:nvPr/>
        </p:nvGraphicFramePr>
        <p:xfrm>
          <a:off x="2400300" y="5842000"/>
          <a:ext cx="1524000" cy="598488"/>
        </p:xfrm>
        <a:graphic>
          <a:graphicData uri="http://schemas.openxmlformats.org/presentationml/2006/ole">
            <p:oleObj spid="_x0000_s87054" name="Equation" r:id="rId13" imgW="647419" imgH="253890" progId="Equation.3">
              <p:embed/>
            </p:oleObj>
          </a:graphicData>
        </a:graphic>
      </p:graphicFrame>
      <p:sp>
        <p:nvSpPr>
          <p:cNvPr id="87053" name="Text Box 13"/>
          <p:cNvSpPr txBox="1">
            <a:spLocks noChangeArrowheads="1"/>
          </p:cNvSpPr>
          <p:nvPr/>
        </p:nvSpPr>
        <p:spPr bwMode="auto">
          <a:xfrm>
            <a:off x="3924300" y="5876925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虽有界但不收敛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graphicFrame>
        <p:nvGraphicFramePr>
          <p:cNvPr id="87052" name="Object 12"/>
          <p:cNvGraphicFramePr>
            <a:graphicFrameLocks noChangeAspect="1"/>
          </p:cNvGraphicFramePr>
          <p:nvPr/>
        </p:nvGraphicFramePr>
        <p:xfrm>
          <a:off x="1873250" y="2682875"/>
          <a:ext cx="2427288" cy="647700"/>
        </p:xfrm>
        <a:graphic>
          <a:graphicData uri="http://schemas.openxmlformats.org/presentationml/2006/ole">
            <p:oleObj spid="_x0000_s87052" name="Equation" r:id="rId14" imgW="952087" imgH="253890" progId="Equation.3">
              <p:embed/>
            </p:oleObj>
          </a:graphicData>
        </a:graphic>
      </p:graphicFrame>
      <p:graphicFrame>
        <p:nvGraphicFramePr>
          <p:cNvPr id="87051" name="Object 11"/>
          <p:cNvGraphicFramePr>
            <a:graphicFrameLocks noChangeAspect="1"/>
          </p:cNvGraphicFramePr>
          <p:nvPr/>
        </p:nvGraphicFramePr>
        <p:xfrm>
          <a:off x="158750" y="1997075"/>
          <a:ext cx="2044700" cy="692150"/>
        </p:xfrm>
        <a:graphic>
          <a:graphicData uri="http://schemas.openxmlformats.org/presentationml/2006/ole">
            <p:oleObj spid="_x0000_s87051" name="Equation" r:id="rId15" imgW="748975" imgH="253890" progId="Equation.3">
              <p:embed/>
            </p:oleObj>
          </a:graphicData>
        </a:graphic>
      </p:graphicFrame>
      <p:sp>
        <p:nvSpPr>
          <p:cNvPr id="87050" name="Text Box 10"/>
          <p:cNvSpPr txBox="1">
            <a:spLocks noChangeArrowheads="1"/>
          </p:cNvSpPr>
          <p:nvPr/>
        </p:nvSpPr>
        <p:spPr bwMode="auto">
          <a:xfrm>
            <a:off x="8316913" y="1268413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sp>
        <p:nvSpPr>
          <p:cNvPr id="87049" name="Text Box 9"/>
          <p:cNvSpPr txBox="1">
            <a:spLocks noChangeArrowheads="1"/>
          </p:cNvSpPr>
          <p:nvPr/>
        </p:nvSpPr>
        <p:spPr bwMode="auto">
          <a:xfrm>
            <a:off x="1546225" y="5876925"/>
            <a:ext cx="89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数列</a:t>
            </a:r>
            <a:endParaRPr kumimoji="1" lang="zh-CN" altLang="en-US" sz="3200">
              <a:latin typeface="Times New Roman" pitchFamily="18" charset="0"/>
              <a:ea typeface="楷体_GB2312" pitchFamily="49" charset="-122"/>
            </a:endParaRPr>
          </a:p>
        </p:txBody>
      </p:sp>
      <p:pic>
        <p:nvPicPr>
          <p:cNvPr id="87048" name="Picture 8" descr="机动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87046" name="Picture 6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87045" name="Picture 5" descr="目录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87044" name="Picture 4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87043" name="Picture 3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87042" name="Picture 2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7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7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7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7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7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7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7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7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7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7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87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8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7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87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87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87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8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87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87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87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87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87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87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87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87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75" grpId="0" autoUpdateAnimBg="0"/>
      <p:bldP spid="87073" grpId="0" autoUpdateAnimBg="0"/>
      <p:bldP spid="87070" grpId="0" autoUpdateAnimBg="0"/>
      <p:bldP spid="87069" grpId="0" autoUpdateAnimBg="0"/>
      <p:bldP spid="87067" grpId="0" autoUpdateAnimBg="0"/>
      <p:bldP spid="87066" grpId="0" autoUpdateAnimBg="0"/>
      <p:bldP spid="87062" grpId="0" autoUpdateAnimBg="0"/>
      <p:bldP spid="87059" grpId="0" autoUpdateAnimBg="0"/>
      <p:bldP spid="87057" grpId="0" autoUpdateAnimBg="0"/>
      <p:bldP spid="87056" grpId="0" autoUpdateAnimBg="0"/>
      <p:bldP spid="87055" grpId="0" autoUpdateAnimBg="0"/>
      <p:bldP spid="87053" grpId="0" autoUpdateAnimBg="0"/>
      <p:bldP spid="87050" grpId="0" build="p" autoUpdateAnimBg="0"/>
      <p:bldP spid="8704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68" name="Rectangle 5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4683125" cy="609600"/>
          </a:xfrm>
        </p:spPr>
        <p:txBody>
          <a:bodyPr/>
          <a:lstStyle/>
          <a:p>
            <a:pPr algn="l"/>
            <a:r>
              <a:rPr lang="zh-CN" altLang="en-US" sz="2800" b="1">
                <a:solidFill>
                  <a:schemeClr val="tx1"/>
                </a:solidFill>
                <a:ea typeface="楷体_GB2312" pitchFamily="49" charset="-122"/>
              </a:rPr>
              <a:t>定理</a:t>
            </a:r>
            <a:r>
              <a:rPr lang="en-US" altLang="zh-CN" sz="2800" b="1">
                <a:solidFill>
                  <a:schemeClr val="tx1"/>
                </a:solidFill>
                <a:ea typeface="楷体_GB2312" pitchFamily="49" charset="-122"/>
              </a:rPr>
              <a:t>3    </a:t>
            </a:r>
            <a:r>
              <a:rPr lang="zh-CN" altLang="en-US" sz="2800" b="1">
                <a:solidFill>
                  <a:schemeClr val="tx1"/>
                </a:solidFill>
                <a:ea typeface="楷体_GB2312" pitchFamily="49" charset="-122"/>
              </a:rPr>
              <a:t>收敛数列的保号性</a:t>
            </a:r>
            <a:r>
              <a:rPr lang="en-US" altLang="zh-CN" sz="2800" b="1">
                <a:solidFill>
                  <a:schemeClr val="tx1"/>
                </a:solidFill>
                <a:ea typeface="楷体_GB2312" pitchFamily="49" charset="-122"/>
              </a:rPr>
              <a:t>.</a:t>
            </a:r>
          </a:p>
        </p:txBody>
      </p:sp>
      <p:sp>
        <p:nvSpPr>
          <p:cNvPr id="86067" name="Text Box 51"/>
          <p:cNvSpPr txBox="1">
            <a:spLocks noChangeArrowheads="1"/>
          </p:cNvSpPr>
          <p:nvPr/>
        </p:nvSpPr>
        <p:spPr bwMode="auto">
          <a:xfrm>
            <a:off x="539750" y="94615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</a:t>
            </a:r>
          </a:p>
        </p:txBody>
      </p:sp>
      <p:graphicFrame>
        <p:nvGraphicFramePr>
          <p:cNvPr id="86066" name="Object 50"/>
          <p:cNvGraphicFramePr>
            <a:graphicFrameLocks noChangeAspect="1"/>
          </p:cNvGraphicFramePr>
          <p:nvPr/>
        </p:nvGraphicFramePr>
        <p:xfrm>
          <a:off x="914400" y="914400"/>
          <a:ext cx="2165350" cy="906463"/>
        </p:xfrm>
        <a:graphic>
          <a:graphicData uri="http://schemas.openxmlformats.org/presentationml/2006/ole">
            <p:oleObj spid="_x0000_s86066" name="Equation" r:id="rId3" imgW="850531" imgH="355446" progId="Equation.3">
              <p:embed/>
            </p:oleObj>
          </a:graphicData>
        </a:graphic>
      </p:graphicFrame>
      <p:sp>
        <p:nvSpPr>
          <p:cNvPr id="86065" name="Text Box 49"/>
          <p:cNvSpPr txBox="1">
            <a:spLocks noChangeArrowheads="1"/>
          </p:cNvSpPr>
          <p:nvPr/>
        </p:nvSpPr>
        <p:spPr bwMode="auto">
          <a:xfrm>
            <a:off x="3041650" y="94615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且</a:t>
            </a:r>
          </a:p>
        </p:txBody>
      </p:sp>
      <p:graphicFrame>
        <p:nvGraphicFramePr>
          <p:cNvPr id="86064" name="Object 48"/>
          <p:cNvGraphicFramePr>
            <a:graphicFrameLocks noChangeAspect="1"/>
          </p:cNvGraphicFramePr>
          <p:nvPr/>
        </p:nvGraphicFramePr>
        <p:xfrm>
          <a:off x="3590925" y="982663"/>
          <a:ext cx="904875" cy="452437"/>
        </p:xfrm>
        <a:graphic>
          <a:graphicData uri="http://schemas.openxmlformats.org/presentationml/2006/ole">
            <p:oleObj spid="_x0000_s86064" name="Equation" r:id="rId4" imgW="355138" imgH="177569" progId="Equation.3">
              <p:embed/>
            </p:oleObj>
          </a:graphicData>
        </a:graphic>
      </p:graphicFrame>
      <p:graphicFrame>
        <p:nvGraphicFramePr>
          <p:cNvPr id="86063" name="Object 47"/>
          <p:cNvGraphicFramePr>
            <a:graphicFrameLocks noChangeAspect="1"/>
          </p:cNvGraphicFramePr>
          <p:nvPr/>
        </p:nvGraphicFramePr>
        <p:xfrm>
          <a:off x="5638800" y="914400"/>
          <a:ext cx="2001838" cy="615950"/>
        </p:xfrm>
        <a:graphic>
          <a:graphicData uri="http://schemas.openxmlformats.org/presentationml/2006/ole">
            <p:oleObj spid="_x0000_s86063" name="Equation" r:id="rId5" imgW="787400" imgH="241300" progId="Equation.3">
              <p:embed/>
            </p:oleObj>
          </a:graphicData>
        </a:graphic>
      </p:graphicFrame>
      <p:graphicFrame>
        <p:nvGraphicFramePr>
          <p:cNvPr id="86062" name="Object 46"/>
          <p:cNvGraphicFramePr>
            <a:graphicFrameLocks noChangeAspect="1"/>
          </p:cNvGraphicFramePr>
          <p:nvPr/>
        </p:nvGraphicFramePr>
        <p:xfrm>
          <a:off x="7620000" y="977900"/>
          <a:ext cx="1358900" cy="550863"/>
        </p:xfrm>
        <a:graphic>
          <a:graphicData uri="http://schemas.openxmlformats.org/presentationml/2006/ole">
            <p:oleObj spid="_x0000_s86062" name="Equation" r:id="rId6" imgW="532937" imgH="215713" progId="Equation.3">
              <p:embed/>
            </p:oleObj>
          </a:graphicData>
        </a:graphic>
      </p:graphicFrame>
      <p:sp>
        <p:nvSpPr>
          <p:cNvPr id="86061" name="Text Box 45"/>
          <p:cNvSpPr txBox="1">
            <a:spLocks noChangeArrowheads="1"/>
          </p:cNvSpPr>
          <p:nvPr/>
        </p:nvSpPr>
        <p:spPr bwMode="auto">
          <a:xfrm>
            <a:off x="215900" y="1855788"/>
            <a:ext cx="1073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86060" name="Object 44"/>
          <p:cNvGraphicFramePr>
            <a:graphicFrameLocks noChangeAspect="1"/>
          </p:cNvGraphicFramePr>
          <p:nvPr/>
        </p:nvGraphicFramePr>
        <p:xfrm>
          <a:off x="1174750" y="1811338"/>
          <a:ext cx="1098550" cy="582612"/>
        </p:xfrm>
        <a:graphic>
          <a:graphicData uri="http://schemas.openxmlformats.org/presentationml/2006/ole">
            <p:oleObj spid="_x0000_s86060" name="Equation" r:id="rId7" imgW="431613" imgH="228501" progId="Equation.3">
              <p:embed/>
            </p:oleObj>
          </a:graphicData>
        </a:graphic>
      </p:graphicFrame>
      <p:graphicFrame>
        <p:nvGraphicFramePr>
          <p:cNvPr id="86059" name="Object 43"/>
          <p:cNvGraphicFramePr>
            <a:graphicFrameLocks noChangeAspect="1"/>
          </p:cNvGraphicFramePr>
          <p:nvPr/>
        </p:nvGraphicFramePr>
        <p:xfrm>
          <a:off x="4643438" y="979488"/>
          <a:ext cx="1001712" cy="517525"/>
        </p:xfrm>
        <a:graphic>
          <a:graphicData uri="http://schemas.openxmlformats.org/presentationml/2006/ole">
            <p:oleObj spid="_x0000_s86059" name="Equation" r:id="rId8" imgW="393529" imgH="203112" progId="Equation.3">
              <p:embed/>
            </p:oleObj>
          </a:graphicData>
        </a:graphic>
      </p:graphicFrame>
      <p:graphicFrame>
        <p:nvGraphicFramePr>
          <p:cNvPr id="86058" name="Object 42"/>
          <p:cNvGraphicFramePr>
            <a:graphicFrameLocks noChangeAspect="1"/>
          </p:cNvGraphicFramePr>
          <p:nvPr/>
        </p:nvGraphicFramePr>
        <p:xfrm>
          <a:off x="2306638" y="1849438"/>
          <a:ext cx="969962" cy="517525"/>
        </p:xfrm>
        <a:graphic>
          <a:graphicData uri="http://schemas.openxmlformats.org/presentationml/2006/ole">
            <p:oleObj spid="_x0000_s86058" name="Equation" r:id="rId9" imgW="380835" imgH="203112" progId="Equation.3">
              <p:embed/>
            </p:oleObj>
          </a:graphicData>
        </a:graphic>
      </p:graphicFrame>
      <p:sp>
        <p:nvSpPr>
          <p:cNvPr id="86057" name="Text Box 41"/>
          <p:cNvSpPr txBox="1">
            <a:spLocks noChangeArrowheads="1"/>
          </p:cNvSpPr>
          <p:nvPr/>
        </p:nvSpPr>
        <p:spPr bwMode="auto">
          <a:xfrm>
            <a:off x="539750" y="2460625"/>
            <a:ext cx="6619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sp>
        <p:nvSpPr>
          <p:cNvPr id="86056" name="Text Box 40"/>
          <p:cNvSpPr txBox="1">
            <a:spLocks noChangeArrowheads="1"/>
          </p:cNvSpPr>
          <p:nvPr/>
        </p:nvSpPr>
        <p:spPr bwMode="auto">
          <a:xfrm>
            <a:off x="1143000" y="2460625"/>
            <a:ext cx="1539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对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a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&gt; 0 ,</a:t>
            </a:r>
          </a:p>
        </p:txBody>
      </p:sp>
      <p:sp>
        <p:nvSpPr>
          <p:cNvPr id="86055" name="Text Box 39"/>
          <p:cNvSpPr txBox="1">
            <a:spLocks noChangeArrowheads="1"/>
          </p:cNvSpPr>
          <p:nvPr/>
        </p:nvSpPr>
        <p:spPr bwMode="auto">
          <a:xfrm>
            <a:off x="2667000" y="243840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取</a:t>
            </a:r>
          </a:p>
        </p:txBody>
      </p:sp>
      <p:graphicFrame>
        <p:nvGraphicFramePr>
          <p:cNvPr id="86054" name="Object 38"/>
          <p:cNvGraphicFramePr>
            <a:graphicFrameLocks noChangeAspect="1"/>
          </p:cNvGraphicFramePr>
          <p:nvPr/>
        </p:nvGraphicFramePr>
        <p:xfrm>
          <a:off x="3200400" y="2317750"/>
          <a:ext cx="1098550" cy="808038"/>
        </p:xfrm>
        <a:graphic>
          <a:graphicData uri="http://schemas.openxmlformats.org/presentationml/2006/ole">
            <p:oleObj spid="_x0000_s86054" name="Equation" r:id="rId10" imgW="431425" imgH="317225" progId="Equation.3">
              <p:embed/>
            </p:oleObj>
          </a:graphicData>
        </a:graphic>
      </p:graphicFrame>
      <p:graphicFrame>
        <p:nvGraphicFramePr>
          <p:cNvPr id="86053" name="Object 37"/>
          <p:cNvGraphicFramePr>
            <a:graphicFrameLocks noChangeAspect="1"/>
          </p:cNvGraphicFramePr>
          <p:nvPr/>
        </p:nvGraphicFramePr>
        <p:xfrm>
          <a:off x="4321175" y="2395538"/>
          <a:ext cx="2003425" cy="614362"/>
        </p:xfrm>
        <a:graphic>
          <a:graphicData uri="http://schemas.openxmlformats.org/presentationml/2006/ole">
            <p:oleObj spid="_x0000_s86053" name="Equation" r:id="rId11" imgW="787400" imgH="241300" progId="Equation.3">
              <p:embed/>
            </p:oleObj>
          </a:graphicData>
        </a:graphic>
      </p:graphicFrame>
      <p:graphicFrame>
        <p:nvGraphicFramePr>
          <p:cNvPr id="86052" name="Object 36"/>
          <p:cNvGraphicFramePr>
            <a:graphicFrameLocks noChangeAspect="1"/>
          </p:cNvGraphicFramePr>
          <p:nvPr/>
        </p:nvGraphicFramePr>
        <p:xfrm>
          <a:off x="6310313" y="2452688"/>
          <a:ext cx="1843087" cy="550862"/>
        </p:xfrm>
        <a:graphic>
          <a:graphicData uri="http://schemas.openxmlformats.org/presentationml/2006/ole">
            <p:oleObj spid="_x0000_s86052" name="Equation" r:id="rId12" imgW="723586" imgH="215806" progId="Equation.3">
              <p:embed/>
            </p:oleObj>
          </a:graphicData>
        </a:graphic>
      </p:graphicFrame>
      <p:graphicFrame>
        <p:nvGraphicFramePr>
          <p:cNvPr id="86051" name="Object 35"/>
          <p:cNvGraphicFramePr>
            <a:graphicFrameLocks noChangeAspect="1"/>
          </p:cNvGraphicFramePr>
          <p:nvPr/>
        </p:nvGraphicFramePr>
        <p:xfrm>
          <a:off x="1508125" y="3228975"/>
          <a:ext cx="1585913" cy="647700"/>
        </p:xfrm>
        <a:graphic>
          <a:graphicData uri="http://schemas.openxmlformats.org/presentationml/2006/ole">
            <p:oleObj spid="_x0000_s86051" name="Equation" r:id="rId13" imgW="622030" imgH="253890" progId="Equation.3">
              <p:embed/>
            </p:oleObj>
          </a:graphicData>
        </a:graphic>
      </p:graphicFrame>
      <p:graphicFrame>
        <p:nvGraphicFramePr>
          <p:cNvPr id="86050" name="Object 34"/>
          <p:cNvGraphicFramePr>
            <a:graphicFrameLocks noChangeAspect="1"/>
          </p:cNvGraphicFramePr>
          <p:nvPr/>
        </p:nvGraphicFramePr>
        <p:xfrm>
          <a:off x="3048000" y="3105150"/>
          <a:ext cx="387350" cy="809625"/>
        </p:xfrm>
        <a:graphic>
          <a:graphicData uri="http://schemas.openxmlformats.org/presentationml/2006/ole">
            <p:oleObj spid="_x0000_s86050" name="Equation" r:id="rId14" imgW="152268" imgH="317225" progId="Equation.3">
              <p:embed/>
            </p:oleObj>
          </a:graphicData>
        </a:graphic>
      </p:graphicFrame>
      <p:sp>
        <p:nvSpPr>
          <p:cNvPr id="86049" name="AutoShape 33"/>
          <p:cNvSpPr>
            <a:spLocks noChangeArrowheads="1"/>
          </p:cNvSpPr>
          <p:nvPr/>
        </p:nvSpPr>
        <p:spPr bwMode="auto">
          <a:xfrm>
            <a:off x="3581400" y="3457575"/>
            <a:ext cx="1066800" cy="152400"/>
          </a:xfrm>
          <a:prstGeom prst="rightArrow">
            <a:avLst>
              <a:gd name="adj1" fmla="val 50000"/>
              <a:gd name="adj2" fmla="val 17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86048" name="Object 32"/>
          <p:cNvGraphicFramePr>
            <a:graphicFrameLocks noChangeAspect="1"/>
          </p:cNvGraphicFramePr>
          <p:nvPr/>
        </p:nvGraphicFramePr>
        <p:xfrm>
          <a:off x="4740275" y="3254375"/>
          <a:ext cx="808038" cy="584200"/>
        </p:xfrm>
        <a:graphic>
          <a:graphicData uri="http://schemas.openxmlformats.org/presentationml/2006/ole">
            <p:oleObj spid="_x0000_s86048" name="Equation" r:id="rId15" imgW="317362" imgH="228501" progId="Equation.3">
              <p:embed/>
            </p:oleObj>
          </a:graphicData>
        </a:graphic>
      </p:graphicFrame>
      <p:graphicFrame>
        <p:nvGraphicFramePr>
          <p:cNvPr id="86047" name="Object 31"/>
          <p:cNvGraphicFramePr>
            <a:graphicFrameLocks noChangeAspect="1"/>
          </p:cNvGraphicFramePr>
          <p:nvPr/>
        </p:nvGraphicFramePr>
        <p:xfrm>
          <a:off x="5524500" y="3152775"/>
          <a:ext cx="1485900" cy="809625"/>
        </p:xfrm>
        <a:graphic>
          <a:graphicData uri="http://schemas.openxmlformats.org/presentationml/2006/ole">
            <p:oleObj spid="_x0000_s86047" name="Equation" r:id="rId16" imgW="583693" imgH="317225" progId="Equation.3">
              <p:embed/>
            </p:oleObj>
          </a:graphicData>
        </a:graphic>
      </p:graphicFrame>
      <p:grpSp>
        <p:nvGrpSpPr>
          <p:cNvPr id="86042" name="Group 26"/>
          <p:cNvGrpSpPr>
            <a:grpSpLocks/>
          </p:cNvGrpSpPr>
          <p:nvPr/>
        </p:nvGrpSpPr>
        <p:grpSpPr bwMode="auto">
          <a:xfrm>
            <a:off x="1295400" y="4826000"/>
            <a:ext cx="6494463" cy="431800"/>
            <a:chOff x="960" y="2928"/>
            <a:chExt cx="4091" cy="272"/>
          </a:xfrm>
        </p:grpSpPr>
        <p:sp>
          <p:nvSpPr>
            <p:cNvPr id="86046" name="Line 30"/>
            <p:cNvSpPr>
              <a:spLocks noChangeShapeType="1"/>
            </p:cNvSpPr>
            <p:nvPr/>
          </p:nvSpPr>
          <p:spPr bwMode="auto">
            <a:xfrm>
              <a:off x="960" y="2976"/>
              <a:ext cx="40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86045" name="Line 29"/>
            <p:cNvSpPr>
              <a:spLocks noChangeShapeType="1"/>
            </p:cNvSpPr>
            <p:nvPr/>
          </p:nvSpPr>
          <p:spPr bwMode="auto">
            <a:xfrm>
              <a:off x="2880" y="2928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graphicFrame>
          <p:nvGraphicFramePr>
            <p:cNvPr id="86044" name="Object 28"/>
            <p:cNvGraphicFramePr>
              <a:graphicFrameLocks noChangeAspect="1"/>
            </p:cNvGraphicFramePr>
            <p:nvPr/>
          </p:nvGraphicFramePr>
          <p:xfrm>
            <a:off x="2773" y="2975"/>
            <a:ext cx="203" cy="224"/>
          </p:xfrm>
          <a:graphic>
            <a:graphicData uri="http://schemas.openxmlformats.org/presentationml/2006/ole">
              <p:oleObj spid="_x0000_s86044" name="Equation" r:id="rId17" imgW="126835" imgH="139518" progId="Equation.3">
                <p:embed/>
              </p:oleObj>
            </a:graphicData>
          </a:graphic>
        </p:graphicFrame>
        <p:graphicFrame>
          <p:nvGraphicFramePr>
            <p:cNvPr id="86043" name="Object 27"/>
            <p:cNvGraphicFramePr>
              <a:graphicFrameLocks noChangeAspect="1"/>
            </p:cNvGraphicFramePr>
            <p:nvPr/>
          </p:nvGraphicFramePr>
          <p:xfrm>
            <a:off x="4848" y="2976"/>
            <a:ext cx="203" cy="224"/>
          </p:xfrm>
          <a:graphic>
            <a:graphicData uri="http://schemas.openxmlformats.org/presentationml/2006/ole">
              <p:oleObj spid="_x0000_s86043" name="Equation" r:id="rId18" imgW="126835" imgH="139518" progId="Equation.3">
                <p:embed/>
              </p:oleObj>
            </a:graphicData>
          </a:graphic>
        </p:graphicFrame>
      </p:grpSp>
      <p:grpSp>
        <p:nvGrpSpPr>
          <p:cNvPr id="86033" name="Group 17"/>
          <p:cNvGrpSpPr>
            <a:grpSpLocks/>
          </p:cNvGrpSpPr>
          <p:nvPr/>
        </p:nvGrpSpPr>
        <p:grpSpPr bwMode="auto">
          <a:xfrm>
            <a:off x="3124200" y="3711575"/>
            <a:ext cx="2438400" cy="1190625"/>
            <a:chOff x="2112" y="2226"/>
            <a:chExt cx="1536" cy="750"/>
          </a:xfrm>
        </p:grpSpPr>
        <p:sp>
          <p:nvSpPr>
            <p:cNvPr id="86041" name="Line 25"/>
            <p:cNvSpPr>
              <a:spLocks noChangeShapeType="1"/>
            </p:cNvSpPr>
            <p:nvPr/>
          </p:nvSpPr>
          <p:spPr bwMode="auto">
            <a:xfrm>
              <a:off x="3648" y="2928"/>
              <a:ext cx="0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86040" name="Line 24"/>
            <p:cNvSpPr>
              <a:spLocks noChangeShapeType="1"/>
            </p:cNvSpPr>
            <p:nvPr/>
          </p:nvSpPr>
          <p:spPr bwMode="auto">
            <a:xfrm>
              <a:off x="2112" y="2928"/>
              <a:ext cx="0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grpSp>
          <p:nvGrpSpPr>
            <p:cNvPr id="86037" name="Group 21"/>
            <p:cNvGrpSpPr>
              <a:grpSpLocks/>
            </p:cNvGrpSpPr>
            <p:nvPr/>
          </p:nvGrpSpPr>
          <p:grpSpPr bwMode="auto">
            <a:xfrm>
              <a:off x="2112" y="2226"/>
              <a:ext cx="768" cy="654"/>
              <a:chOff x="2112" y="2226"/>
              <a:chExt cx="768" cy="654"/>
            </a:xfrm>
          </p:grpSpPr>
          <p:sp>
            <p:nvSpPr>
              <p:cNvPr id="86039" name="AutoShape 23"/>
              <p:cNvSpPr>
                <a:spLocks/>
              </p:cNvSpPr>
              <p:nvPr/>
            </p:nvSpPr>
            <p:spPr bwMode="auto">
              <a:xfrm rot="16200000">
                <a:off x="2424" y="2424"/>
                <a:ext cx="144" cy="768"/>
              </a:xfrm>
              <a:prstGeom prst="rightBrace">
                <a:avLst>
                  <a:gd name="adj1" fmla="val 44444"/>
                  <a:gd name="adj2" fmla="val 50000"/>
                </a:avLst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graphicFrame>
            <p:nvGraphicFramePr>
              <p:cNvPr id="86038" name="Object 22"/>
              <p:cNvGraphicFramePr>
                <a:graphicFrameLocks noChangeAspect="1"/>
              </p:cNvGraphicFramePr>
              <p:nvPr/>
            </p:nvGraphicFramePr>
            <p:xfrm>
              <a:off x="2396" y="2226"/>
              <a:ext cx="244" cy="510"/>
            </p:xfrm>
            <a:graphic>
              <a:graphicData uri="http://schemas.openxmlformats.org/presentationml/2006/ole">
                <p:oleObj spid="_x0000_s86038" name="Equation" r:id="rId19" imgW="152268" imgH="317225" progId="Equation.3">
                  <p:embed/>
                </p:oleObj>
              </a:graphicData>
            </a:graphic>
          </p:graphicFrame>
        </p:grpSp>
        <p:grpSp>
          <p:nvGrpSpPr>
            <p:cNvPr id="86034" name="Group 18"/>
            <p:cNvGrpSpPr>
              <a:grpSpLocks/>
            </p:cNvGrpSpPr>
            <p:nvPr/>
          </p:nvGrpSpPr>
          <p:grpSpPr bwMode="auto">
            <a:xfrm>
              <a:off x="2880" y="2226"/>
              <a:ext cx="768" cy="654"/>
              <a:chOff x="2112" y="2226"/>
              <a:chExt cx="768" cy="654"/>
            </a:xfrm>
          </p:grpSpPr>
          <p:sp>
            <p:nvSpPr>
              <p:cNvPr id="86036" name="AutoShape 20"/>
              <p:cNvSpPr>
                <a:spLocks/>
              </p:cNvSpPr>
              <p:nvPr/>
            </p:nvSpPr>
            <p:spPr bwMode="auto">
              <a:xfrm rot="16200000">
                <a:off x="2424" y="2424"/>
                <a:ext cx="144" cy="768"/>
              </a:xfrm>
              <a:prstGeom prst="rightBrace">
                <a:avLst>
                  <a:gd name="adj1" fmla="val 44444"/>
                  <a:gd name="adj2" fmla="val 50000"/>
                </a:avLst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graphicFrame>
            <p:nvGraphicFramePr>
              <p:cNvPr id="86035" name="Object 19"/>
              <p:cNvGraphicFramePr>
                <a:graphicFrameLocks noChangeAspect="1"/>
              </p:cNvGraphicFramePr>
              <p:nvPr/>
            </p:nvGraphicFramePr>
            <p:xfrm>
              <a:off x="2396" y="2226"/>
              <a:ext cx="244" cy="510"/>
            </p:xfrm>
            <a:graphic>
              <a:graphicData uri="http://schemas.openxmlformats.org/presentationml/2006/ole">
                <p:oleObj spid="_x0000_s86035" name="Equation" r:id="rId20" imgW="152268" imgH="317225" progId="Equation.3">
                  <p:embed/>
                </p:oleObj>
              </a:graphicData>
            </a:graphic>
          </p:graphicFrame>
        </p:grpSp>
      </p:grpSp>
      <p:sp>
        <p:nvSpPr>
          <p:cNvPr id="86032" name="Text Box 16"/>
          <p:cNvSpPr txBox="1">
            <a:spLocks noChangeArrowheads="1"/>
          </p:cNvSpPr>
          <p:nvPr/>
        </p:nvSpPr>
        <p:spPr bwMode="auto">
          <a:xfrm>
            <a:off x="539750" y="5265738"/>
            <a:ext cx="10207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推论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1447800" y="5280025"/>
            <a:ext cx="2673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若数列从某项起</a:t>
            </a:r>
          </a:p>
        </p:txBody>
      </p:sp>
      <p:graphicFrame>
        <p:nvGraphicFramePr>
          <p:cNvPr id="86030" name="Object 14"/>
          <p:cNvGraphicFramePr>
            <a:graphicFrameLocks noChangeAspect="1"/>
          </p:cNvGraphicFramePr>
          <p:nvPr/>
        </p:nvGraphicFramePr>
        <p:xfrm>
          <a:off x="4086225" y="5292725"/>
          <a:ext cx="1095375" cy="582613"/>
        </p:xfrm>
        <a:graphic>
          <a:graphicData uri="http://schemas.openxmlformats.org/presentationml/2006/ole">
            <p:oleObj spid="_x0000_s86030" name="Equation" r:id="rId21" imgW="431613" imgH="228501" progId="Equation.3">
              <p:embed/>
            </p:oleObj>
          </a:graphicData>
        </a:graphic>
      </p:graphicFrame>
      <p:graphicFrame>
        <p:nvGraphicFramePr>
          <p:cNvPr id="86029" name="Object 13"/>
          <p:cNvGraphicFramePr>
            <a:graphicFrameLocks noChangeAspect="1"/>
          </p:cNvGraphicFramePr>
          <p:nvPr/>
        </p:nvGraphicFramePr>
        <p:xfrm>
          <a:off x="6067425" y="5292725"/>
          <a:ext cx="2390775" cy="841375"/>
        </p:xfrm>
        <a:graphic>
          <a:graphicData uri="http://schemas.openxmlformats.org/presentationml/2006/ole">
            <p:oleObj spid="_x0000_s86029" name="Equation" r:id="rId22" imgW="939392" imgH="330057" progId="Equation.3">
              <p:embed/>
            </p:oleObj>
          </a:graphicData>
        </a:graphic>
      </p:graphicFrame>
      <p:graphicFrame>
        <p:nvGraphicFramePr>
          <p:cNvPr id="86028" name="Object 12"/>
          <p:cNvGraphicFramePr>
            <a:graphicFrameLocks noChangeAspect="1"/>
          </p:cNvGraphicFramePr>
          <p:nvPr/>
        </p:nvGraphicFramePr>
        <p:xfrm>
          <a:off x="215900" y="5867400"/>
          <a:ext cx="1323975" cy="550863"/>
        </p:xfrm>
        <a:graphic>
          <a:graphicData uri="http://schemas.openxmlformats.org/presentationml/2006/ole">
            <p:oleObj spid="_x0000_s86028" name="Equation" r:id="rId23" imgW="520474" imgH="215806" progId="Equation.3">
              <p:embed/>
            </p:oleObj>
          </a:graphicData>
        </a:graphic>
      </p:graphicFrame>
      <p:graphicFrame>
        <p:nvGraphicFramePr>
          <p:cNvPr id="86027" name="Object 11"/>
          <p:cNvGraphicFramePr>
            <a:graphicFrameLocks noChangeAspect="1"/>
          </p:cNvGraphicFramePr>
          <p:nvPr/>
        </p:nvGraphicFramePr>
        <p:xfrm>
          <a:off x="5181600" y="5272088"/>
          <a:ext cx="871538" cy="519112"/>
        </p:xfrm>
        <a:graphic>
          <a:graphicData uri="http://schemas.openxmlformats.org/presentationml/2006/ole">
            <p:oleObj spid="_x0000_s86027" name="Equation" r:id="rId24" imgW="342751" imgH="203112" progId="Equation.3">
              <p:embed/>
            </p:oleObj>
          </a:graphicData>
        </a:graphic>
      </p:graphicFrame>
      <p:graphicFrame>
        <p:nvGraphicFramePr>
          <p:cNvPr id="86026" name="Object 10"/>
          <p:cNvGraphicFramePr>
            <a:graphicFrameLocks noChangeAspect="1"/>
          </p:cNvGraphicFramePr>
          <p:nvPr/>
        </p:nvGraphicFramePr>
        <p:xfrm>
          <a:off x="1524000" y="5884863"/>
          <a:ext cx="969963" cy="519112"/>
        </p:xfrm>
        <a:graphic>
          <a:graphicData uri="http://schemas.openxmlformats.org/presentationml/2006/ole">
            <p:oleObj spid="_x0000_s86026" name="Equation" r:id="rId25" imgW="380835" imgH="203112" progId="Equation.3">
              <p:embed/>
            </p:oleObj>
          </a:graphicData>
        </a:graphic>
      </p:graphicFrame>
      <p:sp>
        <p:nvSpPr>
          <p:cNvPr id="86025" name="Text Box 9"/>
          <p:cNvSpPr txBox="1">
            <a:spLocks noChangeArrowheads="1"/>
          </p:cNvSpPr>
          <p:nvPr/>
        </p:nvSpPr>
        <p:spPr bwMode="auto">
          <a:xfrm>
            <a:off x="2514600" y="5875338"/>
            <a:ext cx="2555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用反证法证明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)</a:t>
            </a:r>
          </a:p>
        </p:txBody>
      </p:sp>
      <p:pic>
        <p:nvPicPr>
          <p:cNvPr id="86024" name="Picture 8" descr="机动"/>
          <p:cNvPicPr>
            <a:picLocks noChangeAspect="1" noChangeArrowheads="1"/>
          </p:cNvPicPr>
          <p:nvPr/>
        </p:nvPicPr>
        <p:blipFill>
          <a:blip r:embed="rId26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86023" name="Text Box 7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86022" name="Picture 6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86021" name="Picture 5" descr="目录">
            <a:hlinkClick r:id="rId28" action="ppaction://hlinksldjump"/>
          </p:cNvPr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86020" name="Picture 4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86019" name="Picture 3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86018" name="Picture 2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6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6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6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6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6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6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6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6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6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6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6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86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86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86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86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86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6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86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6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86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86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86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86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86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86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86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86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86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86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86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67" grpId="0" build="p" autoUpdateAnimBg="0"/>
      <p:bldP spid="86065" grpId="0" build="p" autoUpdateAnimBg="0" advAuto="0"/>
      <p:bldP spid="86061" grpId="0" build="p" autoUpdateAnimBg="0" advAuto="0"/>
      <p:bldP spid="86057" grpId="0" build="p" autoUpdateAnimBg="0"/>
      <p:bldP spid="86056" grpId="0" build="p" autoUpdateAnimBg="0"/>
      <p:bldP spid="86055" grpId="0" build="p" autoUpdateAnimBg="0"/>
      <p:bldP spid="86049" grpId="0" animBg="1"/>
      <p:bldP spid="86032" grpId="0" build="p" autoUpdateAnimBg="0"/>
      <p:bldP spid="86031" grpId="0" build="p" autoUpdateAnimBg="0"/>
      <p:bldP spid="8602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990" name="Object 46"/>
          <p:cNvGraphicFramePr>
            <a:graphicFrameLocks noChangeAspect="1"/>
          </p:cNvGraphicFramePr>
          <p:nvPr/>
        </p:nvGraphicFramePr>
        <p:xfrm>
          <a:off x="827088" y="1916113"/>
          <a:ext cx="3492500" cy="609600"/>
        </p:xfrm>
        <a:graphic>
          <a:graphicData uri="http://schemas.openxmlformats.org/presentationml/2006/ole">
            <p:oleObj spid="_x0000_s82990" name="Equation" r:id="rId3" imgW="3492500" imgH="609600" progId="Equation.3">
              <p:embed/>
            </p:oleObj>
          </a:graphicData>
        </a:graphic>
      </p:graphicFrame>
      <p:sp>
        <p:nvSpPr>
          <p:cNvPr id="82989" name="Rectangle 45"/>
          <p:cNvSpPr>
            <a:spLocks noGrp="1" noChangeArrowheads="1"/>
          </p:cNvSpPr>
          <p:nvPr>
            <p:ph type="title"/>
          </p:nvPr>
        </p:nvSpPr>
        <p:spPr>
          <a:xfrm>
            <a:off x="323850" y="765175"/>
            <a:ext cx="5486400" cy="533400"/>
          </a:xfrm>
        </p:spPr>
        <p:txBody>
          <a:bodyPr/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ea typeface="楷体_GB2312" pitchFamily="49" charset="-122"/>
              </a:rPr>
              <a:t>1.  </a:t>
            </a:r>
            <a:r>
              <a:rPr lang="zh-CN" altLang="en-US" sz="2800" b="1">
                <a:solidFill>
                  <a:schemeClr val="tx1"/>
                </a:solidFill>
                <a:ea typeface="楷体_GB2312" pitchFamily="49" charset="-122"/>
              </a:rPr>
              <a:t>夹逼准则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 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(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准则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1)</a:t>
            </a:r>
            <a:endParaRPr lang="en-US" altLang="zh-CN" sz="2400">
              <a:solidFill>
                <a:schemeClr val="accent2"/>
              </a:solidFill>
              <a:ea typeface="楷体_GB2312" pitchFamily="49" charset="-122"/>
            </a:endParaRPr>
          </a:p>
        </p:txBody>
      </p:sp>
      <p:graphicFrame>
        <p:nvGraphicFramePr>
          <p:cNvPr id="82988" name="Object 44"/>
          <p:cNvGraphicFramePr>
            <a:graphicFrameLocks noChangeAspect="1"/>
          </p:cNvGraphicFramePr>
          <p:nvPr/>
        </p:nvGraphicFramePr>
        <p:xfrm>
          <a:off x="842963" y="1376363"/>
          <a:ext cx="4445000" cy="444500"/>
        </p:xfrm>
        <a:graphic>
          <a:graphicData uri="http://schemas.openxmlformats.org/presentationml/2006/ole">
            <p:oleObj spid="_x0000_s82988" name="Equation" r:id="rId4" imgW="4445000" imgH="444500" progId="Equation.3">
              <p:embed/>
            </p:oleObj>
          </a:graphicData>
        </a:graphic>
      </p:graphicFrame>
      <p:graphicFrame>
        <p:nvGraphicFramePr>
          <p:cNvPr id="82987" name="Object 43"/>
          <p:cNvGraphicFramePr>
            <a:graphicFrameLocks noChangeAspect="1"/>
          </p:cNvGraphicFramePr>
          <p:nvPr/>
        </p:nvGraphicFramePr>
        <p:xfrm>
          <a:off x="6659563" y="1700213"/>
          <a:ext cx="1600200" cy="609600"/>
        </p:xfrm>
        <a:graphic>
          <a:graphicData uri="http://schemas.openxmlformats.org/presentationml/2006/ole">
            <p:oleObj spid="_x0000_s82987" name="Equation" r:id="rId5" imgW="1600200" imgH="609600" progId="Equation.3">
              <p:embed/>
            </p:oleObj>
          </a:graphicData>
        </a:graphic>
      </p:graphicFrame>
      <p:graphicFrame>
        <p:nvGraphicFramePr>
          <p:cNvPr id="82986" name="Object 42"/>
          <p:cNvGraphicFramePr>
            <a:graphicFrameLocks noChangeAspect="1"/>
          </p:cNvGraphicFramePr>
          <p:nvPr/>
        </p:nvGraphicFramePr>
        <p:xfrm>
          <a:off x="5148263" y="1412875"/>
          <a:ext cx="509587" cy="1222375"/>
        </p:xfrm>
        <a:graphic>
          <a:graphicData uri="http://schemas.openxmlformats.org/presentationml/2006/ole">
            <p:oleObj spid="_x0000_s82986" name="Equation" r:id="rId6" imgW="190500" imgH="457200" progId="Equation.3">
              <p:embed/>
            </p:oleObj>
          </a:graphicData>
        </a:graphic>
      </p:graphicFrame>
      <p:sp>
        <p:nvSpPr>
          <p:cNvPr id="82985" name="AutoShape 41"/>
          <p:cNvSpPr>
            <a:spLocks noChangeArrowheads="1"/>
          </p:cNvSpPr>
          <p:nvPr/>
        </p:nvSpPr>
        <p:spPr bwMode="auto">
          <a:xfrm>
            <a:off x="5668963" y="1852613"/>
            <a:ext cx="900112" cy="152400"/>
          </a:xfrm>
          <a:prstGeom prst="rightArrow">
            <a:avLst>
              <a:gd name="adj1" fmla="val 50000"/>
              <a:gd name="adj2" fmla="val 147656"/>
            </a:avLst>
          </a:prstGeom>
          <a:solidFill>
            <a:schemeClr val="bg1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82984" name="Text Box 40"/>
          <p:cNvSpPr txBox="1">
            <a:spLocks noChangeArrowheads="1"/>
          </p:cNvSpPr>
          <p:nvPr/>
        </p:nvSpPr>
        <p:spPr bwMode="auto">
          <a:xfrm>
            <a:off x="508000" y="2684463"/>
            <a:ext cx="908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</a:p>
        </p:txBody>
      </p:sp>
      <p:sp>
        <p:nvSpPr>
          <p:cNvPr id="82983" name="Text Box 39"/>
          <p:cNvSpPr txBox="1">
            <a:spLocks noChangeArrowheads="1"/>
          </p:cNvSpPr>
          <p:nvPr/>
        </p:nvSpPr>
        <p:spPr bwMode="auto">
          <a:xfrm>
            <a:off x="1035050" y="2684463"/>
            <a:ext cx="213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由条件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(2) ,</a:t>
            </a:r>
          </a:p>
        </p:txBody>
      </p:sp>
      <p:graphicFrame>
        <p:nvGraphicFramePr>
          <p:cNvPr id="82982" name="Object 38"/>
          <p:cNvGraphicFramePr>
            <a:graphicFrameLocks noChangeAspect="1"/>
          </p:cNvGraphicFramePr>
          <p:nvPr/>
        </p:nvGraphicFramePr>
        <p:xfrm>
          <a:off x="3011488" y="2817813"/>
          <a:ext cx="1193800" cy="393700"/>
        </p:xfrm>
        <a:graphic>
          <a:graphicData uri="http://schemas.openxmlformats.org/presentationml/2006/ole">
            <p:oleObj spid="_x0000_s82982" name="Equation" r:id="rId7" imgW="1193800" imgH="393700" progId="Equation.3">
              <p:embed/>
            </p:oleObj>
          </a:graphicData>
        </a:graphic>
      </p:graphicFrame>
      <p:graphicFrame>
        <p:nvGraphicFramePr>
          <p:cNvPr id="82981" name="Object 37"/>
          <p:cNvGraphicFramePr>
            <a:graphicFrameLocks noChangeAspect="1"/>
          </p:cNvGraphicFramePr>
          <p:nvPr/>
        </p:nvGraphicFramePr>
        <p:xfrm>
          <a:off x="4235450" y="2781300"/>
          <a:ext cx="762000" cy="444500"/>
        </p:xfrm>
        <a:graphic>
          <a:graphicData uri="http://schemas.openxmlformats.org/presentationml/2006/ole">
            <p:oleObj spid="_x0000_s82981" name="Equation" r:id="rId8" imgW="761669" imgH="444307" progId="Equation.3">
              <p:embed/>
            </p:oleObj>
          </a:graphicData>
        </a:graphic>
      </p:graphicFrame>
      <p:sp>
        <p:nvSpPr>
          <p:cNvPr id="82980" name="Text Box 36"/>
          <p:cNvSpPr txBox="1">
            <a:spLocks noChangeArrowheads="1"/>
          </p:cNvSpPr>
          <p:nvPr/>
        </p:nvSpPr>
        <p:spPr bwMode="auto">
          <a:xfrm>
            <a:off x="874713" y="33401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82979" name="Object 35"/>
          <p:cNvGraphicFramePr>
            <a:graphicFrameLocks noChangeAspect="1"/>
          </p:cNvGraphicFramePr>
          <p:nvPr/>
        </p:nvGraphicFramePr>
        <p:xfrm>
          <a:off x="1331913" y="3429000"/>
          <a:ext cx="965200" cy="444500"/>
        </p:xfrm>
        <a:graphic>
          <a:graphicData uri="http://schemas.openxmlformats.org/presentationml/2006/ole">
            <p:oleObj spid="_x0000_s82979" name="Equation" r:id="rId9" imgW="965200" imgH="444500" progId="Equation.3">
              <p:embed/>
            </p:oleObj>
          </a:graphicData>
        </a:graphic>
      </p:graphicFrame>
      <p:sp>
        <p:nvSpPr>
          <p:cNvPr id="82978" name="Text Box 34"/>
          <p:cNvSpPr txBox="1">
            <a:spLocks noChangeArrowheads="1"/>
          </p:cNvSpPr>
          <p:nvPr/>
        </p:nvSpPr>
        <p:spPr bwMode="auto">
          <a:xfrm>
            <a:off x="2322513" y="339883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82977" name="Object 33"/>
          <p:cNvGraphicFramePr>
            <a:graphicFrameLocks noChangeAspect="1"/>
          </p:cNvGraphicFramePr>
          <p:nvPr/>
        </p:nvGraphicFramePr>
        <p:xfrm>
          <a:off x="2932113" y="3313113"/>
          <a:ext cx="1943100" cy="627062"/>
        </p:xfrm>
        <a:graphic>
          <a:graphicData uri="http://schemas.openxmlformats.org/presentationml/2006/ole">
            <p:oleObj spid="_x0000_s82977" name="公式" r:id="rId10" imgW="787058" imgH="253890" progId="Equation.3">
              <p:embed/>
            </p:oleObj>
          </a:graphicData>
        </a:graphic>
      </p:graphicFrame>
      <p:sp>
        <p:nvSpPr>
          <p:cNvPr id="82976" name="Text Box 32"/>
          <p:cNvSpPr txBox="1">
            <a:spLocks noChangeArrowheads="1"/>
          </p:cNvSpPr>
          <p:nvPr/>
        </p:nvSpPr>
        <p:spPr bwMode="auto">
          <a:xfrm>
            <a:off x="5035550" y="3324225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82975" name="Object 31"/>
          <p:cNvGraphicFramePr>
            <a:graphicFrameLocks noChangeAspect="1"/>
          </p:cNvGraphicFramePr>
          <p:nvPr/>
        </p:nvGraphicFramePr>
        <p:xfrm>
          <a:off x="5492750" y="3429000"/>
          <a:ext cx="1016000" cy="444500"/>
        </p:xfrm>
        <a:graphic>
          <a:graphicData uri="http://schemas.openxmlformats.org/presentationml/2006/ole">
            <p:oleObj spid="_x0000_s82975" name="Equation" r:id="rId11" imgW="1015559" imgH="444307" progId="Equation.3">
              <p:embed/>
            </p:oleObj>
          </a:graphicData>
        </a:graphic>
      </p:graphicFrame>
      <p:sp>
        <p:nvSpPr>
          <p:cNvPr id="82974" name="Text Box 30"/>
          <p:cNvSpPr txBox="1">
            <a:spLocks noChangeArrowheads="1"/>
          </p:cNvSpPr>
          <p:nvPr/>
        </p:nvSpPr>
        <p:spPr bwMode="auto">
          <a:xfrm>
            <a:off x="6483350" y="339883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82973" name="Object 29"/>
          <p:cNvGraphicFramePr>
            <a:graphicFrameLocks noChangeAspect="1"/>
          </p:cNvGraphicFramePr>
          <p:nvPr/>
        </p:nvGraphicFramePr>
        <p:xfrm>
          <a:off x="7092950" y="3357563"/>
          <a:ext cx="1739900" cy="469900"/>
        </p:xfrm>
        <a:graphic>
          <a:graphicData uri="http://schemas.openxmlformats.org/presentationml/2006/ole">
            <p:oleObj spid="_x0000_s82973" name="Equation" r:id="rId12" imgW="1739900" imgH="469900" progId="Equation.3">
              <p:embed/>
            </p:oleObj>
          </a:graphicData>
        </a:graphic>
      </p:graphicFrame>
      <p:sp>
        <p:nvSpPr>
          <p:cNvPr id="82972" name="Text Box 28"/>
          <p:cNvSpPr txBox="1">
            <a:spLocks noChangeArrowheads="1"/>
          </p:cNvSpPr>
          <p:nvPr/>
        </p:nvSpPr>
        <p:spPr bwMode="auto">
          <a:xfrm>
            <a:off x="577850" y="4043363"/>
            <a:ext cx="831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令</a:t>
            </a:r>
          </a:p>
        </p:txBody>
      </p:sp>
      <p:graphicFrame>
        <p:nvGraphicFramePr>
          <p:cNvPr id="82971" name="Object 27"/>
          <p:cNvGraphicFramePr>
            <a:graphicFrameLocks noChangeAspect="1"/>
          </p:cNvGraphicFramePr>
          <p:nvPr/>
        </p:nvGraphicFramePr>
        <p:xfrm>
          <a:off x="1106488" y="4167188"/>
          <a:ext cx="2894012" cy="444500"/>
        </p:xfrm>
        <a:graphic>
          <a:graphicData uri="http://schemas.openxmlformats.org/presentationml/2006/ole">
            <p:oleObj spid="_x0000_s82971" name="Equation" r:id="rId13" imgW="2895600" imgH="444500" progId="Equation.3">
              <p:embed/>
            </p:oleObj>
          </a:graphicData>
        </a:graphic>
      </p:graphicFrame>
      <p:sp>
        <p:nvSpPr>
          <p:cNvPr id="82970" name="Text Box 26"/>
          <p:cNvSpPr txBox="1">
            <a:spLocks noChangeArrowheads="1"/>
          </p:cNvSpPr>
          <p:nvPr/>
        </p:nvSpPr>
        <p:spPr bwMode="auto">
          <a:xfrm>
            <a:off x="4000500" y="4100513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则当</a:t>
            </a:r>
          </a:p>
        </p:txBody>
      </p:sp>
      <p:graphicFrame>
        <p:nvGraphicFramePr>
          <p:cNvPr id="82969" name="Object 25"/>
          <p:cNvGraphicFramePr>
            <a:graphicFrameLocks noChangeAspect="1"/>
          </p:cNvGraphicFramePr>
          <p:nvPr/>
        </p:nvGraphicFramePr>
        <p:xfrm>
          <a:off x="4859338" y="4221163"/>
          <a:ext cx="893762" cy="314325"/>
        </p:xfrm>
        <a:graphic>
          <a:graphicData uri="http://schemas.openxmlformats.org/presentationml/2006/ole">
            <p:oleObj spid="_x0000_s82969" name="Equation" r:id="rId14" imgW="901309" imgH="317362" progId="Equation.3">
              <p:embed/>
            </p:oleObj>
          </a:graphicData>
        </a:graphic>
      </p:graphicFrame>
      <p:sp>
        <p:nvSpPr>
          <p:cNvPr id="82968" name="Text Box 24"/>
          <p:cNvSpPr txBox="1">
            <a:spLocks noChangeArrowheads="1"/>
          </p:cNvSpPr>
          <p:nvPr/>
        </p:nvSpPr>
        <p:spPr bwMode="auto">
          <a:xfrm>
            <a:off x="5753100" y="4100513"/>
            <a:ext cx="152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82967" name="Object 23"/>
          <p:cNvGraphicFramePr>
            <a:graphicFrameLocks noChangeAspect="1"/>
          </p:cNvGraphicFramePr>
          <p:nvPr/>
        </p:nvGraphicFramePr>
        <p:xfrm>
          <a:off x="1716088" y="4730750"/>
          <a:ext cx="2717800" cy="444500"/>
        </p:xfrm>
        <a:graphic>
          <a:graphicData uri="http://schemas.openxmlformats.org/presentationml/2006/ole">
            <p:oleObj spid="_x0000_s82967" name="Equation" r:id="rId15" imgW="2717800" imgH="444500" progId="Equation.3">
              <p:embed/>
            </p:oleObj>
          </a:graphicData>
        </a:graphic>
      </p:graphicFrame>
      <p:graphicFrame>
        <p:nvGraphicFramePr>
          <p:cNvPr id="82966" name="Object 22"/>
          <p:cNvGraphicFramePr>
            <a:graphicFrameLocks noChangeAspect="1"/>
          </p:cNvGraphicFramePr>
          <p:nvPr/>
        </p:nvGraphicFramePr>
        <p:xfrm>
          <a:off x="4859338" y="4724400"/>
          <a:ext cx="2698750" cy="447675"/>
        </p:xfrm>
        <a:graphic>
          <a:graphicData uri="http://schemas.openxmlformats.org/presentationml/2006/ole">
            <p:oleObj spid="_x0000_s82966" name="Equation" r:id="rId16" imgW="2679700" imgH="444500" progId="Equation.3">
              <p:embed/>
            </p:oleObj>
          </a:graphicData>
        </a:graphic>
      </p:graphicFrame>
      <p:sp>
        <p:nvSpPr>
          <p:cNvPr id="82965" name="Text Box 21"/>
          <p:cNvSpPr txBox="1">
            <a:spLocks noChangeArrowheads="1"/>
          </p:cNvSpPr>
          <p:nvPr/>
        </p:nvSpPr>
        <p:spPr bwMode="auto">
          <a:xfrm>
            <a:off x="1076325" y="5253038"/>
            <a:ext cx="2209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由条件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(1)</a:t>
            </a:r>
          </a:p>
        </p:txBody>
      </p:sp>
      <p:graphicFrame>
        <p:nvGraphicFramePr>
          <p:cNvPr id="82964" name="Object 20"/>
          <p:cNvGraphicFramePr>
            <a:graphicFrameLocks noChangeAspect="1"/>
          </p:cNvGraphicFramePr>
          <p:nvPr/>
        </p:nvGraphicFramePr>
        <p:xfrm>
          <a:off x="4521200" y="5283200"/>
          <a:ext cx="1816100" cy="444500"/>
        </p:xfrm>
        <a:graphic>
          <a:graphicData uri="http://schemas.openxmlformats.org/presentationml/2006/ole">
            <p:oleObj spid="_x0000_s82964" name="Equation" r:id="rId17" imgW="1815312" imgH="444307" progId="Equation.3">
              <p:embed/>
            </p:oleObj>
          </a:graphicData>
        </a:graphic>
      </p:graphicFrame>
      <p:graphicFrame>
        <p:nvGraphicFramePr>
          <p:cNvPr id="82963" name="Object 19"/>
          <p:cNvGraphicFramePr>
            <a:graphicFrameLocks noChangeAspect="1"/>
          </p:cNvGraphicFramePr>
          <p:nvPr/>
        </p:nvGraphicFramePr>
        <p:xfrm>
          <a:off x="3411538" y="5419725"/>
          <a:ext cx="1028700" cy="254000"/>
        </p:xfrm>
        <a:graphic>
          <a:graphicData uri="http://schemas.openxmlformats.org/presentationml/2006/ole">
            <p:oleObj spid="_x0000_s82963" name="Equation" r:id="rId18" imgW="1028254" imgH="253890" progId="Equation.3">
              <p:embed/>
            </p:oleObj>
          </a:graphicData>
        </a:graphic>
      </p:graphicFrame>
      <p:graphicFrame>
        <p:nvGraphicFramePr>
          <p:cNvPr id="82962" name="Object 18"/>
          <p:cNvGraphicFramePr>
            <a:graphicFrameLocks noChangeAspect="1"/>
          </p:cNvGraphicFramePr>
          <p:nvPr/>
        </p:nvGraphicFramePr>
        <p:xfrm>
          <a:off x="6421438" y="5394325"/>
          <a:ext cx="1104900" cy="330200"/>
        </p:xfrm>
        <a:graphic>
          <a:graphicData uri="http://schemas.openxmlformats.org/presentationml/2006/ole">
            <p:oleObj spid="_x0000_s82962" name="Equation" r:id="rId19" imgW="1104900" imgH="330200" progId="Equation.3">
              <p:embed/>
            </p:oleObj>
          </a:graphicData>
        </a:graphic>
      </p:graphicFrame>
      <p:sp>
        <p:nvSpPr>
          <p:cNvPr id="82961" name="Text Box 17"/>
          <p:cNvSpPr txBox="1">
            <a:spLocks noChangeArrowheads="1"/>
          </p:cNvSpPr>
          <p:nvPr/>
        </p:nvSpPr>
        <p:spPr bwMode="auto">
          <a:xfrm>
            <a:off x="1076325" y="5800725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即</a:t>
            </a:r>
          </a:p>
        </p:txBody>
      </p:sp>
      <p:graphicFrame>
        <p:nvGraphicFramePr>
          <p:cNvPr id="82960" name="Object 16"/>
          <p:cNvGraphicFramePr>
            <a:graphicFrameLocks noChangeAspect="1"/>
          </p:cNvGraphicFramePr>
          <p:nvPr/>
        </p:nvGraphicFramePr>
        <p:xfrm>
          <a:off x="1582738" y="5864225"/>
          <a:ext cx="1854200" cy="469900"/>
        </p:xfrm>
        <a:graphic>
          <a:graphicData uri="http://schemas.openxmlformats.org/presentationml/2006/ole">
            <p:oleObj spid="_x0000_s82960" name="Equation" r:id="rId20" imgW="1854200" imgH="469900" progId="Equation.3">
              <p:embed/>
            </p:oleObj>
          </a:graphicData>
        </a:graphic>
      </p:graphicFrame>
      <p:sp>
        <p:nvSpPr>
          <p:cNvPr id="82959" name="Text Box 15"/>
          <p:cNvSpPr txBox="1">
            <a:spLocks noChangeArrowheads="1"/>
          </p:cNvSpPr>
          <p:nvPr/>
        </p:nvSpPr>
        <p:spPr bwMode="auto">
          <a:xfrm>
            <a:off x="3487738" y="5834063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 </a:t>
            </a:r>
          </a:p>
        </p:txBody>
      </p:sp>
      <p:graphicFrame>
        <p:nvGraphicFramePr>
          <p:cNvPr id="82958" name="Object 14"/>
          <p:cNvGraphicFramePr>
            <a:graphicFrameLocks noChangeAspect="1"/>
          </p:cNvGraphicFramePr>
          <p:nvPr/>
        </p:nvGraphicFramePr>
        <p:xfrm>
          <a:off x="3995738" y="5876925"/>
          <a:ext cx="1727200" cy="609600"/>
        </p:xfrm>
        <a:graphic>
          <a:graphicData uri="http://schemas.openxmlformats.org/presentationml/2006/ole">
            <p:oleObj spid="_x0000_s82958" name="Equation" r:id="rId21" imgW="1727200" imgH="609600" progId="Equation.3">
              <p:embed/>
            </p:oleObj>
          </a:graphicData>
        </a:graphic>
      </p:graphicFrame>
      <p:graphicFrame>
        <p:nvGraphicFramePr>
          <p:cNvPr id="82957" name="Object 13"/>
          <p:cNvGraphicFramePr>
            <a:graphicFrameLocks noChangeAspect="1"/>
          </p:cNvGraphicFramePr>
          <p:nvPr/>
        </p:nvGraphicFramePr>
        <p:xfrm>
          <a:off x="5076825" y="2781300"/>
          <a:ext cx="584200" cy="444500"/>
        </p:xfrm>
        <a:graphic>
          <a:graphicData uri="http://schemas.openxmlformats.org/presentationml/2006/ole">
            <p:oleObj spid="_x0000_s82957" name="Equation" r:id="rId22" imgW="583947" imgH="444307" progId="Equation.3">
              <p:embed/>
            </p:oleObj>
          </a:graphicData>
        </a:graphic>
      </p:graphicFrame>
      <p:sp>
        <p:nvSpPr>
          <p:cNvPr id="82956" name="Line 12"/>
          <p:cNvSpPr>
            <a:spLocks noChangeShapeType="1"/>
          </p:cNvSpPr>
          <p:nvPr/>
        </p:nvSpPr>
        <p:spPr bwMode="auto">
          <a:xfrm>
            <a:off x="971550" y="2565400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82953" name="Line 9"/>
          <p:cNvSpPr>
            <a:spLocks noChangeShapeType="1"/>
          </p:cNvSpPr>
          <p:nvPr/>
        </p:nvSpPr>
        <p:spPr bwMode="auto">
          <a:xfrm>
            <a:off x="2771775" y="2565400"/>
            <a:ext cx="175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pic>
        <p:nvPicPr>
          <p:cNvPr id="82952" name="Picture 8" descr="机动"/>
          <p:cNvPicPr>
            <a:picLocks noChangeAspect="1" noChangeArrowheads="1"/>
          </p:cNvPicPr>
          <p:nvPr/>
        </p:nvPicPr>
        <p:blipFill>
          <a:blip r:embed="rId23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82951" name="Text Box 7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82950" name="Picture 6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82949" name="Picture 5" descr="目录">
            <a:hlinkClick r:id="rId25" action="ppaction://hlinksldjump"/>
          </p:cNvPr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82948" name="Picture 4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82947" name="Picture 3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82946" name="Picture 2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sp>
        <p:nvSpPr>
          <p:cNvPr id="82991" name="Rectangle 47"/>
          <p:cNvSpPr>
            <a:spLocks noChangeArrowheads="1"/>
          </p:cNvSpPr>
          <p:nvPr/>
        </p:nvSpPr>
        <p:spPr bwMode="auto">
          <a:xfrm>
            <a:off x="323850" y="115888"/>
            <a:ext cx="46799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32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（三）极限存在准则</a:t>
            </a:r>
            <a:r>
              <a:rPr kumimoji="1" lang="en-US" altLang="zh-CN" sz="32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(P44)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2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2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2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2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2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2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2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2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2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2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2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2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2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2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82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82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2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82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82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82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82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82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82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82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82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82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1" dur="500"/>
                                        <p:tgtEl>
                                          <p:spTgt spid="82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82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82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82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82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82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85" grpId="0" animBg="1"/>
      <p:bldP spid="82984" grpId="0" autoUpdateAnimBg="0"/>
      <p:bldP spid="82983" grpId="0" autoUpdateAnimBg="0"/>
      <p:bldP spid="82980" grpId="0" autoUpdateAnimBg="0"/>
      <p:bldP spid="82978" grpId="0" autoUpdateAnimBg="0"/>
      <p:bldP spid="82976" grpId="0" autoUpdateAnimBg="0"/>
      <p:bldP spid="82974" grpId="0" autoUpdateAnimBg="0"/>
      <p:bldP spid="82972" grpId="0" autoUpdateAnimBg="0"/>
      <p:bldP spid="82970" grpId="0" autoUpdateAnimBg="0"/>
      <p:bldP spid="82968" grpId="0" autoUpdateAnimBg="0"/>
      <p:bldP spid="82965" grpId="0" autoUpdateAnimBg="0"/>
      <p:bldP spid="82961" grpId="0" autoUpdateAnimBg="0"/>
      <p:bldP spid="82959" grpId="0" autoUpdateAnimBg="0"/>
      <p:bldP spid="82956" grpId="0" animBg="1"/>
      <p:bldP spid="8295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5" name="Rectangle 25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1828800" cy="6096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55.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证明</a:t>
            </a:r>
          </a:p>
        </p:txBody>
      </p:sp>
      <p:graphicFrame>
        <p:nvGraphicFramePr>
          <p:cNvPr id="81944" name="Object 24"/>
          <p:cNvGraphicFramePr>
            <a:graphicFrameLocks noChangeAspect="1"/>
          </p:cNvGraphicFramePr>
          <p:nvPr/>
        </p:nvGraphicFramePr>
        <p:xfrm>
          <a:off x="2195513" y="168275"/>
          <a:ext cx="6264275" cy="1150938"/>
        </p:xfrm>
        <a:graphic>
          <a:graphicData uri="http://schemas.openxmlformats.org/presentationml/2006/ole">
            <p:oleObj spid="_x0000_s81944" name="公式" r:id="rId3" imgW="2628900" imgH="482600" progId="Equation.3">
              <p:embed/>
            </p:oleObj>
          </a:graphicData>
        </a:graphic>
      </p:graphicFrame>
      <p:sp>
        <p:nvSpPr>
          <p:cNvPr id="81943" name="Text Box 23"/>
          <p:cNvSpPr txBox="1">
            <a:spLocks noChangeArrowheads="1"/>
          </p:cNvSpPr>
          <p:nvPr/>
        </p:nvSpPr>
        <p:spPr bwMode="auto">
          <a:xfrm>
            <a:off x="673100" y="1295400"/>
            <a:ext cx="3289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利用夹逼准则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graphicFrame>
        <p:nvGraphicFramePr>
          <p:cNvPr id="81942" name="Object 22"/>
          <p:cNvGraphicFramePr>
            <a:graphicFrameLocks noChangeAspect="1"/>
          </p:cNvGraphicFramePr>
          <p:nvPr/>
        </p:nvGraphicFramePr>
        <p:xfrm>
          <a:off x="2700338" y="1916113"/>
          <a:ext cx="4679950" cy="984250"/>
        </p:xfrm>
        <a:graphic>
          <a:graphicData uri="http://schemas.openxmlformats.org/presentationml/2006/ole">
            <p:oleObj spid="_x0000_s81942" name="公式" r:id="rId4" imgW="2057400" imgH="431800" progId="Equation.3">
              <p:embed/>
            </p:oleObj>
          </a:graphicData>
        </a:graphic>
      </p:graphicFrame>
      <p:graphicFrame>
        <p:nvGraphicFramePr>
          <p:cNvPr id="81941" name="Object 21"/>
          <p:cNvGraphicFramePr>
            <a:graphicFrameLocks noChangeAspect="1"/>
          </p:cNvGraphicFramePr>
          <p:nvPr/>
        </p:nvGraphicFramePr>
        <p:xfrm>
          <a:off x="1187450" y="1916113"/>
          <a:ext cx="1584325" cy="1033462"/>
        </p:xfrm>
        <a:graphic>
          <a:graphicData uri="http://schemas.openxmlformats.org/presentationml/2006/ole">
            <p:oleObj spid="_x0000_s81941" name="公式" r:id="rId5" imgW="660113" imgH="431613" progId="Equation.3">
              <p:embed/>
            </p:oleObj>
          </a:graphicData>
        </a:graphic>
      </p:graphicFrame>
      <p:graphicFrame>
        <p:nvGraphicFramePr>
          <p:cNvPr id="81940" name="Object 20"/>
          <p:cNvGraphicFramePr>
            <a:graphicFrameLocks noChangeAspect="1"/>
          </p:cNvGraphicFramePr>
          <p:nvPr/>
        </p:nvGraphicFramePr>
        <p:xfrm>
          <a:off x="7380288" y="1930400"/>
          <a:ext cx="1439862" cy="981075"/>
        </p:xfrm>
        <a:graphic>
          <a:graphicData uri="http://schemas.openxmlformats.org/presentationml/2006/ole">
            <p:oleObj spid="_x0000_s81940" name="公式" r:id="rId6" imgW="634725" imgH="431613" progId="Equation.3">
              <p:embed/>
            </p:oleObj>
          </a:graphicData>
        </a:graphic>
      </p:graphicFrame>
      <p:sp>
        <p:nvSpPr>
          <p:cNvPr id="81939" name="Text Box 19"/>
          <p:cNvSpPr txBox="1">
            <a:spLocks noChangeArrowheads="1"/>
          </p:cNvSpPr>
          <p:nvPr/>
        </p:nvSpPr>
        <p:spPr bwMode="auto">
          <a:xfrm>
            <a:off x="533400" y="33147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且</a:t>
            </a:r>
          </a:p>
        </p:txBody>
      </p:sp>
      <p:graphicFrame>
        <p:nvGraphicFramePr>
          <p:cNvPr id="81938" name="Object 18"/>
          <p:cNvGraphicFramePr>
            <a:graphicFrameLocks noChangeAspect="1"/>
          </p:cNvGraphicFramePr>
          <p:nvPr/>
        </p:nvGraphicFramePr>
        <p:xfrm>
          <a:off x="2268538" y="3036888"/>
          <a:ext cx="1798637" cy="1003300"/>
        </p:xfrm>
        <a:graphic>
          <a:graphicData uri="http://schemas.openxmlformats.org/presentationml/2006/ole">
            <p:oleObj spid="_x0000_s81938" name="公式" r:id="rId7" imgW="774364" imgH="431613" progId="Equation.3">
              <p:embed/>
            </p:oleObj>
          </a:graphicData>
        </a:graphic>
      </p:graphicFrame>
      <p:graphicFrame>
        <p:nvGraphicFramePr>
          <p:cNvPr id="81937" name="Object 17"/>
          <p:cNvGraphicFramePr>
            <a:graphicFrameLocks noChangeAspect="1"/>
          </p:cNvGraphicFramePr>
          <p:nvPr/>
        </p:nvGraphicFramePr>
        <p:xfrm>
          <a:off x="3995738" y="3068638"/>
          <a:ext cx="2116137" cy="944562"/>
        </p:xfrm>
        <a:graphic>
          <a:graphicData uri="http://schemas.openxmlformats.org/presentationml/2006/ole">
            <p:oleObj spid="_x0000_s81937" name="公式" r:id="rId8" imgW="939800" imgH="419100" progId="Equation.3">
              <p:embed/>
            </p:oleObj>
          </a:graphicData>
        </a:graphic>
      </p:graphicFrame>
      <p:graphicFrame>
        <p:nvGraphicFramePr>
          <p:cNvPr id="81936" name="Object 16"/>
          <p:cNvGraphicFramePr>
            <a:graphicFrameLocks noChangeAspect="1"/>
          </p:cNvGraphicFramePr>
          <p:nvPr/>
        </p:nvGraphicFramePr>
        <p:xfrm>
          <a:off x="6156325" y="3357563"/>
          <a:ext cx="431800" cy="304800"/>
        </p:xfrm>
        <a:graphic>
          <a:graphicData uri="http://schemas.openxmlformats.org/presentationml/2006/ole">
            <p:oleObj spid="_x0000_s81936" name="Equation" r:id="rId9" imgW="431613" imgH="304668" progId="Equation.3">
              <p:embed/>
            </p:oleObj>
          </a:graphicData>
        </a:graphic>
      </p:graphicFrame>
      <p:graphicFrame>
        <p:nvGraphicFramePr>
          <p:cNvPr id="81935" name="Object 15"/>
          <p:cNvGraphicFramePr>
            <a:graphicFrameLocks noChangeAspect="1"/>
          </p:cNvGraphicFramePr>
          <p:nvPr/>
        </p:nvGraphicFramePr>
        <p:xfrm>
          <a:off x="2339975" y="4073525"/>
          <a:ext cx="1800225" cy="1038225"/>
        </p:xfrm>
        <a:graphic>
          <a:graphicData uri="http://schemas.openxmlformats.org/presentationml/2006/ole">
            <p:oleObj spid="_x0000_s81935" name="公式" r:id="rId10" imgW="748975" imgH="431613" progId="Equation.3">
              <p:embed/>
            </p:oleObj>
          </a:graphicData>
        </a:graphic>
      </p:graphicFrame>
      <p:graphicFrame>
        <p:nvGraphicFramePr>
          <p:cNvPr id="81934" name="Object 14"/>
          <p:cNvGraphicFramePr>
            <a:graphicFrameLocks noChangeAspect="1"/>
          </p:cNvGraphicFramePr>
          <p:nvPr/>
        </p:nvGraphicFramePr>
        <p:xfrm>
          <a:off x="4067175" y="4076700"/>
          <a:ext cx="2305050" cy="1201738"/>
        </p:xfrm>
        <a:graphic>
          <a:graphicData uri="http://schemas.openxmlformats.org/presentationml/2006/ole">
            <p:oleObj spid="_x0000_s81934" name="公式" r:id="rId11" imgW="837836" imgH="482391" progId="Equation.3">
              <p:embed/>
            </p:oleObj>
          </a:graphicData>
        </a:graphic>
      </p:graphicFrame>
      <p:graphicFrame>
        <p:nvGraphicFramePr>
          <p:cNvPr id="81933" name="Object 13"/>
          <p:cNvGraphicFramePr>
            <a:graphicFrameLocks noChangeAspect="1"/>
          </p:cNvGraphicFramePr>
          <p:nvPr/>
        </p:nvGraphicFramePr>
        <p:xfrm>
          <a:off x="6372225" y="4437063"/>
          <a:ext cx="431800" cy="304800"/>
        </p:xfrm>
        <a:graphic>
          <a:graphicData uri="http://schemas.openxmlformats.org/presentationml/2006/ole">
            <p:oleObj spid="_x0000_s81933" name="Equation" r:id="rId12" imgW="431613" imgH="304668" progId="Equation.3">
              <p:embed/>
            </p:oleObj>
          </a:graphicData>
        </a:graphic>
      </p:graphicFrame>
      <p:graphicFrame>
        <p:nvGraphicFramePr>
          <p:cNvPr id="81931" name="Object 11"/>
          <p:cNvGraphicFramePr>
            <a:graphicFrameLocks noChangeAspect="1"/>
          </p:cNvGraphicFramePr>
          <p:nvPr/>
        </p:nvGraphicFramePr>
        <p:xfrm>
          <a:off x="1187450" y="5157788"/>
          <a:ext cx="6696075" cy="1155700"/>
        </p:xfrm>
        <a:graphic>
          <a:graphicData uri="http://schemas.openxmlformats.org/presentationml/2006/ole">
            <p:oleObj spid="_x0000_s81931" name="公式" r:id="rId13" imgW="2794000" imgH="482600" progId="Equation.3">
              <p:embed/>
            </p:oleObj>
          </a:graphicData>
        </a:graphic>
      </p:graphicFrame>
      <p:sp>
        <p:nvSpPr>
          <p:cNvPr id="81929" name="Text Box 9"/>
          <p:cNvSpPr txBox="1">
            <a:spLocks noChangeArrowheads="1"/>
          </p:cNvSpPr>
          <p:nvPr/>
        </p:nvSpPr>
        <p:spPr bwMode="auto">
          <a:xfrm>
            <a:off x="3581400" y="125888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由</a:t>
            </a:r>
          </a:p>
        </p:txBody>
      </p:sp>
      <p:pic>
        <p:nvPicPr>
          <p:cNvPr id="81928" name="Picture 8" descr="机动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81927" name="Text Box 7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81926" name="Picture 6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81925" name="Picture 5" descr="目录">
            <a:hlinkClick r:id="rId16" action="ppaction://hlinksldjump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81924" name="Picture 4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81923" name="Picture 3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81922" name="Picture 2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1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1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1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1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1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1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1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1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81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81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3" grpId="0" autoUpdateAnimBg="0"/>
      <p:bldP spid="81939" grpId="0" build="p" autoUpdateAnimBg="0"/>
      <p:bldP spid="8192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2233613" cy="6096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56.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求极限</a:t>
            </a:r>
          </a:p>
        </p:txBody>
      </p:sp>
      <p:graphicFrame>
        <p:nvGraphicFramePr>
          <p:cNvPr id="111619" name="Object 3"/>
          <p:cNvGraphicFramePr>
            <a:graphicFrameLocks noChangeAspect="1"/>
          </p:cNvGraphicFramePr>
          <p:nvPr/>
        </p:nvGraphicFramePr>
        <p:xfrm>
          <a:off x="2700338" y="333375"/>
          <a:ext cx="4392612" cy="787400"/>
        </p:xfrm>
        <a:graphic>
          <a:graphicData uri="http://schemas.openxmlformats.org/presentationml/2006/ole">
            <p:oleObj spid="_x0000_s111619" name="公式" r:id="rId3" imgW="1841500" imgH="330200" progId="Equation.3">
              <p:embed/>
            </p:oleObj>
          </a:graphicData>
        </a:graphic>
      </p:graphicFrame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684213" y="1196975"/>
            <a:ext cx="7921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endParaRPr kumimoji="1" lang="zh-CN" altLang="en-US" sz="2800"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111621" name="Object 5"/>
          <p:cNvGraphicFramePr>
            <a:graphicFrameLocks noChangeAspect="1"/>
          </p:cNvGraphicFramePr>
          <p:nvPr/>
        </p:nvGraphicFramePr>
        <p:xfrm>
          <a:off x="3059113" y="2492375"/>
          <a:ext cx="2592387" cy="671513"/>
        </p:xfrm>
        <a:graphic>
          <a:graphicData uri="http://schemas.openxmlformats.org/presentationml/2006/ole">
            <p:oleObj spid="_x0000_s111621" name="公式" r:id="rId4" imgW="1079500" imgH="279400" progId="Equation.3">
              <p:embed/>
            </p:oleObj>
          </a:graphicData>
        </a:graphic>
      </p:graphicFrame>
      <p:graphicFrame>
        <p:nvGraphicFramePr>
          <p:cNvPr id="111622" name="Object 6"/>
          <p:cNvGraphicFramePr>
            <a:graphicFrameLocks noChangeAspect="1"/>
          </p:cNvGraphicFramePr>
          <p:nvPr/>
        </p:nvGraphicFramePr>
        <p:xfrm>
          <a:off x="2124075" y="1125538"/>
          <a:ext cx="2376488" cy="727075"/>
        </p:xfrm>
        <a:graphic>
          <a:graphicData uri="http://schemas.openxmlformats.org/presentationml/2006/ole">
            <p:oleObj spid="_x0000_s111622" name="公式" r:id="rId5" imgW="914400" imgH="279400" progId="Equation.3">
              <p:embed/>
            </p:oleObj>
          </a:graphicData>
        </a:graphic>
      </p:graphicFrame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827088" y="3170238"/>
            <a:ext cx="13700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又因为</a:t>
            </a:r>
          </a:p>
        </p:txBody>
      </p:sp>
      <p:graphicFrame>
        <p:nvGraphicFramePr>
          <p:cNvPr id="111625" name="Object 9"/>
          <p:cNvGraphicFramePr>
            <a:graphicFrameLocks noChangeAspect="1"/>
          </p:cNvGraphicFramePr>
          <p:nvPr/>
        </p:nvGraphicFramePr>
        <p:xfrm>
          <a:off x="2124075" y="3149600"/>
          <a:ext cx="1728788" cy="755650"/>
        </p:xfrm>
        <a:graphic>
          <a:graphicData uri="http://schemas.openxmlformats.org/presentationml/2006/ole">
            <p:oleObj spid="_x0000_s111625" name="公式" r:id="rId6" imgW="698197" imgH="304668" progId="Equation.3">
              <p:embed/>
            </p:oleObj>
          </a:graphicData>
        </a:graphic>
      </p:graphicFrame>
      <p:graphicFrame>
        <p:nvGraphicFramePr>
          <p:cNvPr id="111628" name="Object 12"/>
          <p:cNvGraphicFramePr>
            <a:graphicFrameLocks noChangeAspect="1"/>
          </p:cNvGraphicFramePr>
          <p:nvPr/>
        </p:nvGraphicFramePr>
        <p:xfrm>
          <a:off x="3132138" y="3860800"/>
          <a:ext cx="3384550" cy="746125"/>
        </p:xfrm>
        <a:graphic>
          <a:graphicData uri="http://schemas.openxmlformats.org/presentationml/2006/ole">
            <p:oleObj spid="_x0000_s111628" name="公式" r:id="rId7" imgW="1498600" imgH="330200" progId="Equation.3">
              <p:embed/>
            </p:oleObj>
          </a:graphicData>
        </a:graphic>
      </p:graphicFrame>
      <p:graphicFrame>
        <p:nvGraphicFramePr>
          <p:cNvPr id="111631" name="Object 15"/>
          <p:cNvGraphicFramePr>
            <a:graphicFrameLocks noChangeAspect="1"/>
          </p:cNvGraphicFramePr>
          <p:nvPr/>
        </p:nvGraphicFramePr>
        <p:xfrm>
          <a:off x="3419475" y="5300663"/>
          <a:ext cx="2808288" cy="858837"/>
        </p:xfrm>
        <a:graphic>
          <a:graphicData uri="http://schemas.openxmlformats.org/presentationml/2006/ole">
            <p:oleObj spid="_x0000_s111631" name="公式" r:id="rId8" imgW="1079500" imgH="330200" progId="Equation.3">
              <p:embed/>
            </p:oleObj>
          </a:graphicData>
        </a:graphic>
      </p:graphicFrame>
      <p:sp>
        <p:nvSpPr>
          <p:cNvPr id="111634" name="Text Box 18"/>
          <p:cNvSpPr txBox="1">
            <a:spLocks noChangeArrowheads="1"/>
          </p:cNvSpPr>
          <p:nvPr/>
        </p:nvSpPr>
        <p:spPr bwMode="auto">
          <a:xfrm>
            <a:off x="1476375" y="127000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设</a:t>
            </a:r>
          </a:p>
        </p:txBody>
      </p:sp>
      <p:pic>
        <p:nvPicPr>
          <p:cNvPr id="111635" name="Picture 19" descr="机动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111636" name="Text Box 20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111637" name="Picture 21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111638" name="Picture 22" descr="目录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111639" name="Picture 23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111640" name="Picture 24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111641" name="Picture 25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sp>
        <p:nvSpPr>
          <p:cNvPr id="111642" name="Text Box 26"/>
          <p:cNvSpPr txBox="1">
            <a:spLocks noChangeArrowheads="1"/>
          </p:cNvSpPr>
          <p:nvPr/>
        </p:nvSpPr>
        <p:spPr bwMode="auto">
          <a:xfrm>
            <a:off x="1187450" y="1916113"/>
            <a:ext cx="3340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由于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b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&gt;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a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&gt;0,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因此，有</a:t>
            </a:r>
          </a:p>
        </p:txBody>
      </p:sp>
      <p:sp>
        <p:nvSpPr>
          <p:cNvPr id="111643" name="Rectangle 27"/>
          <p:cNvSpPr>
            <a:spLocks noChangeArrowheads="1"/>
          </p:cNvSpPr>
          <p:nvPr/>
        </p:nvSpPr>
        <p:spPr bwMode="auto">
          <a:xfrm>
            <a:off x="6227763" y="1052513"/>
            <a:ext cx="24479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P45.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错误更正</a:t>
            </a:r>
          </a:p>
        </p:txBody>
      </p:sp>
      <p:sp>
        <p:nvSpPr>
          <p:cNvPr id="111644" name="Text Box 28"/>
          <p:cNvSpPr txBox="1">
            <a:spLocks noChangeArrowheads="1"/>
          </p:cNvSpPr>
          <p:nvPr/>
        </p:nvSpPr>
        <p:spPr bwMode="auto">
          <a:xfrm>
            <a:off x="4140200" y="3213100"/>
            <a:ext cx="1368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因此有</a:t>
            </a:r>
          </a:p>
        </p:txBody>
      </p:sp>
      <p:sp>
        <p:nvSpPr>
          <p:cNvPr id="111645" name="Text Box 29"/>
          <p:cNvSpPr txBox="1">
            <a:spLocks noChangeArrowheads="1"/>
          </p:cNvSpPr>
          <p:nvPr/>
        </p:nvSpPr>
        <p:spPr bwMode="auto">
          <a:xfrm>
            <a:off x="900113" y="4652963"/>
            <a:ext cx="41767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于是由利用夹逼准则，得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1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16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1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1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1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 autoUpdateAnimBg="0"/>
      <p:bldP spid="111624" grpId="0" build="p" autoUpdateAnimBg="0"/>
      <p:bldP spid="111634" grpId="0" build="p" autoUpdateAnimBg="0"/>
      <p:bldP spid="111642" grpId="0" build="p" autoUpdateAnimBg="0"/>
      <p:bldP spid="111644" grpId="0" build="p" autoUpdateAnimBg="0"/>
      <p:bldP spid="11164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1655763" cy="865188"/>
          </a:xfrm>
        </p:spPr>
        <p:txBody>
          <a:bodyPr/>
          <a:lstStyle/>
          <a:p>
            <a:pPr algn="l"/>
            <a:r>
              <a:rPr lang="zh-CN" altLang="en-US" sz="3200">
                <a:solidFill>
                  <a:schemeClr val="tx1"/>
                </a:solidFill>
                <a:ea typeface="楷体_GB2312" pitchFamily="49" charset="-122"/>
              </a:rPr>
              <a:t>习作题</a:t>
            </a:r>
          </a:p>
        </p:txBody>
      </p:sp>
      <p:pic>
        <p:nvPicPr>
          <p:cNvPr id="89092" name="Picture 4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89093" name="Picture 5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graphicFrame>
        <p:nvGraphicFramePr>
          <p:cNvPr id="89096" name="Object 8"/>
          <p:cNvGraphicFramePr>
            <a:graphicFrameLocks noChangeAspect="1"/>
          </p:cNvGraphicFramePr>
          <p:nvPr/>
        </p:nvGraphicFramePr>
        <p:xfrm>
          <a:off x="323850" y="2565400"/>
          <a:ext cx="8135938" cy="1012825"/>
        </p:xfrm>
        <a:graphic>
          <a:graphicData uri="http://schemas.openxmlformats.org/presentationml/2006/ole">
            <p:oleObj spid="_x0000_s89096" name="公式" r:id="rId5" imgW="3200400" imgH="406400" progId="Equation.3">
              <p:embed/>
            </p:oleObj>
          </a:graphicData>
        </a:graphic>
      </p:graphicFrame>
      <p:graphicFrame>
        <p:nvGraphicFramePr>
          <p:cNvPr id="89097" name="Object 9"/>
          <p:cNvGraphicFramePr>
            <a:graphicFrameLocks noChangeAspect="1"/>
          </p:cNvGraphicFramePr>
          <p:nvPr>
            <p:ph idx="1"/>
          </p:nvPr>
        </p:nvGraphicFramePr>
        <p:xfrm>
          <a:off x="468313" y="1196975"/>
          <a:ext cx="8064500" cy="1117600"/>
        </p:xfrm>
        <a:graphic>
          <a:graphicData uri="http://schemas.openxmlformats.org/presentationml/2006/ole">
            <p:oleObj spid="_x0000_s89097" name="公式" r:id="rId6" imgW="3111500" imgH="431800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04800"/>
            <a:ext cx="7924800" cy="533400"/>
          </a:xfrm>
        </p:spPr>
        <p:txBody>
          <a:bodyPr/>
          <a:lstStyle/>
          <a:p>
            <a:pPr algn="l"/>
            <a:r>
              <a:rPr lang="en-US" altLang="zh-CN" sz="2800" b="1">
                <a:solidFill>
                  <a:schemeClr val="tx1"/>
                </a:solidFill>
                <a:ea typeface="楷体_GB2312" pitchFamily="49" charset="-122"/>
              </a:rPr>
              <a:t>2. </a:t>
            </a:r>
            <a:r>
              <a:rPr lang="zh-CN" altLang="en-US" sz="2800" b="1">
                <a:solidFill>
                  <a:schemeClr val="tx1"/>
                </a:solidFill>
                <a:ea typeface="楷体_GB2312" pitchFamily="49" charset="-122"/>
              </a:rPr>
              <a:t>单调有界数列必有极限</a:t>
            </a:r>
            <a:r>
              <a:rPr lang="zh-CN" altLang="en-US" sz="2800">
                <a:ea typeface="楷体_GB2312" pitchFamily="49" charset="-122"/>
              </a:rPr>
              <a:t> 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(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准则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2</a:t>
            </a:r>
            <a:r>
              <a:rPr lang="en-US" altLang="zh-CN" sz="2800">
                <a:ea typeface="楷体_GB2312" pitchFamily="49" charset="-122"/>
              </a:rPr>
              <a:t> 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)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（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P45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）</a:t>
            </a:r>
            <a:endParaRPr lang="zh-CN" altLang="en-US" sz="3200">
              <a:ea typeface="楷体_GB2312" pitchFamily="49" charset="-122"/>
            </a:endParaRPr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1143000" y="1109663"/>
          <a:ext cx="4884738" cy="447675"/>
        </p:xfrm>
        <a:graphic>
          <a:graphicData uri="http://schemas.openxmlformats.org/presentationml/2006/ole">
            <p:oleObj spid="_x0000_s58372" name="Equation" r:id="rId3" imgW="4889500" imgH="444500" progId="Equation.3">
              <p:embed/>
            </p:oleObj>
          </a:graphicData>
        </a:graphic>
      </p:graphicFrame>
      <p:graphicFrame>
        <p:nvGraphicFramePr>
          <p:cNvPr id="58374" name="Object 6"/>
          <p:cNvGraphicFramePr>
            <a:graphicFrameLocks noChangeAspect="1"/>
          </p:cNvGraphicFramePr>
          <p:nvPr/>
        </p:nvGraphicFramePr>
        <p:xfrm>
          <a:off x="1196975" y="3548063"/>
          <a:ext cx="4772025" cy="447675"/>
        </p:xfrm>
        <a:graphic>
          <a:graphicData uri="http://schemas.openxmlformats.org/presentationml/2006/ole">
            <p:oleObj spid="_x0000_s58374" name="Equation" r:id="rId4" imgW="4775200" imgH="444500" progId="Equation.3">
              <p:embed/>
            </p:oleObj>
          </a:graphicData>
        </a:graphic>
      </p:graphicFrame>
      <p:graphicFrame>
        <p:nvGraphicFramePr>
          <p:cNvPr id="58376" name="Object 8"/>
          <p:cNvGraphicFramePr>
            <a:graphicFrameLocks noChangeAspect="1"/>
          </p:cNvGraphicFramePr>
          <p:nvPr/>
        </p:nvGraphicFramePr>
        <p:xfrm>
          <a:off x="5029200" y="1828800"/>
          <a:ext cx="2870200" cy="625475"/>
        </p:xfrm>
        <a:graphic>
          <a:graphicData uri="http://schemas.openxmlformats.org/presentationml/2006/ole">
            <p:oleObj spid="_x0000_s58376" name="Equation" r:id="rId5" imgW="2870200" imgH="622300" progId="Equation.3">
              <p:embed/>
            </p:oleObj>
          </a:graphicData>
        </a:graphic>
      </p:graphicFrame>
      <p:graphicFrame>
        <p:nvGraphicFramePr>
          <p:cNvPr id="58377" name="Object 9"/>
          <p:cNvGraphicFramePr>
            <a:graphicFrameLocks noChangeAspect="1"/>
          </p:cNvGraphicFramePr>
          <p:nvPr/>
        </p:nvGraphicFramePr>
        <p:xfrm>
          <a:off x="5059363" y="4205288"/>
          <a:ext cx="2755900" cy="625475"/>
        </p:xfrm>
        <a:graphic>
          <a:graphicData uri="http://schemas.openxmlformats.org/presentationml/2006/ole">
            <p:oleObj spid="_x0000_s58377" name="Equation" r:id="rId6" imgW="2755900" imgH="622300" progId="Equation.3">
              <p:embed/>
            </p:oleObj>
          </a:graphicData>
        </a:graphic>
      </p:graphicFrame>
      <p:grpSp>
        <p:nvGrpSpPr>
          <p:cNvPr id="58379" name="Group 11"/>
          <p:cNvGrpSpPr>
            <a:grpSpLocks/>
          </p:cNvGrpSpPr>
          <p:nvPr/>
        </p:nvGrpSpPr>
        <p:grpSpPr bwMode="auto">
          <a:xfrm>
            <a:off x="1722438" y="2590800"/>
            <a:ext cx="5364162" cy="609600"/>
            <a:chOff x="864" y="3168"/>
            <a:chExt cx="4224" cy="480"/>
          </a:xfrm>
        </p:grpSpPr>
        <p:grpSp>
          <p:nvGrpSpPr>
            <p:cNvPr id="58380" name="Group 12"/>
            <p:cNvGrpSpPr>
              <a:grpSpLocks/>
            </p:cNvGrpSpPr>
            <p:nvPr/>
          </p:nvGrpSpPr>
          <p:grpSpPr bwMode="auto">
            <a:xfrm>
              <a:off x="1176" y="3216"/>
              <a:ext cx="3288" cy="432"/>
              <a:chOff x="1176" y="3216"/>
              <a:chExt cx="3288" cy="432"/>
            </a:xfrm>
          </p:grpSpPr>
          <p:graphicFrame>
            <p:nvGraphicFramePr>
              <p:cNvPr id="58381" name="Object 13"/>
              <p:cNvGraphicFramePr>
                <a:graphicFrameLocks noChangeAspect="1"/>
              </p:cNvGraphicFramePr>
              <p:nvPr/>
            </p:nvGraphicFramePr>
            <p:xfrm>
              <a:off x="2544" y="3216"/>
              <a:ext cx="336" cy="432"/>
            </p:xfrm>
            <a:graphic>
              <a:graphicData uri="http://schemas.openxmlformats.org/presentationml/2006/ole">
                <p:oleObj spid="_x0000_s58381" name="Equation" r:id="rId7" imgW="177646" imgH="228402" progId="Equation.3">
                  <p:embed/>
                </p:oleObj>
              </a:graphicData>
            </a:graphic>
          </p:graphicFrame>
          <p:graphicFrame>
            <p:nvGraphicFramePr>
              <p:cNvPr id="58382" name="Object 14"/>
              <p:cNvGraphicFramePr>
                <a:graphicFrameLocks noChangeAspect="1"/>
              </p:cNvGraphicFramePr>
              <p:nvPr/>
            </p:nvGraphicFramePr>
            <p:xfrm>
              <a:off x="2832" y="3216"/>
              <a:ext cx="480" cy="432"/>
            </p:xfrm>
            <a:graphic>
              <a:graphicData uri="http://schemas.openxmlformats.org/presentationml/2006/ole">
                <p:oleObj spid="_x0000_s58382" name="Equation" r:id="rId8" imgW="253890" imgH="228501" progId="Equation.3">
                  <p:embed/>
                </p:oleObj>
              </a:graphicData>
            </a:graphic>
          </p:graphicFrame>
          <p:graphicFrame>
            <p:nvGraphicFramePr>
              <p:cNvPr id="58383" name="Object 15"/>
              <p:cNvGraphicFramePr>
                <a:graphicFrameLocks noChangeAspect="1"/>
              </p:cNvGraphicFramePr>
              <p:nvPr/>
            </p:nvGraphicFramePr>
            <p:xfrm>
              <a:off x="4080" y="3288"/>
              <a:ext cx="384" cy="312"/>
            </p:xfrm>
            <a:graphic>
              <a:graphicData uri="http://schemas.openxmlformats.org/presentationml/2006/ole">
                <p:oleObj spid="_x0000_s58383" name="Equation" r:id="rId9" imgW="203024" imgH="164957" progId="Equation.3">
                  <p:embed/>
                </p:oleObj>
              </a:graphicData>
            </a:graphic>
          </p:graphicFrame>
          <p:graphicFrame>
            <p:nvGraphicFramePr>
              <p:cNvPr id="58384" name="Object 16"/>
              <p:cNvGraphicFramePr>
                <a:graphicFrameLocks noChangeAspect="1"/>
              </p:cNvGraphicFramePr>
              <p:nvPr/>
            </p:nvGraphicFramePr>
            <p:xfrm>
              <a:off x="1176" y="3216"/>
              <a:ext cx="288" cy="408"/>
            </p:xfrm>
            <a:graphic>
              <a:graphicData uri="http://schemas.openxmlformats.org/presentationml/2006/ole">
                <p:oleObj spid="_x0000_s58384" name="Equation" r:id="rId10" imgW="152268" imgH="215713" progId="Equation.3">
                  <p:embed/>
                </p:oleObj>
              </a:graphicData>
            </a:graphic>
          </p:graphicFrame>
          <p:graphicFrame>
            <p:nvGraphicFramePr>
              <p:cNvPr id="58385" name="Object 17"/>
              <p:cNvGraphicFramePr>
                <a:graphicFrameLocks noChangeAspect="1"/>
              </p:cNvGraphicFramePr>
              <p:nvPr/>
            </p:nvGraphicFramePr>
            <p:xfrm>
              <a:off x="1500" y="3228"/>
              <a:ext cx="312" cy="408"/>
            </p:xfrm>
            <a:graphic>
              <a:graphicData uri="http://schemas.openxmlformats.org/presentationml/2006/ole">
                <p:oleObj spid="_x0000_s58385" name="Equation" r:id="rId11" imgW="164885" imgH="215619" progId="Equation.3">
                  <p:embed/>
                </p:oleObj>
              </a:graphicData>
            </a:graphic>
          </p:graphicFrame>
        </p:grpSp>
        <p:sp>
          <p:nvSpPr>
            <p:cNvPr id="58386" name="Line 18"/>
            <p:cNvSpPr>
              <a:spLocks noChangeShapeType="1"/>
            </p:cNvSpPr>
            <p:nvPr/>
          </p:nvSpPr>
          <p:spPr bwMode="auto">
            <a:xfrm>
              <a:off x="864" y="3287"/>
              <a:ext cx="39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58387" name="Oval 19"/>
            <p:cNvSpPr>
              <a:spLocks noChangeArrowheads="1"/>
            </p:cNvSpPr>
            <p:nvPr/>
          </p:nvSpPr>
          <p:spPr bwMode="auto">
            <a:xfrm>
              <a:off x="1296" y="3264"/>
              <a:ext cx="41" cy="41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8388" name="Oval 20"/>
            <p:cNvSpPr>
              <a:spLocks noChangeArrowheads="1"/>
            </p:cNvSpPr>
            <p:nvPr/>
          </p:nvSpPr>
          <p:spPr bwMode="auto">
            <a:xfrm>
              <a:off x="1591" y="3264"/>
              <a:ext cx="41" cy="41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8389" name="Oval 21"/>
            <p:cNvSpPr>
              <a:spLocks noChangeArrowheads="1"/>
            </p:cNvSpPr>
            <p:nvPr/>
          </p:nvSpPr>
          <p:spPr bwMode="auto">
            <a:xfrm>
              <a:off x="2071" y="3264"/>
              <a:ext cx="41" cy="41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8390" name="Oval 22"/>
            <p:cNvSpPr>
              <a:spLocks noChangeArrowheads="1"/>
            </p:cNvSpPr>
            <p:nvPr/>
          </p:nvSpPr>
          <p:spPr bwMode="auto">
            <a:xfrm>
              <a:off x="2647" y="3264"/>
              <a:ext cx="41" cy="41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8391" name="Oval 23"/>
            <p:cNvSpPr>
              <a:spLocks noChangeArrowheads="1"/>
            </p:cNvSpPr>
            <p:nvPr/>
          </p:nvSpPr>
          <p:spPr bwMode="auto">
            <a:xfrm>
              <a:off x="1783" y="3264"/>
              <a:ext cx="41" cy="41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8392" name="Oval 24"/>
            <p:cNvSpPr>
              <a:spLocks noChangeArrowheads="1"/>
            </p:cNvSpPr>
            <p:nvPr/>
          </p:nvSpPr>
          <p:spPr bwMode="auto">
            <a:xfrm>
              <a:off x="2167" y="3264"/>
              <a:ext cx="41" cy="41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8393" name="Oval 25"/>
            <p:cNvSpPr>
              <a:spLocks noChangeArrowheads="1"/>
            </p:cNvSpPr>
            <p:nvPr/>
          </p:nvSpPr>
          <p:spPr bwMode="auto">
            <a:xfrm>
              <a:off x="2496" y="3264"/>
              <a:ext cx="41" cy="41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8394" name="Oval 26"/>
            <p:cNvSpPr>
              <a:spLocks noChangeArrowheads="1"/>
            </p:cNvSpPr>
            <p:nvPr/>
          </p:nvSpPr>
          <p:spPr bwMode="auto">
            <a:xfrm>
              <a:off x="2935" y="3264"/>
              <a:ext cx="41" cy="41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8395" name="Oval 27"/>
            <p:cNvSpPr>
              <a:spLocks noChangeArrowheads="1"/>
            </p:cNvSpPr>
            <p:nvPr/>
          </p:nvSpPr>
          <p:spPr bwMode="auto">
            <a:xfrm>
              <a:off x="3175" y="3264"/>
              <a:ext cx="41" cy="41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8396" name="Oval 28"/>
            <p:cNvSpPr>
              <a:spLocks noChangeArrowheads="1"/>
            </p:cNvSpPr>
            <p:nvPr/>
          </p:nvSpPr>
          <p:spPr bwMode="auto">
            <a:xfrm>
              <a:off x="3264" y="3264"/>
              <a:ext cx="41" cy="41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8397" name="Oval 29"/>
            <p:cNvSpPr>
              <a:spLocks noChangeArrowheads="1"/>
            </p:cNvSpPr>
            <p:nvPr/>
          </p:nvSpPr>
          <p:spPr bwMode="auto">
            <a:xfrm>
              <a:off x="3319" y="3264"/>
              <a:ext cx="41" cy="41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8398" name="Oval 30"/>
            <p:cNvSpPr>
              <a:spLocks noChangeArrowheads="1"/>
            </p:cNvSpPr>
            <p:nvPr/>
          </p:nvSpPr>
          <p:spPr bwMode="auto">
            <a:xfrm>
              <a:off x="3415" y="3264"/>
              <a:ext cx="41" cy="41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8399" name="Oval 31"/>
            <p:cNvSpPr>
              <a:spLocks noChangeArrowheads="1"/>
            </p:cNvSpPr>
            <p:nvPr/>
          </p:nvSpPr>
          <p:spPr bwMode="auto">
            <a:xfrm>
              <a:off x="4222" y="3262"/>
              <a:ext cx="50" cy="5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graphicFrame>
          <p:nvGraphicFramePr>
            <p:cNvPr id="58400" name="Object 32"/>
            <p:cNvGraphicFramePr>
              <a:graphicFrameLocks noChangeAspect="1"/>
            </p:cNvGraphicFramePr>
            <p:nvPr/>
          </p:nvGraphicFramePr>
          <p:xfrm>
            <a:off x="4848" y="3168"/>
            <a:ext cx="240" cy="264"/>
          </p:xfrm>
          <a:graphic>
            <a:graphicData uri="http://schemas.openxmlformats.org/presentationml/2006/ole">
              <p:oleObj spid="_x0000_s58400" name="Equation" r:id="rId12" imgW="126835" imgH="139518" progId="Equation.3">
                <p:embed/>
              </p:oleObj>
            </a:graphicData>
          </a:graphic>
        </p:graphicFrame>
      </p:grpSp>
      <p:grpSp>
        <p:nvGrpSpPr>
          <p:cNvPr id="58404" name="Group 36"/>
          <p:cNvGrpSpPr>
            <a:grpSpLocks/>
          </p:cNvGrpSpPr>
          <p:nvPr/>
        </p:nvGrpSpPr>
        <p:grpSpPr bwMode="auto">
          <a:xfrm>
            <a:off x="1828800" y="5105400"/>
            <a:ext cx="5362575" cy="611188"/>
            <a:chOff x="816" y="3648"/>
            <a:chExt cx="4224" cy="480"/>
          </a:xfrm>
        </p:grpSpPr>
        <p:graphicFrame>
          <p:nvGraphicFramePr>
            <p:cNvPr id="58405" name="Object 37"/>
            <p:cNvGraphicFramePr>
              <a:graphicFrameLocks noChangeAspect="1"/>
            </p:cNvGraphicFramePr>
            <p:nvPr/>
          </p:nvGraphicFramePr>
          <p:xfrm>
            <a:off x="852" y="3816"/>
            <a:ext cx="312" cy="264"/>
          </p:xfrm>
          <a:graphic>
            <a:graphicData uri="http://schemas.openxmlformats.org/presentationml/2006/ole">
              <p:oleObj spid="_x0000_s58405" name="Equation" r:id="rId13" imgW="164957" imgH="139579" progId="Equation.3">
                <p:embed/>
              </p:oleObj>
            </a:graphicData>
          </a:graphic>
        </p:graphicFrame>
        <p:graphicFrame>
          <p:nvGraphicFramePr>
            <p:cNvPr id="58406" name="Object 38"/>
            <p:cNvGraphicFramePr>
              <a:graphicFrameLocks noChangeAspect="1"/>
            </p:cNvGraphicFramePr>
            <p:nvPr/>
          </p:nvGraphicFramePr>
          <p:xfrm>
            <a:off x="2352" y="3696"/>
            <a:ext cx="336" cy="432"/>
          </p:xfrm>
          <a:graphic>
            <a:graphicData uri="http://schemas.openxmlformats.org/presentationml/2006/ole">
              <p:oleObj spid="_x0000_s58406" name="Equation" r:id="rId14" imgW="177646" imgH="228402" progId="Equation.3">
                <p:embed/>
              </p:oleObj>
            </a:graphicData>
          </a:graphic>
        </p:graphicFrame>
        <p:graphicFrame>
          <p:nvGraphicFramePr>
            <p:cNvPr id="58407" name="Object 39"/>
            <p:cNvGraphicFramePr>
              <a:graphicFrameLocks noChangeAspect="1"/>
            </p:cNvGraphicFramePr>
            <p:nvPr/>
          </p:nvGraphicFramePr>
          <p:xfrm>
            <a:off x="1920" y="3696"/>
            <a:ext cx="480" cy="432"/>
          </p:xfrm>
          <a:graphic>
            <a:graphicData uri="http://schemas.openxmlformats.org/presentationml/2006/ole">
              <p:oleObj spid="_x0000_s58407" name="Equation" r:id="rId15" imgW="253890" imgH="228501" progId="Equation.3">
                <p:embed/>
              </p:oleObj>
            </a:graphicData>
          </a:graphic>
        </p:graphicFrame>
        <p:graphicFrame>
          <p:nvGraphicFramePr>
            <p:cNvPr id="58408" name="Object 40"/>
            <p:cNvGraphicFramePr>
              <a:graphicFrameLocks noChangeAspect="1"/>
            </p:cNvGraphicFramePr>
            <p:nvPr/>
          </p:nvGraphicFramePr>
          <p:xfrm>
            <a:off x="4032" y="3696"/>
            <a:ext cx="288" cy="408"/>
          </p:xfrm>
          <a:graphic>
            <a:graphicData uri="http://schemas.openxmlformats.org/presentationml/2006/ole">
              <p:oleObj spid="_x0000_s58408" name="Equation" r:id="rId16" imgW="152268" imgH="215713" progId="Equation.3">
                <p:embed/>
              </p:oleObj>
            </a:graphicData>
          </a:graphic>
        </p:graphicFrame>
        <p:graphicFrame>
          <p:nvGraphicFramePr>
            <p:cNvPr id="58409" name="Object 41"/>
            <p:cNvGraphicFramePr>
              <a:graphicFrameLocks noChangeAspect="1"/>
            </p:cNvGraphicFramePr>
            <p:nvPr/>
          </p:nvGraphicFramePr>
          <p:xfrm>
            <a:off x="3648" y="3696"/>
            <a:ext cx="312" cy="408"/>
          </p:xfrm>
          <a:graphic>
            <a:graphicData uri="http://schemas.openxmlformats.org/presentationml/2006/ole">
              <p:oleObj spid="_x0000_s58409" name="Equation" r:id="rId17" imgW="164885" imgH="215619" progId="Equation.3">
                <p:embed/>
              </p:oleObj>
            </a:graphicData>
          </a:graphic>
        </p:graphicFrame>
        <p:grpSp>
          <p:nvGrpSpPr>
            <p:cNvPr id="58410" name="Group 42"/>
            <p:cNvGrpSpPr>
              <a:grpSpLocks/>
            </p:cNvGrpSpPr>
            <p:nvPr/>
          </p:nvGrpSpPr>
          <p:grpSpPr bwMode="auto">
            <a:xfrm>
              <a:off x="816" y="3648"/>
              <a:ext cx="4224" cy="264"/>
              <a:chOff x="816" y="3648"/>
              <a:chExt cx="4224" cy="264"/>
            </a:xfrm>
          </p:grpSpPr>
          <p:sp>
            <p:nvSpPr>
              <p:cNvPr id="58411" name="Line 43"/>
              <p:cNvSpPr>
                <a:spLocks noChangeShapeType="1"/>
              </p:cNvSpPr>
              <p:nvPr/>
            </p:nvSpPr>
            <p:spPr bwMode="auto">
              <a:xfrm>
                <a:off x="816" y="3767"/>
                <a:ext cx="39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58412" name="Oval 44"/>
              <p:cNvSpPr>
                <a:spLocks noChangeArrowheads="1"/>
              </p:cNvSpPr>
              <p:nvPr/>
            </p:nvSpPr>
            <p:spPr bwMode="auto">
              <a:xfrm>
                <a:off x="4135" y="3744"/>
                <a:ext cx="41" cy="41"/>
              </a:xfrm>
              <a:prstGeom prst="ellipse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8413" name="Oval 45"/>
              <p:cNvSpPr>
                <a:spLocks noChangeArrowheads="1"/>
              </p:cNvSpPr>
              <p:nvPr/>
            </p:nvSpPr>
            <p:spPr bwMode="auto">
              <a:xfrm>
                <a:off x="1543" y="3744"/>
                <a:ext cx="41" cy="41"/>
              </a:xfrm>
              <a:prstGeom prst="ellipse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8414" name="Oval 46"/>
              <p:cNvSpPr>
                <a:spLocks noChangeArrowheads="1"/>
              </p:cNvSpPr>
              <p:nvPr/>
            </p:nvSpPr>
            <p:spPr bwMode="auto">
              <a:xfrm>
                <a:off x="2023" y="3744"/>
                <a:ext cx="41" cy="41"/>
              </a:xfrm>
              <a:prstGeom prst="ellipse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8415" name="Oval 47"/>
              <p:cNvSpPr>
                <a:spLocks noChangeArrowheads="1"/>
              </p:cNvSpPr>
              <p:nvPr/>
            </p:nvSpPr>
            <p:spPr bwMode="auto">
              <a:xfrm>
                <a:off x="1872" y="3744"/>
                <a:ext cx="41" cy="41"/>
              </a:xfrm>
              <a:prstGeom prst="ellipse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8416" name="Oval 48"/>
              <p:cNvSpPr>
                <a:spLocks noChangeArrowheads="1"/>
              </p:cNvSpPr>
              <p:nvPr/>
            </p:nvSpPr>
            <p:spPr bwMode="auto">
              <a:xfrm>
                <a:off x="1735" y="3744"/>
                <a:ext cx="41" cy="41"/>
              </a:xfrm>
              <a:prstGeom prst="ellipse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8417" name="Oval 49"/>
              <p:cNvSpPr>
                <a:spLocks noChangeArrowheads="1"/>
              </p:cNvSpPr>
              <p:nvPr/>
            </p:nvSpPr>
            <p:spPr bwMode="auto">
              <a:xfrm>
                <a:off x="3559" y="3744"/>
                <a:ext cx="41" cy="41"/>
              </a:xfrm>
              <a:prstGeom prst="ellipse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8418" name="Oval 50"/>
              <p:cNvSpPr>
                <a:spLocks noChangeArrowheads="1"/>
              </p:cNvSpPr>
              <p:nvPr/>
            </p:nvSpPr>
            <p:spPr bwMode="auto">
              <a:xfrm>
                <a:off x="2448" y="3744"/>
                <a:ext cx="41" cy="41"/>
              </a:xfrm>
              <a:prstGeom prst="ellipse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8419" name="Oval 51"/>
              <p:cNvSpPr>
                <a:spLocks noChangeArrowheads="1"/>
              </p:cNvSpPr>
              <p:nvPr/>
            </p:nvSpPr>
            <p:spPr bwMode="auto">
              <a:xfrm>
                <a:off x="2887" y="3744"/>
                <a:ext cx="41" cy="41"/>
              </a:xfrm>
              <a:prstGeom prst="ellipse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8420" name="Oval 52"/>
              <p:cNvSpPr>
                <a:spLocks noChangeArrowheads="1"/>
              </p:cNvSpPr>
              <p:nvPr/>
            </p:nvSpPr>
            <p:spPr bwMode="auto">
              <a:xfrm>
                <a:off x="3127" y="3744"/>
                <a:ext cx="41" cy="41"/>
              </a:xfrm>
              <a:prstGeom prst="ellipse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8421" name="Oval 53"/>
              <p:cNvSpPr>
                <a:spLocks noChangeArrowheads="1"/>
              </p:cNvSpPr>
              <p:nvPr/>
            </p:nvSpPr>
            <p:spPr bwMode="auto">
              <a:xfrm>
                <a:off x="3216" y="3744"/>
                <a:ext cx="41" cy="41"/>
              </a:xfrm>
              <a:prstGeom prst="ellipse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8422" name="Oval 54"/>
              <p:cNvSpPr>
                <a:spLocks noChangeArrowheads="1"/>
              </p:cNvSpPr>
              <p:nvPr/>
            </p:nvSpPr>
            <p:spPr bwMode="auto">
              <a:xfrm>
                <a:off x="3271" y="3744"/>
                <a:ext cx="41" cy="41"/>
              </a:xfrm>
              <a:prstGeom prst="ellipse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8423" name="Oval 55"/>
              <p:cNvSpPr>
                <a:spLocks noChangeArrowheads="1"/>
              </p:cNvSpPr>
              <p:nvPr/>
            </p:nvSpPr>
            <p:spPr bwMode="auto">
              <a:xfrm>
                <a:off x="3792" y="3744"/>
                <a:ext cx="41" cy="41"/>
              </a:xfrm>
              <a:prstGeom prst="ellipse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8424" name="Oval 56"/>
              <p:cNvSpPr>
                <a:spLocks noChangeArrowheads="1"/>
              </p:cNvSpPr>
              <p:nvPr/>
            </p:nvSpPr>
            <p:spPr bwMode="auto">
              <a:xfrm>
                <a:off x="958" y="3740"/>
                <a:ext cx="50" cy="5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graphicFrame>
            <p:nvGraphicFramePr>
              <p:cNvPr id="58425" name="Object 57"/>
              <p:cNvGraphicFramePr>
                <a:graphicFrameLocks noChangeAspect="1"/>
              </p:cNvGraphicFramePr>
              <p:nvPr/>
            </p:nvGraphicFramePr>
            <p:xfrm>
              <a:off x="4800" y="3648"/>
              <a:ext cx="240" cy="264"/>
            </p:xfrm>
            <a:graphic>
              <a:graphicData uri="http://schemas.openxmlformats.org/presentationml/2006/ole">
                <p:oleObj spid="_x0000_s58425" name="Equation" r:id="rId18" imgW="126835" imgH="139518" progId="Equation.3">
                  <p:embed/>
                </p:oleObj>
              </a:graphicData>
            </a:graphic>
          </p:graphicFrame>
        </p:grpSp>
      </p:grp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6705600" y="56388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证明略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)</a:t>
            </a:r>
          </a:p>
        </p:txBody>
      </p:sp>
      <p:sp>
        <p:nvSpPr>
          <p:cNvPr id="58438" name="AutoShape 70"/>
          <p:cNvSpPr>
            <a:spLocks noChangeArrowheads="1"/>
          </p:cNvSpPr>
          <p:nvPr/>
        </p:nvSpPr>
        <p:spPr bwMode="auto">
          <a:xfrm>
            <a:off x="3903663" y="1966913"/>
            <a:ext cx="1066800" cy="152400"/>
          </a:xfrm>
          <a:prstGeom prst="rightArrow">
            <a:avLst>
              <a:gd name="adj1" fmla="val 50000"/>
              <a:gd name="adj2" fmla="val 175000"/>
            </a:avLst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pSp>
        <p:nvGrpSpPr>
          <p:cNvPr id="58440" name="Group 72"/>
          <p:cNvGrpSpPr>
            <a:grpSpLocks/>
          </p:cNvGrpSpPr>
          <p:nvPr/>
        </p:nvGrpSpPr>
        <p:grpSpPr bwMode="auto">
          <a:xfrm>
            <a:off x="4953000" y="2698750"/>
            <a:ext cx="304800" cy="396875"/>
            <a:chOff x="3216" y="1700"/>
            <a:chExt cx="192" cy="250"/>
          </a:xfrm>
        </p:grpSpPr>
        <p:sp>
          <p:nvSpPr>
            <p:cNvPr id="58402" name="Oval 34"/>
            <p:cNvSpPr>
              <a:spLocks noChangeArrowheads="1"/>
            </p:cNvSpPr>
            <p:nvPr/>
          </p:nvSpPr>
          <p:spPr bwMode="auto">
            <a:xfrm>
              <a:off x="3298" y="1700"/>
              <a:ext cx="40" cy="40"/>
            </a:xfrm>
            <a:prstGeom prst="ellipse">
              <a:avLst/>
            </a:prstGeom>
            <a:solidFill>
              <a:schemeClr val="hlink"/>
            </a:solidFill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graphicFrame>
          <p:nvGraphicFramePr>
            <p:cNvPr id="58403" name="Object 35"/>
            <p:cNvGraphicFramePr>
              <a:graphicFrameLocks noChangeAspect="1"/>
            </p:cNvGraphicFramePr>
            <p:nvPr/>
          </p:nvGraphicFramePr>
          <p:xfrm>
            <a:off x="3216" y="1738"/>
            <a:ext cx="192" cy="212"/>
          </p:xfrm>
          <a:graphic>
            <a:graphicData uri="http://schemas.openxmlformats.org/presentationml/2006/ole">
              <p:oleObj spid="_x0000_s58403" name="Equation" r:id="rId19" imgW="126835" imgH="139518" progId="Equation.3">
                <p:embed/>
              </p:oleObj>
            </a:graphicData>
          </a:graphic>
        </p:graphicFrame>
      </p:grpSp>
      <p:sp>
        <p:nvSpPr>
          <p:cNvPr id="58439" name="AutoShape 71"/>
          <p:cNvSpPr>
            <a:spLocks noChangeArrowheads="1"/>
          </p:cNvSpPr>
          <p:nvPr/>
        </p:nvSpPr>
        <p:spPr bwMode="auto">
          <a:xfrm>
            <a:off x="3886200" y="4343400"/>
            <a:ext cx="1066800" cy="152400"/>
          </a:xfrm>
          <a:prstGeom prst="rightArrow">
            <a:avLst>
              <a:gd name="adj1" fmla="val 50000"/>
              <a:gd name="adj2" fmla="val 17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pSp>
        <p:nvGrpSpPr>
          <p:cNvPr id="58441" name="Group 73"/>
          <p:cNvGrpSpPr>
            <a:grpSpLocks/>
          </p:cNvGrpSpPr>
          <p:nvPr/>
        </p:nvGrpSpPr>
        <p:grpSpPr bwMode="auto">
          <a:xfrm>
            <a:off x="2466975" y="5218113"/>
            <a:ext cx="306388" cy="485775"/>
            <a:chOff x="1554" y="3287"/>
            <a:chExt cx="193" cy="306"/>
          </a:xfrm>
        </p:grpSpPr>
        <p:sp>
          <p:nvSpPr>
            <p:cNvPr id="58436" name="Oval 68"/>
            <p:cNvSpPr>
              <a:spLocks noChangeArrowheads="1"/>
            </p:cNvSpPr>
            <p:nvPr/>
          </p:nvSpPr>
          <p:spPr bwMode="auto">
            <a:xfrm>
              <a:off x="1637" y="3287"/>
              <a:ext cx="40" cy="4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graphicFrame>
          <p:nvGraphicFramePr>
            <p:cNvPr id="58437" name="Object 69"/>
            <p:cNvGraphicFramePr>
              <a:graphicFrameLocks noChangeAspect="1"/>
            </p:cNvGraphicFramePr>
            <p:nvPr/>
          </p:nvGraphicFramePr>
          <p:xfrm>
            <a:off x="1554" y="3325"/>
            <a:ext cx="193" cy="268"/>
          </p:xfrm>
          <a:graphic>
            <a:graphicData uri="http://schemas.openxmlformats.org/presentationml/2006/ole">
              <p:oleObj spid="_x0000_s58437" name="Equation" r:id="rId20" imgW="126725" imgH="177415" progId="Equation.3">
                <p:embed/>
              </p:oleObj>
            </a:graphicData>
          </a:graphic>
        </p:graphicFrame>
      </p:grpSp>
      <p:pic>
        <p:nvPicPr>
          <p:cNvPr id="58444" name="Picture 76" descr="机动"/>
          <p:cNvPicPr>
            <a:picLocks noChangeAspect="1" noChangeArrowheads="1"/>
          </p:cNvPicPr>
          <p:nvPr/>
        </p:nvPicPr>
        <p:blipFill>
          <a:blip r:embed="rId21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58449" name="Text Box 81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58450" name="Picture 82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58451" name="Picture 83" descr="目录">
            <a:hlinkClick r:id="rId23" action="ppaction://hlinksldjump"/>
          </p:cNvPr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58452" name="Picture 84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58453" name="Picture 85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58454" name="Picture 86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8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26" grpId="0" build="p" autoUpdateAnimBg="0"/>
      <p:bldP spid="58438" grpId="0" animBg="1"/>
      <p:bldP spid="5843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64" name="Object 4"/>
          <p:cNvGraphicFramePr>
            <a:graphicFrameLocks noChangeAspect="1"/>
          </p:cNvGraphicFramePr>
          <p:nvPr/>
        </p:nvGraphicFramePr>
        <p:xfrm>
          <a:off x="295275" y="333375"/>
          <a:ext cx="8628063" cy="787400"/>
        </p:xfrm>
        <a:graphic>
          <a:graphicData uri="http://schemas.openxmlformats.org/presentationml/2006/ole">
            <p:oleObj spid="_x0000_s92164" name="公式" r:id="rId3" imgW="3810000" imgH="342900" progId="Equation.3">
              <p:embed/>
            </p:oleObj>
          </a:graphicData>
        </a:graphic>
      </p:graphicFrame>
      <p:graphicFrame>
        <p:nvGraphicFramePr>
          <p:cNvPr id="92167" name="Object 7"/>
          <p:cNvGraphicFramePr>
            <a:graphicFrameLocks noChangeAspect="1"/>
          </p:cNvGraphicFramePr>
          <p:nvPr/>
        </p:nvGraphicFramePr>
        <p:xfrm>
          <a:off x="395288" y="1125538"/>
          <a:ext cx="7561262" cy="530225"/>
        </p:xfrm>
        <a:graphic>
          <a:graphicData uri="http://schemas.openxmlformats.org/presentationml/2006/ole">
            <p:oleObj spid="_x0000_s92167" name="公式" r:id="rId4" imgW="2616200" imgH="215900" progId="Equation.3">
              <p:embed/>
            </p:oleObj>
          </a:graphicData>
        </a:graphic>
      </p:graphicFrame>
      <p:graphicFrame>
        <p:nvGraphicFramePr>
          <p:cNvPr id="92169" name="Object 9"/>
          <p:cNvGraphicFramePr>
            <a:graphicFrameLocks noChangeAspect="1"/>
          </p:cNvGraphicFramePr>
          <p:nvPr/>
        </p:nvGraphicFramePr>
        <p:xfrm>
          <a:off x="1258888" y="1700213"/>
          <a:ext cx="2519362" cy="620712"/>
        </p:xfrm>
        <a:graphic>
          <a:graphicData uri="http://schemas.openxmlformats.org/presentationml/2006/ole">
            <p:oleObj spid="_x0000_s92169" name="公式" r:id="rId5" imgW="850531" imgH="241195" progId="Equation.3">
              <p:embed/>
            </p:oleObj>
          </a:graphicData>
        </a:graphic>
      </p:graphicFrame>
      <p:graphicFrame>
        <p:nvGraphicFramePr>
          <p:cNvPr id="92171" name="Object 11"/>
          <p:cNvGraphicFramePr>
            <a:graphicFrameLocks noChangeAspect="1"/>
          </p:cNvGraphicFramePr>
          <p:nvPr>
            <p:ph/>
          </p:nvPr>
        </p:nvGraphicFramePr>
        <p:xfrm>
          <a:off x="4211638" y="1700213"/>
          <a:ext cx="2159000" cy="612775"/>
        </p:xfrm>
        <a:graphic>
          <a:graphicData uri="http://schemas.openxmlformats.org/presentationml/2006/ole">
            <p:oleObj spid="_x0000_s92171" name="公式" r:id="rId6" imgW="850531" imgH="241195" progId="Equation.3">
              <p:embed/>
            </p:oleObj>
          </a:graphicData>
        </a:graphic>
      </p:graphicFrame>
      <p:sp>
        <p:nvSpPr>
          <p:cNvPr id="92173" name="Text Box 13"/>
          <p:cNvSpPr txBox="1">
            <a:spLocks noChangeArrowheads="1"/>
          </p:cNvSpPr>
          <p:nvPr/>
        </p:nvSpPr>
        <p:spPr bwMode="auto">
          <a:xfrm>
            <a:off x="3779838" y="1773238"/>
            <a:ext cx="504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&lt;</a:t>
            </a:r>
          </a:p>
        </p:txBody>
      </p:sp>
      <p:graphicFrame>
        <p:nvGraphicFramePr>
          <p:cNvPr id="92174" name="Object 14"/>
          <p:cNvGraphicFramePr>
            <a:graphicFrameLocks noChangeAspect="1"/>
          </p:cNvGraphicFramePr>
          <p:nvPr/>
        </p:nvGraphicFramePr>
        <p:xfrm>
          <a:off x="1116013" y="2420938"/>
          <a:ext cx="1584325" cy="515937"/>
        </p:xfrm>
        <a:graphic>
          <a:graphicData uri="http://schemas.openxmlformats.org/presentationml/2006/ole">
            <p:oleObj spid="_x0000_s92174" name="公式" r:id="rId7" imgW="647419" imgH="215806" progId="Equation.3">
              <p:embed/>
            </p:oleObj>
          </a:graphicData>
        </a:graphic>
      </p:graphicFrame>
      <p:graphicFrame>
        <p:nvGraphicFramePr>
          <p:cNvPr id="92177" name="Object 17"/>
          <p:cNvGraphicFramePr>
            <a:graphicFrameLocks noChangeAspect="1"/>
          </p:cNvGraphicFramePr>
          <p:nvPr/>
        </p:nvGraphicFramePr>
        <p:xfrm>
          <a:off x="1116013" y="2924175"/>
          <a:ext cx="2447925" cy="547688"/>
        </p:xfrm>
        <a:graphic>
          <a:graphicData uri="http://schemas.openxmlformats.org/presentationml/2006/ole">
            <p:oleObj spid="_x0000_s92177" name="公式" r:id="rId8" imgW="977900" imgH="228600" progId="Equation.3">
              <p:embed/>
            </p:oleObj>
          </a:graphicData>
        </a:graphic>
      </p:graphicFrame>
      <p:graphicFrame>
        <p:nvGraphicFramePr>
          <p:cNvPr id="92180" name="Object 20"/>
          <p:cNvGraphicFramePr>
            <a:graphicFrameLocks noChangeAspect="1"/>
          </p:cNvGraphicFramePr>
          <p:nvPr/>
        </p:nvGraphicFramePr>
        <p:xfrm>
          <a:off x="3851275" y="2924175"/>
          <a:ext cx="3529013" cy="544513"/>
        </p:xfrm>
        <a:graphic>
          <a:graphicData uri="http://schemas.openxmlformats.org/presentationml/2006/ole">
            <p:oleObj spid="_x0000_s92180" name="公式" r:id="rId9" imgW="1459866" imgH="241195" progId="Equation.3">
              <p:embed/>
            </p:oleObj>
          </a:graphicData>
        </a:graphic>
      </p:graphicFrame>
      <p:graphicFrame>
        <p:nvGraphicFramePr>
          <p:cNvPr id="92183" name="Object 23"/>
          <p:cNvGraphicFramePr>
            <a:graphicFrameLocks noChangeAspect="1"/>
          </p:cNvGraphicFramePr>
          <p:nvPr/>
        </p:nvGraphicFramePr>
        <p:xfrm>
          <a:off x="1116013" y="3500438"/>
          <a:ext cx="1800225" cy="482600"/>
        </p:xfrm>
        <a:graphic>
          <a:graphicData uri="http://schemas.openxmlformats.org/presentationml/2006/ole">
            <p:oleObj spid="_x0000_s92183" name="公式" r:id="rId10" imgW="698197" imgH="203112" progId="Equation.3">
              <p:embed/>
            </p:oleObj>
          </a:graphicData>
        </a:graphic>
      </p:graphicFrame>
      <p:graphicFrame>
        <p:nvGraphicFramePr>
          <p:cNvPr id="92186" name="Object 26"/>
          <p:cNvGraphicFramePr>
            <a:graphicFrameLocks noChangeAspect="1"/>
          </p:cNvGraphicFramePr>
          <p:nvPr/>
        </p:nvGraphicFramePr>
        <p:xfrm>
          <a:off x="3132138" y="3500438"/>
          <a:ext cx="4176712" cy="576262"/>
        </p:xfrm>
        <a:graphic>
          <a:graphicData uri="http://schemas.openxmlformats.org/presentationml/2006/ole">
            <p:oleObj spid="_x0000_s92186" name="公式" r:id="rId11" imgW="1854200" imgH="241300" progId="Equation.3">
              <p:embed/>
            </p:oleObj>
          </a:graphicData>
        </a:graphic>
      </p:graphicFrame>
      <p:sp>
        <p:nvSpPr>
          <p:cNvPr id="92193" name="Text Box 33"/>
          <p:cNvSpPr txBox="1">
            <a:spLocks noChangeArrowheads="1"/>
          </p:cNvSpPr>
          <p:nvPr/>
        </p:nvSpPr>
        <p:spPr bwMode="auto">
          <a:xfrm>
            <a:off x="971550" y="3933825"/>
            <a:ext cx="1800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(3)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求极限</a:t>
            </a:r>
          </a:p>
        </p:txBody>
      </p:sp>
      <p:graphicFrame>
        <p:nvGraphicFramePr>
          <p:cNvPr id="92194" name="Object 34"/>
          <p:cNvGraphicFramePr>
            <a:graphicFrameLocks noChangeAspect="1"/>
          </p:cNvGraphicFramePr>
          <p:nvPr/>
        </p:nvGraphicFramePr>
        <p:xfrm>
          <a:off x="1331913" y="4437063"/>
          <a:ext cx="1943100" cy="687387"/>
        </p:xfrm>
        <a:graphic>
          <a:graphicData uri="http://schemas.openxmlformats.org/presentationml/2006/ole">
            <p:oleObj spid="_x0000_s92194" name="公式" r:id="rId12" imgW="774364" imgH="279279" progId="Equation.3">
              <p:embed/>
            </p:oleObj>
          </a:graphicData>
        </a:graphic>
      </p:graphicFrame>
      <p:graphicFrame>
        <p:nvGraphicFramePr>
          <p:cNvPr id="92200" name="Object 40"/>
          <p:cNvGraphicFramePr>
            <a:graphicFrameLocks noChangeAspect="1"/>
          </p:cNvGraphicFramePr>
          <p:nvPr/>
        </p:nvGraphicFramePr>
        <p:xfrm>
          <a:off x="3492500" y="4437063"/>
          <a:ext cx="4321175" cy="720725"/>
        </p:xfrm>
        <a:graphic>
          <a:graphicData uri="http://schemas.openxmlformats.org/presentationml/2006/ole">
            <p:oleObj spid="_x0000_s92200" name="公式" r:id="rId13" imgW="1714500" imgH="292100" progId="Equation.3">
              <p:embed/>
            </p:oleObj>
          </a:graphicData>
        </a:graphic>
      </p:graphicFrame>
      <p:graphicFrame>
        <p:nvGraphicFramePr>
          <p:cNvPr id="92203" name="Object 43"/>
          <p:cNvGraphicFramePr>
            <a:graphicFrameLocks noChangeAspect="1"/>
          </p:cNvGraphicFramePr>
          <p:nvPr/>
        </p:nvGraphicFramePr>
        <p:xfrm>
          <a:off x="971550" y="5084763"/>
          <a:ext cx="4752975" cy="736600"/>
        </p:xfrm>
        <a:graphic>
          <a:graphicData uri="http://schemas.openxmlformats.org/presentationml/2006/ole">
            <p:oleObj spid="_x0000_s92203" name="公式" r:id="rId14" imgW="1968500" imgH="304800" progId="Equation.3">
              <p:embed/>
            </p:oleObj>
          </a:graphicData>
        </a:graphic>
      </p:graphicFrame>
      <p:graphicFrame>
        <p:nvGraphicFramePr>
          <p:cNvPr id="92206" name="Object 46"/>
          <p:cNvGraphicFramePr>
            <a:graphicFrameLocks noChangeAspect="1"/>
          </p:cNvGraphicFramePr>
          <p:nvPr/>
        </p:nvGraphicFramePr>
        <p:xfrm>
          <a:off x="1116013" y="5876925"/>
          <a:ext cx="6624637" cy="576263"/>
        </p:xfrm>
        <a:graphic>
          <a:graphicData uri="http://schemas.openxmlformats.org/presentationml/2006/ole">
            <p:oleObj spid="_x0000_s92206" name="公式" r:id="rId15" imgW="2768600" imgH="241300" progId="Equation.3">
              <p:embed/>
            </p:oleObj>
          </a:graphicData>
        </a:graphic>
      </p:graphicFrame>
      <p:pic>
        <p:nvPicPr>
          <p:cNvPr id="92209" name="Picture 49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92210" name="Picture 50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2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2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2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2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2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92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92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92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92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3" grpId="0"/>
      <p:bldP spid="9219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666" name="Object 2"/>
          <p:cNvGraphicFramePr>
            <a:graphicFrameLocks noChangeAspect="1"/>
          </p:cNvGraphicFramePr>
          <p:nvPr/>
        </p:nvGraphicFramePr>
        <p:xfrm>
          <a:off x="179388" y="0"/>
          <a:ext cx="8634412" cy="1039813"/>
        </p:xfrm>
        <a:graphic>
          <a:graphicData uri="http://schemas.openxmlformats.org/presentationml/2006/ole">
            <p:oleObj spid="_x0000_s113666" name="公式" r:id="rId3" imgW="3771900" imgH="431800" progId="Equation.3">
              <p:embed/>
            </p:oleObj>
          </a:graphicData>
        </a:graphic>
      </p:graphicFrame>
      <p:graphicFrame>
        <p:nvGraphicFramePr>
          <p:cNvPr id="113667" name="Object 3"/>
          <p:cNvGraphicFramePr>
            <a:graphicFrameLocks noChangeAspect="1"/>
          </p:cNvGraphicFramePr>
          <p:nvPr/>
        </p:nvGraphicFramePr>
        <p:xfrm>
          <a:off x="468313" y="908050"/>
          <a:ext cx="7850187" cy="560388"/>
        </p:xfrm>
        <a:graphic>
          <a:graphicData uri="http://schemas.openxmlformats.org/presentationml/2006/ole">
            <p:oleObj spid="_x0000_s113667" name="公式" r:id="rId4" imgW="3136900" imgH="228600" progId="Equation.3">
              <p:embed/>
            </p:oleObj>
          </a:graphicData>
        </a:graphic>
      </p:graphicFrame>
      <p:graphicFrame>
        <p:nvGraphicFramePr>
          <p:cNvPr id="113668" name="Object 4"/>
          <p:cNvGraphicFramePr>
            <a:graphicFrameLocks noChangeAspect="1"/>
          </p:cNvGraphicFramePr>
          <p:nvPr/>
        </p:nvGraphicFramePr>
        <p:xfrm>
          <a:off x="1547813" y="1341438"/>
          <a:ext cx="2303462" cy="1008062"/>
        </p:xfrm>
        <a:graphic>
          <a:graphicData uri="http://schemas.openxmlformats.org/presentationml/2006/ole">
            <p:oleObj spid="_x0000_s113668" name="公式" r:id="rId5" imgW="1091726" imgH="431613" progId="Equation.3">
              <p:embed/>
            </p:oleObj>
          </a:graphicData>
        </a:graphic>
      </p:graphicFrame>
      <p:graphicFrame>
        <p:nvGraphicFramePr>
          <p:cNvPr id="113669" name="Object 5"/>
          <p:cNvGraphicFramePr>
            <a:graphicFrameLocks noChangeAspect="1"/>
          </p:cNvGraphicFramePr>
          <p:nvPr>
            <p:ph/>
          </p:nvPr>
        </p:nvGraphicFramePr>
        <p:xfrm>
          <a:off x="3851275" y="1352550"/>
          <a:ext cx="2233613" cy="1023938"/>
        </p:xfrm>
        <a:graphic>
          <a:graphicData uri="http://schemas.openxmlformats.org/presentationml/2006/ole">
            <p:oleObj spid="_x0000_s113669" name="公式" r:id="rId6" imgW="1054100" imgH="482600" progId="Equation.3">
              <p:embed/>
            </p:oleObj>
          </a:graphicData>
        </a:graphic>
      </p:graphicFrame>
      <p:graphicFrame>
        <p:nvGraphicFramePr>
          <p:cNvPr id="113671" name="Object 7"/>
          <p:cNvGraphicFramePr>
            <a:graphicFrameLocks noChangeAspect="1"/>
          </p:cNvGraphicFramePr>
          <p:nvPr/>
        </p:nvGraphicFramePr>
        <p:xfrm>
          <a:off x="611188" y="2563813"/>
          <a:ext cx="1677987" cy="485775"/>
        </p:xfrm>
        <a:graphic>
          <a:graphicData uri="http://schemas.openxmlformats.org/presentationml/2006/ole">
            <p:oleObj spid="_x0000_s113671" name="公式" r:id="rId7" imgW="685800" imgH="203200" progId="Equation.3">
              <p:embed/>
            </p:oleObj>
          </a:graphicData>
        </a:graphic>
      </p:graphicFrame>
      <p:graphicFrame>
        <p:nvGraphicFramePr>
          <p:cNvPr id="113672" name="Object 8"/>
          <p:cNvGraphicFramePr>
            <a:graphicFrameLocks noChangeAspect="1"/>
          </p:cNvGraphicFramePr>
          <p:nvPr/>
        </p:nvGraphicFramePr>
        <p:xfrm>
          <a:off x="2339975" y="2347913"/>
          <a:ext cx="2574925" cy="1033462"/>
        </p:xfrm>
        <a:graphic>
          <a:graphicData uri="http://schemas.openxmlformats.org/presentationml/2006/ole">
            <p:oleObj spid="_x0000_s113672" name="公式" r:id="rId8" imgW="1028254" imgH="431613" progId="Equation.3">
              <p:embed/>
            </p:oleObj>
          </a:graphicData>
        </a:graphic>
      </p:graphicFrame>
      <p:graphicFrame>
        <p:nvGraphicFramePr>
          <p:cNvPr id="113673" name="Object 9"/>
          <p:cNvGraphicFramePr>
            <a:graphicFrameLocks noChangeAspect="1"/>
          </p:cNvGraphicFramePr>
          <p:nvPr/>
        </p:nvGraphicFramePr>
        <p:xfrm>
          <a:off x="4859338" y="2420938"/>
          <a:ext cx="2111375" cy="887412"/>
        </p:xfrm>
        <a:graphic>
          <a:graphicData uri="http://schemas.openxmlformats.org/presentationml/2006/ole">
            <p:oleObj spid="_x0000_s113673" name="公式" r:id="rId9" imgW="926698" imgH="393529" progId="Equation.3">
              <p:embed/>
            </p:oleObj>
          </a:graphicData>
        </a:graphic>
      </p:graphicFrame>
      <p:graphicFrame>
        <p:nvGraphicFramePr>
          <p:cNvPr id="113674" name="Object 10"/>
          <p:cNvGraphicFramePr>
            <a:graphicFrameLocks noChangeAspect="1"/>
          </p:cNvGraphicFramePr>
          <p:nvPr/>
        </p:nvGraphicFramePr>
        <p:xfrm>
          <a:off x="3059113" y="3357563"/>
          <a:ext cx="1997075" cy="542925"/>
        </p:xfrm>
        <a:graphic>
          <a:graphicData uri="http://schemas.openxmlformats.org/presentationml/2006/ole">
            <p:oleObj spid="_x0000_s113674" name="公式" r:id="rId10" imgW="774364" imgH="228501" progId="Equation.3">
              <p:embed/>
            </p:oleObj>
          </a:graphicData>
        </a:graphic>
      </p:graphicFrame>
      <p:sp>
        <p:nvSpPr>
          <p:cNvPr id="113676" name="Text Box 12"/>
          <p:cNvSpPr txBox="1">
            <a:spLocks noChangeArrowheads="1"/>
          </p:cNvSpPr>
          <p:nvPr/>
        </p:nvSpPr>
        <p:spPr bwMode="auto">
          <a:xfrm>
            <a:off x="468313" y="4005263"/>
            <a:ext cx="18002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(3)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求极限</a:t>
            </a:r>
          </a:p>
        </p:txBody>
      </p:sp>
      <p:graphicFrame>
        <p:nvGraphicFramePr>
          <p:cNvPr id="113677" name="Object 13"/>
          <p:cNvGraphicFramePr>
            <a:graphicFrameLocks noChangeAspect="1"/>
          </p:cNvGraphicFramePr>
          <p:nvPr/>
        </p:nvGraphicFramePr>
        <p:xfrm>
          <a:off x="2195513" y="4005263"/>
          <a:ext cx="2166937" cy="687387"/>
        </p:xfrm>
        <a:graphic>
          <a:graphicData uri="http://schemas.openxmlformats.org/presentationml/2006/ole">
            <p:oleObj spid="_x0000_s113677" name="公式" r:id="rId11" imgW="863225" imgH="279279" progId="Equation.3">
              <p:embed/>
            </p:oleObj>
          </a:graphicData>
        </a:graphic>
      </p:graphicFrame>
      <p:graphicFrame>
        <p:nvGraphicFramePr>
          <p:cNvPr id="113678" name="Object 14"/>
          <p:cNvGraphicFramePr>
            <a:graphicFrameLocks noChangeAspect="1"/>
          </p:cNvGraphicFramePr>
          <p:nvPr/>
        </p:nvGraphicFramePr>
        <p:xfrm>
          <a:off x="4356100" y="4005263"/>
          <a:ext cx="4384675" cy="720725"/>
        </p:xfrm>
        <a:graphic>
          <a:graphicData uri="http://schemas.openxmlformats.org/presentationml/2006/ole">
            <p:oleObj spid="_x0000_s113678" name="公式" r:id="rId12" imgW="1739900" imgH="292100" progId="Equation.3">
              <p:embed/>
            </p:oleObj>
          </a:graphicData>
        </a:graphic>
      </p:graphicFrame>
      <p:graphicFrame>
        <p:nvGraphicFramePr>
          <p:cNvPr id="113679" name="Object 15"/>
          <p:cNvGraphicFramePr>
            <a:graphicFrameLocks noChangeAspect="1"/>
          </p:cNvGraphicFramePr>
          <p:nvPr/>
        </p:nvGraphicFramePr>
        <p:xfrm>
          <a:off x="1476375" y="4581525"/>
          <a:ext cx="5832475" cy="1044575"/>
        </p:xfrm>
        <a:graphic>
          <a:graphicData uri="http://schemas.openxmlformats.org/presentationml/2006/ole">
            <p:oleObj spid="_x0000_s113679" name="公式" r:id="rId13" imgW="2349500" imgH="431800" progId="Equation.3">
              <p:embed/>
            </p:oleObj>
          </a:graphicData>
        </a:graphic>
      </p:graphicFrame>
      <p:graphicFrame>
        <p:nvGraphicFramePr>
          <p:cNvPr id="113680" name="Object 16"/>
          <p:cNvGraphicFramePr>
            <a:graphicFrameLocks noChangeAspect="1"/>
          </p:cNvGraphicFramePr>
          <p:nvPr/>
        </p:nvGraphicFramePr>
        <p:xfrm>
          <a:off x="1258888" y="5445125"/>
          <a:ext cx="6553200" cy="904875"/>
        </p:xfrm>
        <a:graphic>
          <a:graphicData uri="http://schemas.openxmlformats.org/presentationml/2006/ole">
            <p:oleObj spid="_x0000_s113680" name="公式" r:id="rId14" imgW="2844800" imgH="393700" progId="Equation.3">
              <p:embed/>
            </p:oleObj>
          </a:graphicData>
        </a:graphic>
      </p:graphicFrame>
      <p:pic>
        <p:nvPicPr>
          <p:cNvPr id="113681" name="Picture 17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113682" name="Picture 18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3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3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3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13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13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13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13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594" name="Object 2"/>
          <p:cNvGraphicFramePr>
            <a:graphicFrameLocks noChangeAspect="1"/>
          </p:cNvGraphicFramePr>
          <p:nvPr/>
        </p:nvGraphicFramePr>
        <p:xfrm>
          <a:off x="250825" y="188913"/>
          <a:ext cx="8535988" cy="755650"/>
        </p:xfrm>
        <a:graphic>
          <a:graphicData uri="http://schemas.openxmlformats.org/presentationml/2006/ole">
            <p:oleObj spid="_x0000_s110594" name="公式" r:id="rId3" imgW="4076700" imgH="342900" progId="Equation.3">
              <p:embed/>
            </p:oleObj>
          </a:graphicData>
        </a:graphic>
      </p:graphicFrame>
      <p:graphicFrame>
        <p:nvGraphicFramePr>
          <p:cNvPr id="110595" name="Object 3"/>
          <p:cNvGraphicFramePr>
            <a:graphicFrameLocks noChangeAspect="1"/>
          </p:cNvGraphicFramePr>
          <p:nvPr/>
        </p:nvGraphicFramePr>
        <p:xfrm>
          <a:off x="395288" y="908050"/>
          <a:ext cx="7561262" cy="530225"/>
        </p:xfrm>
        <a:graphic>
          <a:graphicData uri="http://schemas.openxmlformats.org/presentationml/2006/ole">
            <p:oleObj spid="_x0000_s110595" name="公式" r:id="rId4" imgW="2616200" imgH="215900" progId="Equation.3">
              <p:embed/>
            </p:oleObj>
          </a:graphicData>
        </a:graphic>
      </p:graphicFrame>
      <p:graphicFrame>
        <p:nvGraphicFramePr>
          <p:cNvPr id="110596" name="Object 4"/>
          <p:cNvGraphicFramePr>
            <a:graphicFrameLocks noChangeAspect="1"/>
          </p:cNvGraphicFramePr>
          <p:nvPr/>
        </p:nvGraphicFramePr>
        <p:xfrm>
          <a:off x="1187450" y="1412875"/>
          <a:ext cx="2519363" cy="620713"/>
        </p:xfrm>
        <a:graphic>
          <a:graphicData uri="http://schemas.openxmlformats.org/presentationml/2006/ole">
            <p:oleObj spid="_x0000_s110596" name="公式" r:id="rId5" imgW="850531" imgH="241195" progId="Equation.3">
              <p:embed/>
            </p:oleObj>
          </a:graphicData>
        </a:graphic>
      </p:graphicFrame>
      <p:graphicFrame>
        <p:nvGraphicFramePr>
          <p:cNvPr id="110597" name="Object 5"/>
          <p:cNvGraphicFramePr>
            <a:graphicFrameLocks noChangeAspect="1"/>
          </p:cNvGraphicFramePr>
          <p:nvPr>
            <p:ph/>
          </p:nvPr>
        </p:nvGraphicFramePr>
        <p:xfrm>
          <a:off x="4211638" y="1412875"/>
          <a:ext cx="2159000" cy="612775"/>
        </p:xfrm>
        <a:graphic>
          <a:graphicData uri="http://schemas.openxmlformats.org/presentationml/2006/ole">
            <p:oleObj spid="_x0000_s110597" name="公式" r:id="rId6" imgW="850531" imgH="241195" progId="Equation.3">
              <p:embed/>
            </p:oleObj>
          </a:graphicData>
        </a:graphic>
      </p:graphicFrame>
      <p:sp>
        <p:nvSpPr>
          <p:cNvPr id="110598" name="Text Box 6"/>
          <p:cNvSpPr txBox="1">
            <a:spLocks noChangeArrowheads="1"/>
          </p:cNvSpPr>
          <p:nvPr/>
        </p:nvSpPr>
        <p:spPr bwMode="auto">
          <a:xfrm>
            <a:off x="3779838" y="1484313"/>
            <a:ext cx="504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&lt;</a:t>
            </a:r>
          </a:p>
        </p:txBody>
      </p:sp>
      <p:graphicFrame>
        <p:nvGraphicFramePr>
          <p:cNvPr id="110599" name="Object 7"/>
          <p:cNvGraphicFramePr>
            <a:graphicFrameLocks noChangeAspect="1"/>
          </p:cNvGraphicFramePr>
          <p:nvPr/>
        </p:nvGraphicFramePr>
        <p:xfrm>
          <a:off x="395288" y="2205038"/>
          <a:ext cx="1584325" cy="515937"/>
        </p:xfrm>
        <a:graphic>
          <a:graphicData uri="http://schemas.openxmlformats.org/presentationml/2006/ole">
            <p:oleObj spid="_x0000_s110599" name="公式" r:id="rId7" imgW="647419" imgH="215806" progId="Equation.3">
              <p:embed/>
            </p:oleObj>
          </a:graphicData>
        </a:graphic>
      </p:graphicFrame>
      <p:graphicFrame>
        <p:nvGraphicFramePr>
          <p:cNvPr id="110600" name="Object 8"/>
          <p:cNvGraphicFramePr>
            <a:graphicFrameLocks noChangeAspect="1"/>
          </p:cNvGraphicFramePr>
          <p:nvPr/>
        </p:nvGraphicFramePr>
        <p:xfrm>
          <a:off x="2627313" y="2133600"/>
          <a:ext cx="3178175" cy="547688"/>
        </p:xfrm>
        <a:graphic>
          <a:graphicData uri="http://schemas.openxmlformats.org/presentationml/2006/ole">
            <p:oleObj spid="_x0000_s110600" name="公式" r:id="rId8" imgW="1270000" imgH="228600" progId="Equation.3">
              <p:embed/>
            </p:oleObj>
          </a:graphicData>
        </a:graphic>
      </p:graphicFrame>
      <p:graphicFrame>
        <p:nvGraphicFramePr>
          <p:cNvPr id="110601" name="Object 9"/>
          <p:cNvGraphicFramePr>
            <a:graphicFrameLocks noChangeAspect="1"/>
          </p:cNvGraphicFramePr>
          <p:nvPr/>
        </p:nvGraphicFramePr>
        <p:xfrm>
          <a:off x="395288" y="2781300"/>
          <a:ext cx="8388350" cy="630238"/>
        </p:xfrm>
        <a:graphic>
          <a:graphicData uri="http://schemas.openxmlformats.org/presentationml/2006/ole">
            <p:oleObj spid="_x0000_s110601" name="公式" r:id="rId9" imgW="3683000" imgH="279400" progId="Equation.3">
              <p:embed/>
            </p:oleObj>
          </a:graphicData>
        </a:graphic>
      </p:graphicFrame>
      <p:graphicFrame>
        <p:nvGraphicFramePr>
          <p:cNvPr id="110602" name="Object 10"/>
          <p:cNvGraphicFramePr>
            <a:graphicFrameLocks noChangeAspect="1"/>
          </p:cNvGraphicFramePr>
          <p:nvPr/>
        </p:nvGraphicFramePr>
        <p:xfrm>
          <a:off x="739775" y="3470275"/>
          <a:ext cx="2552700" cy="542925"/>
        </p:xfrm>
        <a:graphic>
          <a:graphicData uri="http://schemas.openxmlformats.org/presentationml/2006/ole">
            <p:oleObj spid="_x0000_s110602" name="公式" r:id="rId10" imgW="990600" imgH="228600" progId="Equation.3">
              <p:embed/>
            </p:oleObj>
          </a:graphicData>
        </a:graphic>
      </p:graphicFrame>
      <p:graphicFrame>
        <p:nvGraphicFramePr>
          <p:cNvPr id="110603" name="Object 11"/>
          <p:cNvGraphicFramePr>
            <a:graphicFrameLocks noChangeAspect="1"/>
          </p:cNvGraphicFramePr>
          <p:nvPr/>
        </p:nvGraphicFramePr>
        <p:xfrm>
          <a:off x="3203575" y="3429000"/>
          <a:ext cx="5464175" cy="666750"/>
        </p:xfrm>
        <a:graphic>
          <a:graphicData uri="http://schemas.openxmlformats.org/presentationml/2006/ole">
            <p:oleObj spid="_x0000_s110603" name="公式" r:id="rId11" imgW="2425700" imgH="279400" progId="Equation.3">
              <p:embed/>
            </p:oleObj>
          </a:graphicData>
        </a:graphic>
      </p:graphicFrame>
      <p:sp>
        <p:nvSpPr>
          <p:cNvPr id="110604" name="Text Box 12"/>
          <p:cNvSpPr txBox="1">
            <a:spLocks noChangeArrowheads="1"/>
          </p:cNvSpPr>
          <p:nvPr/>
        </p:nvSpPr>
        <p:spPr bwMode="auto">
          <a:xfrm>
            <a:off x="323850" y="3933825"/>
            <a:ext cx="1800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(3)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求极限</a:t>
            </a:r>
          </a:p>
        </p:txBody>
      </p:sp>
      <p:graphicFrame>
        <p:nvGraphicFramePr>
          <p:cNvPr id="110605" name="Object 13"/>
          <p:cNvGraphicFramePr>
            <a:graphicFrameLocks noChangeAspect="1"/>
          </p:cNvGraphicFramePr>
          <p:nvPr/>
        </p:nvGraphicFramePr>
        <p:xfrm>
          <a:off x="1155700" y="4508500"/>
          <a:ext cx="2006600" cy="687388"/>
        </p:xfrm>
        <a:graphic>
          <a:graphicData uri="http://schemas.openxmlformats.org/presentationml/2006/ole">
            <p:oleObj spid="_x0000_s110605" name="公式" r:id="rId12" imgW="800100" imgH="279400" progId="Equation.3">
              <p:embed/>
            </p:oleObj>
          </a:graphicData>
        </a:graphic>
      </p:graphicFrame>
      <p:graphicFrame>
        <p:nvGraphicFramePr>
          <p:cNvPr id="110606" name="Object 14"/>
          <p:cNvGraphicFramePr>
            <a:graphicFrameLocks noChangeAspect="1"/>
          </p:cNvGraphicFramePr>
          <p:nvPr/>
        </p:nvGraphicFramePr>
        <p:xfrm>
          <a:off x="3460750" y="4437063"/>
          <a:ext cx="4384675" cy="720725"/>
        </p:xfrm>
        <a:graphic>
          <a:graphicData uri="http://schemas.openxmlformats.org/presentationml/2006/ole">
            <p:oleObj spid="_x0000_s110606" name="公式" r:id="rId13" imgW="1739900" imgH="292100" progId="Equation.3">
              <p:embed/>
            </p:oleObj>
          </a:graphicData>
        </a:graphic>
      </p:graphicFrame>
      <p:graphicFrame>
        <p:nvGraphicFramePr>
          <p:cNvPr id="110607" name="Object 15"/>
          <p:cNvGraphicFramePr>
            <a:graphicFrameLocks noChangeAspect="1"/>
          </p:cNvGraphicFramePr>
          <p:nvPr/>
        </p:nvGraphicFramePr>
        <p:xfrm>
          <a:off x="941388" y="5084763"/>
          <a:ext cx="4814887" cy="736600"/>
        </p:xfrm>
        <a:graphic>
          <a:graphicData uri="http://schemas.openxmlformats.org/presentationml/2006/ole">
            <p:oleObj spid="_x0000_s110607" name="公式" r:id="rId14" imgW="1993900" imgH="304800" progId="Equation.3">
              <p:embed/>
            </p:oleObj>
          </a:graphicData>
        </a:graphic>
      </p:graphicFrame>
      <p:graphicFrame>
        <p:nvGraphicFramePr>
          <p:cNvPr id="110608" name="Object 16"/>
          <p:cNvGraphicFramePr>
            <a:graphicFrameLocks noChangeAspect="1"/>
          </p:cNvGraphicFramePr>
          <p:nvPr/>
        </p:nvGraphicFramePr>
        <p:xfrm>
          <a:off x="1525588" y="5726113"/>
          <a:ext cx="5803900" cy="879475"/>
        </p:xfrm>
        <a:graphic>
          <a:graphicData uri="http://schemas.openxmlformats.org/presentationml/2006/ole">
            <p:oleObj spid="_x0000_s110608" name="公式" r:id="rId15" imgW="2425700" imgH="368300" progId="Equation.3">
              <p:embed/>
            </p:oleObj>
          </a:graphicData>
        </a:graphic>
      </p:graphicFrame>
      <p:pic>
        <p:nvPicPr>
          <p:cNvPr id="110609" name="Picture 17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110610" name="Picture 18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10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1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10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1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8" grpId="0"/>
      <p:bldP spid="1106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05" name="Text Box 41"/>
          <p:cNvSpPr txBox="1">
            <a:spLocks noChangeArrowheads="1"/>
          </p:cNvSpPr>
          <p:nvPr/>
        </p:nvSpPr>
        <p:spPr bwMode="auto">
          <a:xfrm>
            <a:off x="228600" y="50292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数学语言描述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sp>
        <p:nvSpPr>
          <p:cNvPr id="88104" name="Freeform 40"/>
          <p:cNvSpPr>
            <a:spLocks/>
          </p:cNvSpPr>
          <p:nvPr/>
        </p:nvSpPr>
        <p:spPr bwMode="auto">
          <a:xfrm>
            <a:off x="7315200" y="2895600"/>
            <a:ext cx="914400" cy="792163"/>
          </a:xfrm>
          <a:custGeom>
            <a:avLst/>
            <a:gdLst/>
            <a:ahLst/>
            <a:cxnLst>
              <a:cxn ang="0">
                <a:pos x="288" y="0"/>
              </a:cxn>
              <a:cxn ang="0">
                <a:pos x="576" y="480"/>
              </a:cxn>
              <a:cxn ang="0">
                <a:pos x="0" y="480"/>
              </a:cxn>
              <a:cxn ang="0">
                <a:pos x="288" y="0"/>
              </a:cxn>
            </a:cxnLst>
            <a:rect l="0" t="0" r="r" b="b"/>
            <a:pathLst>
              <a:path w="576" h="480">
                <a:moveTo>
                  <a:pt x="288" y="0"/>
                </a:moveTo>
                <a:lnTo>
                  <a:pt x="576" y="480"/>
                </a:lnTo>
                <a:lnTo>
                  <a:pt x="0" y="480"/>
                </a:lnTo>
                <a:lnTo>
                  <a:pt x="288" y="0"/>
                </a:lnTo>
                <a:close/>
              </a:path>
            </a:pathLst>
          </a:custGeom>
          <a:solidFill>
            <a:srgbClr val="008000"/>
          </a:solidFill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88103" name="Oval 39"/>
          <p:cNvSpPr>
            <a:spLocks noChangeArrowheads="1"/>
          </p:cNvSpPr>
          <p:nvPr/>
        </p:nvSpPr>
        <p:spPr bwMode="auto">
          <a:xfrm>
            <a:off x="6858000" y="1981200"/>
            <a:ext cx="1828800" cy="1828800"/>
          </a:xfrm>
          <a:prstGeom prst="ellips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pSp>
        <p:nvGrpSpPr>
          <p:cNvPr id="88100" name="Group 36"/>
          <p:cNvGrpSpPr>
            <a:grpSpLocks/>
          </p:cNvGrpSpPr>
          <p:nvPr/>
        </p:nvGrpSpPr>
        <p:grpSpPr bwMode="auto">
          <a:xfrm>
            <a:off x="7772400" y="2895600"/>
            <a:ext cx="552450" cy="792163"/>
            <a:chOff x="4896" y="1920"/>
            <a:chExt cx="348" cy="499"/>
          </a:xfrm>
        </p:grpSpPr>
        <p:sp>
          <p:nvSpPr>
            <p:cNvPr id="88102" name="Line 38"/>
            <p:cNvSpPr>
              <a:spLocks noChangeShapeType="1"/>
            </p:cNvSpPr>
            <p:nvPr/>
          </p:nvSpPr>
          <p:spPr bwMode="auto">
            <a:xfrm>
              <a:off x="4896" y="1920"/>
              <a:ext cx="288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graphicFrame>
          <p:nvGraphicFramePr>
            <p:cNvPr id="88101" name="Object 37"/>
            <p:cNvGraphicFramePr>
              <a:graphicFrameLocks noChangeAspect="1"/>
            </p:cNvGraphicFramePr>
            <p:nvPr/>
          </p:nvGraphicFramePr>
          <p:xfrm>
            <a:off x="4992" y="1920"/>
            <a:ext cx="252" cy="280"/>
          </p:xfrm>
          <a:graphic>
            <a:graphicData uri="http://schemas.openxmlformats.org/presentationml/2006/ole">
              <p:oleObj spid="_x0000_s88101" name="公式" r:id="rId4" imgW="114102" imgH="126780" progId="Equation.3">
                <p:embed/>
              </p:oleObj>
            </a:graphicData>
          </a:graphic>
        </p:graphicFrame>
      </p:grpSp>
      <p:sp>
        <p:nvSpPr>
          <p:cNvPr id="88099" name="Rectangle 35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5256212" cy="762000"/>
          </a:xfrm>
          <a:noFill/>
          <a:ln/>
        </p:spPr>
        <p:txBody>
          <a:bodyPr/>
          <a:lstStyle/>
          <a:p>
            <a:pPr algn="l"/>
            <a:r>
              <a:rPr lang="zh-CN" altLang="en-US" sz="3200" b="1">
                <a:ea typeface="楷体_GB2312" pitchFamily="49" charset="-122"/>
              </a:rPr>
              <a:t>（一 ）数列极限的有关概念</a:t>
            </a:r>
          </a:p>
        </p:txBody>
      </p:sp>
      <p:sp>
        <p:nvSpPr>
          <p:cNvPr id="88098" name="Text Box 34"/>
          <p:cNvSpPr txBox="1">
            <a:spLocks noChangeArrowheads="1"/>
          </p:cNvSpPr>
          <p:nvPr/>
        </p:nvSpPr>
        <p:spPr bwMode="auto">
          <a:xfrm>
            <a:off x="323850" y="1052513"/>
            <a:ext cx="144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1.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引例</a:t>
            </a:r>
          </a:p>
        </p:txBody>
      </p:sp>
      <p:sp>
        <p:nvSpPr>
          <p:cNvPr id="88097" name="Text Box 33"/>
          <p:cNvSpPr txBox="1">
            <a:spLocks noChangeArrowheads="1"/>
          </p:cNvSpPr>
          <p:nvPr/>
        </p:nvSpPr>
        <p:spPr bwMode="auto">
          <a:xfrm>
            <a:off x="1600200" y="1098550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设有半径为</a:t>
            </a:r>
            <a:r>
              <a:rPr kumimoji="1" lang="zh-CN" altLang="en-US" sz="2800" i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r</a:t>
            </a:r>
            <a:r>
              <a:rPr kumimoji="1" lang="en-US" altLang="zh-CN" sz="2800" i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的圆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88096" name="Object 32"/>
          <p:cNvGraphicFramePr>
            <a:graphicFrameLocks noChangeAspect="1"/>
          </p:cNvGraphicFramePr>
          <p:nvPr/>
        </p:nvGraphicFramePr>
        <p:xfrm>
          <a:off x="228600" y="1676400"/>
          <a:ext cx="511175" cy="574675"/>
        </p:xfrm>
        <a:graphic>
          <a:graphicData uri="http://schemas.openxmlformats.org/presentationml/2006/ole">
            <p:oleObj spid="_x0000_s88096" name="Equation" r:id="rId5" imgW="203112" imgH="228501" progId="Equation.3">
              <p:embed/>
            </p:oleObj>
          </a:graphicData>
        </a:graphic>
      </p:graphicFrame>
      <p:sp>
        <p:nvSpPr>
          <p:cNvPr id="88095" name="Text Box 31"/>
          <p:cNvSpPr txBox="1">
            <a:spLocks noChangeArrowheads="1"/>
          </p:cNvSpPr>
          <p:nvPr/>
        </p:nvSpPr>
        <p:spPr bwMode="auto">
          <a:xfrm>
            <a:off x="669925" y="1679575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逼近圆面积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S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.</a:t>
            </a:r>
          </a:p>
        </p:txBody>
      </p:sp>
      <p:grpSp>
        <p:nvGrpSpPr>
          <p:cNvPr id="88087" name="Group 23"/>
          <p:cNvGrpSpPr>
            <a:grpSpLocks/>
          </p:cNvGrpSpPr>
          <p:nvPr/>
        </p:nvGrpSpPr>
        <p:grpSpPr bwMode="auto">
          <a:xfrm>
            <a:off x="7696200" y="2078038"/>
            <a:ext cx="533400" cy="1600200"/>
            <a:chOff x="4848" y="1392"/>
            <a:chExt cx="336" cy="1008"/>
          </a:xfrm>
        </p:grpSpPr>
        <p:sp>
          <p:nvSpPr>
            <p:cNvPr id="88094" name="Line 30"/>
            <p:cNvSpPr>
              <a:spLocks noChangeShapeType="1"/>
            </p:cNvSpPr>
            <p:nvPr/>
          </p:nvSpPr>
          <p:spPr bwMode="auto">
            <a:xfrm>
              <a:off x="4896" y="1920"/>
              <a:ext cx="0" cy="48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grpSp>
          <p:nvGrpSpPr>
            <p:cNvPr id="88090" name="Group 26"/>
            <p:cNvGrpSpPr>
              <a:grpSpLocks/>
            </p:cNvGrpSpPr>
            <p:nvPr/>
          </p:nvGrpSpPr>
          <p:grpSpPr bwMode="auto">
            <a:xfrm>
              <a:off x="4944" y="1392"/>
              <a:ext cx="240" cy="416"/>
              <a:chOff x="3792" y="2402"/>
              <a:chExt cx="240" cy="416"/>
            </a:xfrm>
          </p:grpSpPr>
          <p:graphicFrame>
            <p:nvGraphicFramePr>
              <p:cNvPr id="88093" name="Object 29"/>
              <p:cNvGraphicFramePr>
                <a:graphicFrameLocks noChangeAspect="1"/>
              </p:cNvGraphicFramePr>
              <p:nvPr/>
            </p:nvGraphicFramePr>
            <p:xfrm>
              <a:off x="3803" y="2402"/>
              <a:ext cx="225" cy="226"/>
            </p:xfrm>
            <a:graphic>
              <a:graphicData uri="http://schemas.openxmlformats.org/presentationml/2006/ole">
                <p:oleObj spid="_x0000_s88093" name="公式" r:id="rId6" imgW="139700" imgH="139700" progId="Equation.3">
                  <p:embed/>
                </p:oleObj>
              </a:graphicData>
            </a:graphic>
          </p:graphicFrame>
          <p:graphicFrame>
            <p:nvGraphicFramePr>
              <p:cNvPr id="88092" name="Object 28"/>
              <p:cNvGraphicFramePr>
                <a:graphicFrameLocks noChangeAspect="1"/>
              </p:cNvGraphicFramePr>
              <p:nvPr/>
            </p:nvGraphicFramePr>
            <p:xfrm>
              <a:off x="3814" y="2592"/>
              <a:ext cx="203" cy="226"/>
            </p:xfrm>
            <a:graphic>
              <a:graphicData uri="http://schemas.openxmlformats.org/presentationml/2006/ole">
                <p:oleObj spid="_x0000_s88092" name="公式" r:id="rId7" imgW="126835" imgH="139518" progId="Equation.3">
                  <p:embed/>
                </p:oleObj>
              </a:graphicData>
            </a:graphic>
          </p:graphicFrame>
          <p:sp>
            <p:nvSpPr>
              <p:cNvPr id="88091" name="Line 27"/>
              <p:cNvSpPr>
                <a:spLocks noChangeShapeType="1"/>
              </p:cNvSpPr>
              <p:nvPr/>
            </p:nvSpPr>
            <p:spPr bwMode="auto">
              <a:xfrm>
                <a:off x="3792" y="2592"/>
                <a:ext cx="2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88089" name="Arc 25"/>
            <p:cNvSpPr>
              <a:spLocks/>
            </p:cNvSpPr>
            <p:nvPr/>
          </p:nvSpPr>
          <p:spPr bwMode="auto">
            <a:xfrm>
              <a:off x="4848" y="1925"/>
              <a:ext cx="116" cy="137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7320 w 17320"/>
                <a:gd name="T1" fmla="*/ 12907 h 20301"/>
                <a:gd name="T2" fmla="*/ 7376 w 17320"/>
                <a:gd name="T3" fmla="*/ 20301 h 20301"/>
                <a:gd name="T4" fmla="*/ 0 w 17320"/>
                <a:gd name="T5" fmla="*/ 0 h 20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320" h="20301" fill="none" extrusionOk="0">
                  <a:moveTo>
                    <a:pt x="17319" y="12906"/>
                  </a:moveTo>
                  <a:cubicBezTo>
                    <a:pt x="14798" y="16289"/>
                    <a:pt x="11341" y="18860"/>
                    <a:pt x="7376" y="20301"/>
                  </a:cubicBezTo>
                </a:path>
                <a:path w="17320" h="20301" stroke="0" extrusionOk="0">
                  <a:moveTo>
                    <a:pt x="17319" y="12906"/>
                  </a:moveTo>
                  <a:cubicBezTo>
                    <a:pt x="14798" y="16289"/>
                    <a:pt x="11341" y="18860"/>
                    <a:pt x="7376" y="20301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AU"/>
            </a:p>
          </p:txBody>
        </p:sp>
        <p:sp>
          <p:nvSpPr>
            <p:cNvPr id="88088" name="Line 24"/>
            <p:cNvSpPr>
              <a:spLocks noChangeShapeType="1"/>
            </p:cNvSpPr>
            <p:nvPr/>
          </p:nvSpPr>
          <p:spPr bwMode="auto">
            <a:xfrm flipH="1">
              <a:off x="4919" y="1776"/>
              <a:ext cx="121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88086" name="Text Box 22"/>
          <p:cNvSpPr txBox="1">
            <a:spLocks noChangeArrowheads="1"/>
          </p:cNvSpPr>
          <p:nvPr/>
        </p:nvSpPr>
        <p:spPr bwMode="auto">
          <a:xfrm>
            <a:off x="762000" y="22860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如图所示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可知</a:t>
            </a:r>
          </a:p>
        </p:txBody>
      </p:sp>
      <p:graphicFrame>
        <p:nvGraphicFramePr>
          <p:cNvPr id="88085" name="Object 21"/>
          <p:cNvGraphicFramePr>
            <a:graphicFrameLocks noChangeAspect="1"/>
          </p:cNvGraphicFramePr>
          <p:nvPr/>
        </p:nvGraphicFramePr>
        <p:xfrm>
          <a:off x="1844675" y="2855913"/>
          <a:ext cx="820738" cy="569912"/>
        </p:xfrm>
        <a:graphic>
          <a:graphicData uri="http://schemas.openxmlformats.org/presentationml/2006/ole">
            <p:oleObj spid="_x0000_s88085" name="Equation" r:id="rId8" imgW="330200" imgH="228600" progId="Equation.3">
              <p:embed/>
            </p:oleObj>
          </a:graphicData>
        </a:graphic>
      </p:graphicFrame>
      <p:graphicFrame>
        <p:nvGraphicFramePr>
          <p:cNvPr id="88084" name="Object 20"/>
          <p:cNvGraphicFramePr>
            <a:graphicFrameLocks noChangeAspect="1"/>
          </p:cNvGraphicFramePr>
          <p:nvPr/>
        </p:nvGraphicFramePr>
        <p:xfrm>
          <a:off x="2667000" y="3008313"/>
          <a:ext cx="312738" cy="347662"/>
        </p:xfrm>
        <a:graphic>
          <a:graphicData uri="http://schemas.openxmlformats.org/presentationml/2006/ole">
            <p:oleObj spid="_x0000_s88084" name="公式" r:id="rId9" imgW="126835" imgH="139518" progId="Equation.3">
              <p:embed/>
            </p:oleObj>
          </a:graphicData>
        </a:graphic>
      </p:graphicFrame>
      <p:graphicFrame>
        <p:nvGraphicFramePr>
          <p:cNvPr id="88083" name="Object 19"/>
          <p:cNvGraphicFramePr>
            <a:graphicFrameLocks noChangeAspect="1"/>
          </p:cNvGraphicFramePr>
          <p:nvPr/>
        </p:nvGraphicFramePr>
        <p:xfrm>
          <a:off x="2957513" y="2676525"/>
          <a:ext cx="2224087" cy="981075"/>
        </p:xfrm>
        <a:graphic>
          <a:graphicData uri="http://schemas.openxmlformats.org/presentationml/2006/ole">
            <p:oleObj spid="_x0000_s88083" name="公式" r:id="rId10" imgW="888614" imgH="393529" progId="Equation.3">
              <p:embed/>
            </p:oleObj>
          </a:graphicData>
        </a:graphic>
      </p:graphicFrame>
      <p:graphicFrame>
        <p:nvGraphicFramePr>
          <p:cNvPr id="88082" name="Object 18"/>
          <p:cNvGraphicFramePr>
            <a:graphicFrameLocks noChangeAspect="1"/>
          </p:cNvGraphicFramePr>
          <p:nvPr/>
        </p:nvGraphicFramePr>
        <p:xfrm>
          <a:off x="2362200" y="3733800"/>
          <a:ext cx="2652713" cy="508000"/>
        </p:xfrm>
        <a:graphic>
          <a:graphicData uri="http://schemas.openxmlformats.org/presentationml/2006/ole">
            <p:oleObj spid="_x0000_s88082" name="公式" r:id="rId11" imgW="1054100" imgH="203200" progId="Equation.3">
              <p:embed/>
            </p:oleObj>
          </a:graphicData>
        </a:graphic>
      </p:graphicFrame>
      <p:sp>
        <p:nvSpPr>
          <p:cNvPr id="88081" name="Text Box 17"/>
          <p:cNvSpPr txBox="1">
            <a:spLocks noChangeArrowheads="1"/>
          </p:cNvSpPr>
          <p:nvPr/>
        </p:nvSpPr>
        <p:spPr bwMode="auto">
          <a:xfrm>
            <a:off x="692150" y="4419600"/>
            <a:ext cx="3117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n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无限增大时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</a:p>
        </p:txBody>
      </p:sp>
      <p:graphicFrame>
        <p:nvGraphicFramePr>
          <p:cNvPr id="88080" name="Object 16"/>
          <p:cNvGraphicFramePr>
            <a:graphicFrameLocks noChangeAspect="1"/>
          </p:cNvGraphicFramePr>
          <p:nvPr/>
        </p:nvGraphicFramePr>
        <p:xfrm>
          <a:off x="3429000" y="4419600"/>
          <a:ext cx="506413" cy="569913"/>
        </p:xfrm>
        <a:graphic>
          <a:graphicData uri="http://schemas.openxmlformats.org/presentationml/2006/ole">
            <p:oleObj spid="_x0000_s88080" name="Equation" r:id="rId12" imgW="203112" imgH="228501" progId="Equation.3">
              <p:embed/>
            </p:oleObj>
          </a:graphicData>
        </a:graphic>
      </p:graphicFrame>
      <p:sp>
        <p:nvSpPr>
          <p:cNvPr id="88079" name="Text Box 15">
            <a:hlinkClick r:id="" action="ppaction://customshow?id=0&amp;return=true"/>
          </p:cNvPr>
          <p:cNvSpPr txBox="1">
            <a:spLocks noChangeArrowheads="1"/>
          </p:cNvSpPr>
          <p:nvPr/>
        </p:nvSpPr>
        <p:spPr bwMode="auto">
          <a:xfrm>
            <a:off x="3859213" y="4419600"/>
            <a:ext cx="2008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无限逼近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S</a:t>
            </a:r>
            <a:endParaRPr kumimoji="1" lang="en-US" altLang="zh-CN" sz="2800"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88078" name="Object 14"/>
          <p:cNvGraphicFramePr>
            <a:graphicFrameLocks noChangeAspect="1"/>
          </p:cNvGraphicFramePr>
          <p:nvPr/>
        </p:nvGraphicFramePr>
        <p:xfrm>
          <a:off x="2614613" y="5092700"/>
          <a:ext cx="1389062" cy="527050"/>
        </p:xfrm>
        <a:graphic>
          <a:graphicData uri="http://schemas.openxmlformats.org/presentationml/2006/ole">
            <p:oleObj spid="_x0000_s88078" name="公式" r:id="rId13" imgW="533169" imgH="203112" progId="Equation.3">
              <p:embed/>
            </p:oleObj>
          </a:graphicData>
        </a:graphic>
      </p:graphicFrame>
      <p:graphicFrame>
        <p:nvGraphicFramePr>
          <p:cNvPr id="88077" name="Object 13"/>
          <p:cNvGraphicFramePr>
            <a:graphicFrameLocks noChangeAspect="1"/>
          </p:cNvGraphicFramePr>
          <p:nvPr/>
        </p:nvGraphicFramePr>
        <p:xfrm>
          <a:off x="4071938" y="5062538"/>
          <a:ext cx="2024062" cy="561975"/>
        </p:xfrm>
        <a:graphic>
          <a:graphicData uri="http://schemas.openxmlformats.org/presentationml/2006/ole">
            <p:oleObj spid="_x0000_s88077" name="Equation" r:id="rId14" imgW="774364" imgH="215806" progId="Equation.3">
              <p:embed/>
            </p:oleObj>
          </a:graphicData>
        </a:graphic>
      </p:graphicFrame>
      <p:sp>
        <p:nvSpPr>
          <p:cNvPr id="88076" name="Text Box 12"/>
          <p:cNvSpPr txBox="1">
            <a:spLocks noChangeArrowheads="1"/>
          </p:cNvSpPr>
          <p:nvPr/>
        </p:nvSpPr>
        <p:spPr bwMode="auto">
          <a:xfrm>
            <a:off x="6096000" y="5083175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n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&gt;</a:t>
            </a:r>
            <a:r>
              <a:rPr kumimoji="1" lang="en-US" altLang="zh-CN" sz="2800" b="1" i="1">
                <a:latin typeface="Times New Roman" pitchFamily="18" charset="0"/>
                <a:ea typeface="楷体_GB2312" pitchFamily="49" charset="-122"/>
              </a:rPr>
              <a:t> N</a:t>
            </a:r>
            <a:r>
              <a:rPr kumimoji="1" lang="en-US" altLang="zh-CN" sz="2800" b="1" i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88075" name="Object 11"/>
          <p:cNvGraphicFramePr>
            <a:graphicFrameLocks noChangeAspect="1"/>
          </p:cNvGraphicFramePr>
          <p:nvPr/>
        </p:nvGraphicFramePr>
        <p:xfrm>
          <a:off x="3084513" y="5613400"/>
          <a:ext cx="1944687" cy="635000"/>
        </p:xfrm>
        <a:graphic>
          <a:graphicData uri="http://schemas.openxmlformats.org/presentationml/2006/ole">
            <p:oleObj spid="_x0000_s88075" name="Equation" r:id="rId15" imgW="774364" imgH="253890" progId="Equation.3">
              <p:embed/>
            </p:oleObj>
          </a:graphicData>
        </a:graphic>
      </p:graphicFrame>
      <p:sp>
        <p:nvSpPr>
          <p:cNvPr id="88074" name="Text Box 10"/>
          <p:cNvSpPr txBox="1">
            <a:spLocks noChangeArrowheads="1"/>
          </p:cNvSpPr>
          <p:nvPr/>
        </p:nvSpPr>
        <p:spPr bwMode="auto">
          <a:xfrm>
            <a:off x="4724400" y="109855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用其内接正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n</a:t>
            </a:r>
            <a:r>
              <a:rPr kumimoji="1" lang="en-US" altLang="zh-CN" sz="2800" i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边形的面积</a:t>
            </a:r>
          </a:p>
        </p:txBody>
      </p:sp>
      <p:sp>
        <p:nvSpPr>
          <p:cNvPr id="88073" name="Text Box 9"/>
          <p:cNvSpPr txBox="1">
            <a:spLocks noChangeArrowheads="1"/>
          </p:cNvSpPr>
          <p:nvPr/>
        </p:nvSpPr>
        <p:spPr bwMode="auto">
          <a:xfrm>
            <a:off x="8020050" y="5043488"/>
            <a:ext cx="895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总有</a:t>
            </a:r>
          </a:p>
        </p:txBody>
      </p:sp>
      <p:pic>
        <p:nvPicPr>
          <p:cNvPr id="88072" name="Picture 8" descr="机动">
            <a:hlinkClick r:id="" action="ppaction://customshow?id=0&amp;return=true"/>
          </p:cNvPr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88071" name="Text Box 7"/>
          <p:cNvSpPr txBox="1">
            <a:spLocks noChangeArrowheads="1"/>
          </p:cNvSpPr>
          <p:nvPr/>
        </p:nvSpPr>
        <p:spPr bwMode="auto">
          <a:xfrm>
            <a:off x="6130925" y="6600825"/>
            <a:ext cx="26987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刘徽   目录   上页   下页   返回   结束 </a:t>
            </a:r>
          </a:p>
        </p:txBody>
      </p:sp>
      <p:pic>
        <p:nvPicPr>
          <p:cNvPr id="88070" name="Picture 6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88069" name="Picture 5" descr="目录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88068" name="Picture 4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88067" name="Picture 3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88066" name="Picture 2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8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8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8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8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8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88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8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8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8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88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8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8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88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88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88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88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88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88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88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88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88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05" grpId="0" autoUpdateAnimBg="0"/>
      <p:bldP spid="88104" grpId="0" animBg="1"/>
      <p:bldP spid="88103" grpId="0" animBg="1"/>
      <p:bldP spid="88098" grpId="0" autoUpdateAnimBg="0"/>
      <p:bldP spid="88097" grpId="0" autoUpdateAnimBg="0"/>
      <p:bldP spid="88095" grpId="0" autoUpdateAnimBg="0"/>
      <p:bldP spid="88086" grpId="0" autoUpdateAnimBg="0"/>
      <p:bldP spid="88081" grpId="0" autoUpdateAnimBg="0"/>
      <p:bldP spid="88079" grpId="0" autoUpdateAnimBg="0"/>
      <p:bldP spid="88076" grpId="0" autoUpdateAnimBg="0"/>
      <p:bldP spid="88074" grpId="0" autoUpdateAnimBg="0"/>
      <p:bldP spid="88073" grpId="0" build="p" autoUpdateAnimBg="0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2822575" cy="6096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公式推导</a:t>
            </a:r>
            <a:r>
              <a:rPr lang="en-US" altLang="zh-CN" sz="2800" b="1">
                <a:ea typeface="楷体_GB2312" pitchFamily="49" charset="-122"/>
              </a:rPr>
              <a:t>.   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设</a:t>
            </a:r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2987675" y="333375"/>
          <a:ext cx="3856038" cy="558800"/>
        </p:xfrm>
        <a:graphic>
          <a:graphicData uri="http://schemas.openxmlformats.org/presentationml/2006/ole">
            <p:oleObj spid="_x0000_s33795" name="Equation" r:id="rId3" imgW="3860800" imgH="558800" progId="Equation.3">
              <p:embed/>
            </p:oleObj>
          </a:graphicData>
        </a:graphic>
      </p:graphicFrame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035175" y="904875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证明数列</a:t>
            </a:r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3635375" y="981075"/>
          <a:ext cx="685800" cy="444500"/>
        </p:xfrm>
        <a:graphic>
          <a:graphicData uri="http://schemas.openxmlformats.org/presentationml/2006/ole">
            <p:oleObj spid="_x0000_s33797" name="Equation" r:id="rId4" imgW="685502" imgH="444307" progId="Equation.3">
              <p:embed/>
            </p:oleObj>
          </a:graphicData>
        </a:graphic>
      </p:graphicFrame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4427538" y="981075"/>
            <a:ext cx="1822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极限存在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   </a:t>
            </a:r>
            <a:endParaRPr kumimoji="1" lang="en-US" altLang="zh-CN" sz="2400">
              <a:solidFill>
                <a:schemeClr val="accent2"/>
              </a:solidFill>
              <a:latin typeface="Times New Roman" pitchFamily="18" charset="0"/>
              <a:ea typeface="楷体_GB2312" pitchFamily="49" charset="-122"/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609600" y="1582738"/>
            <a:ext cx="5638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利用二项式公式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</a:p>
        </p:txBody>
      </p:sp>
      <p:graphicFrame>
        <p:nvGraphicFramePr>
          <p:cNvPr id="33800" name="Object 8"/>
          <p:cNvGraphicFramePr>
            <a:graphicFrameLocks noChangeAspect="1"/>
          </p:cNvGraphicFramePr>
          <p:nvPr/>
        </p:nvGraphicFramePr>
        <p:xfrm>
          <a:off x="1143000" y="2209800"/>
          <a:ext cx="1752600" cy="558800"/>
        </p:xfrm>
        <a:graphic>
          <a:graphicData uri="http://schemas.openxmlformats.org/presentationml/2006/ole">
            <p:oleObj spid="_x0000_s33800" name="Equation" r:id="rId5" imgW="1752600" imgH="558800" progId="Equation.3">
              <p:embed/>
            </p:oleObj>
          </a:graphicData>
        </a:graphic>
      </p:graphicFrame>
      <p:graphicFrame>
        <p:nvGraphicFramePr>
          <p:cNvPr id="33801" name="Object 9"/>
          <p:cNvGraphicFramePr>
            <a:graphicFrameLocks noChangeAspect="1"/>
          </p:cNvGraphicFramePr>
          <p:nvPr/>
        </p:nvGraphicFramePr>
        <p:xfrm>
          <a:off x="1547813" y="2954338"/>
          <a:ext cx="890587" cy="446087"/>
        </p:xfrm>
        <a:graphic>
          <a:graphicData uri="http://schemas.openxmlformats.org/presentationml/2006/ole">
            <p:oleObj spid="_x0000_s33801" name="Equation" r:id="rId6" imgW="330057" imgH="165028" progId="Equation.3">
              <p:embed/>
            </p:oleObj>
          </a:graphicData>
        </a:graphic>
      </p:graphicFrame>
      <p:graphicFrame>
        <p:nvGraphicFramePr>
          <p:cNvPr id="33802" name="Object 10"/>
          <p:cNvGraphicFramePr>
            <a:graphicFrameLocks noChangeAspect="1"/>
          </p:cNvGraphicFramePr>
          <p:nvPr/>
        </p:nvGraphicFramePr>
        <p:xfrm>
          <a:off x="2417763" y="2859088"/>
          <a:ext cx="506412" cy="723900"/>
        </p:xfrm>
        <a:graphic>
          <a:graphicData uri="http://schemas.openxmlformats.org/presentationml/2006/ole">
            <p:oleObj spid="_x0000_s33802" name="Equation" r:id="rId7" imgW="444307" imgH="634725" progId="Equation.3">
              <p:embed/>
            </p:oleObj>
          </a:graphicData>
        </a:graphic>
      </p:graphicFrame>
      <p:graphicFrame>
        <p:nvGraphicFramePr>
          <p:cNvPr id="33803" name="Object 11"/>
          <p:cNvGraphicFramePr>
            <a:graphicFrameLocks noChangeAspect="1"/>
          </p:cNvGraphicFramePr>
          <p:nvPr/>
        </p:nvGraphicFramePr>
        <p:xfrm>
          <a:off x="3030538" y="2847975"/>
          <a:ext cx="1693862" cy="809625"/>
        </p:xfrm>
        <a:graphic>
          <a:graphicData uri="http://schemas.openxmlformats.org/presentationml/2006/ole">
            <p:oleObj spid="_x0000_s33803" name="Equation" r:id="rId8" imgW="1485900" imgH="711200" progId="Equation.3">
              <p:embed/>
            </p:oleObj>
          </a:graphicData>
        </a:graphic>
      </p:graphicFrame>
      <p:graphicFrame>
        <p:nvGraphicFramePr>
          <p:cNvPr id="33804" name="Object 12"/>
          <p:cNvGraphicFramePr>
            <a:graphicFrameLocks noChangeAspect="1"/>
          </p:cNvGraphicFramePr>
          <p:nvPr/>
        </p:nvGraphicFramePr>
        <p:xfrm>
          <a:off x="4778375" y="2847975"/>
          <a:ext cx="2460625" cy="809625"/>
        </p:xfrm>
        <a:graphic>
          <a:graphicData uri="http://schemas.openxmlformats.org/presentationml/2006/ole">
            <p:oleObj spid="_x0000_s33804" name="Equation" r:id="rId9" imgW="2159000" imgH="711200" progId="Equation.3">
              <p:embed/>
            </p:oleObj>
          </a:graphicData>
        </a:graphic>
      </p:graphicFrame>
      <p:graphicFrame>
        <p:nvGraphicFramePr>
          <p:cNvPr id="33805" name="Object 13"/>
          <p:cNvGraphicFramePr>
            <a:graphicFrameLocks noChangeAspect="1"/>
          </p:cNvGraphicFramePr>
          <p:nvPr/>
        </p:nvGraphicFramePr>
        <p:xfrm>
          <a:off x="7392988" y="3124200"/>
          <a:ext cx="608012" cy="241300"/>
        </p:xfrm>
        <a:graphic>
          <a:graphicData uri="http://schemas.openxmlformats.org/presentationml/2006/ole">
            <p:oleObj spid="_x0000_s33805" name="Equation" r:id="rId10" imgW="609336" imgH="241195" progId="Equation.3">
              <p:embed/>
            </p:oleObj>
          </a:graphicData>
        </a:graphic>
      </p:graphicFrame>
      <p:graphicFrame>
        <p:nvGraphicFramePr>
          <p:cNvPr id="33806" name="Object 14"/>
          <p:cNvGraphicFramePr>
            <a:graphicFrameLocks noChangeAspect="1"/>
          </p:cNvGraphicFramePr>
          <p:nvPr/>
        </p:nvGraphicFramePr>
        <p:xfrm>
          <a:off x="2133600" y="3810000"/>
          <a:ext cx="3097213" cy="811213"/>
        </p:xfrm>
        <a:graphic>
          <a:graphicData uri="http://schemas.openxmlformats.org/presentationml/2006/ole">
            <p:oleObj spid="_x0000_s33806" name="Equation" r:id="rId11" imgW="2717800" imgH="711200" progId="Equation.3">
              <p:embed/>
            </p:oleObj>
          </a:graphicData>
        </a:graphic>
      </p:graphicFrame>
      <p:graphicFrame>
        <p:nvGraphicFramePr>
          <p:cNvPr id="33807" name="Object 15"/>
          <p:cNvGraphicFramePr>
            <a:graphicFrameLocks noChangeAspect="1"/>
          </p:cNvGraphicFramePr>
          <p:nvPr/>
        </p:nvGraphicFramePr>
        <p:xfrm>
          <a:off x="1635125" y="4914900"/>
          <a:ext cx="1143000" cy="304800"/>
        </p:xfrm>
        <a:graphic>
          <a:graphicData uri="http://schemas.openxmlformats.org/presentationml/2006/ole">
            <p:oleObj spid="_x0000_s33807" name="Equation" r:id="rId12" imgW="1143000" imgH="304800" progId="Equation.3">
              <p:embed/>
            </p:oleObj>
          </a:graphicData>
        </a:graphic>
      </p:graphicFrame>
      <p:graphicFrame>
        <p:nvGraphicFramePr>
          <p:cNvPr id="33810" name="Object 18"/>
          <p:cNvGraphicFramePr>
            <a:graphicFrameLocks noChangeAspect="1"/>
          </p:cNvGraphicFramePr>
          <p:nvPr/>
        </p:nvGraphicFramePr>
        <p:xfrm>
          <a:off x="2514600" y="5600700"/>
          <a:ext cx="1722438" cy="723900"/>
        </p:xfrm>
        <a:graphic>
          <a:graphicData uri="http://schemas.openxmlformats.org/presentationml/2006/ole">
            <p:oleObj spid="_x0000_s33810" name="Equation" r:id="rId13" imgW="1511300" imgH="635000" progId="Equation.3">
              <p:embed/>
            </p:oleObj>
          </a:graphicData>
        </a:graphic>
      </p:graphicFrame>
      <p:graphicFrame>
        <p:nvGraphicFramePr>
          <p:cNvPr id="33813" name="Object 21"/>
          <p:cNvGraphicFramePr>
            <a:graphicFrameLocks noChangeAspect="1"/>
          </p:cNvGraphicFramePr>
          <p:nvPr/>
        </p:nvGraphicFramePr>
        <p:xfrm>
          <a:off x="4267200" y="5600700"/>
          <a:ext cx="1084263" cy="652463"/>
        </p:xfrm>
        <a:graphic>
          <a:graphicData uri="http://schemas.openxmlformats.org/presentationml/2006/ole">
            <p:oleObj spid="_x0000_s33813" name="Equation" r:id="rId14" imgW="952087" imgH="571252" progId="Equation.3">
              <p:embed/>
            </p:oleObj>
          </a:graphicData>
        </a:graphic>
      </p:graphicFrame>
      <p:graphicFrame>
        <p:nvGraphicFramePr>
          <p:cNvPr id="33816" name="Object 24"/>
          <p:cNvGraphicFramePr>
            <a:graphicFrameLocks noChangeAspect="1"/>
          </p:cNvGraphicFramePr>
          <p:nvPr/>
        </p:nvGraphicFramePr>
        <p:xfrm>
          <a:off x="5457825" y="5600700"/>
          <a:ext cx="1781175" cy="650875"/>
        </p:xfrm>
        <a:graphic>
          <a:graphicData uri="http://schemas.openxmlformats.org/presentationml/2006/ole">
            <p:oleObj spid="_x0000_s33816" name="Equation" r:id="rId15" imgW="1562100" imgH="571500" progId="Equation.3">
              <p:embed/>
            </p:oleObj>
          </a:graphicData>
        </a:graphic>
      </p:graphicFrame>
      <p:graphicFrame>
        <p:nvGraphicFramePr>
          <p:cNvPr id="33819" name="Object 27"/>
          <p:cNvGraphicFramePr>
            <a:graphicFrameLocks noChangeAspect="1"/>
          </p:cNvGraphicFramePr>
          <p:nvPr/>
        </p:nvGraphicFramePr>
        <p:xfrm>
          <a:off x="2895600" y="4762500"/>
          <a:ext cx="1389063" cy="723900"/>
        </p:xfrm>
        <a:graphic>
          <a:graphicData uri="http://schemas.openxmlformats.org/presentationml/2006/ole">
            <p:oleObj spid="_x0000_s33819" name="Equation" r:id="rId16" imgW="1218671" imgH="634725" progId="Equation.3">
              <p:embed/>
            </p:oleObj>
          </a:graphicData>
        </a:graphic>
      </p:graphicFrame>
      <p:graphicFrame>
        <p:nvGraphicFramePr>
          <p:cNvPr id="33821" name="Object 29"/>
          <p:cNvGraphicFramePr>
            <a:graphicFrameLocks noChangeAspect="1"/>
          </p:cNvGraphicFramePr>
          <p:nvPr/>
        </p:nvGraphicFramePr>
        <p:xfrm>
          <a:off x="7391400" y="4953000"/>
          <a:ext cx="609600" cy="241300"/>
        </p:xfrm>
        <a:graphic>
          <a:graphicData uri="http://schemas.openxmlformats.org/presentationml/2006/ole">
            <p:oleObj spid="_x0000_s33821" name="Equation" r:id="rId17" imgW="609336" imgH="241195" progId="Equation.3">
              <p:embed/>
            </p:oleObj>
          </a:graphicData>
        </a:graphic>
      </p:graphicFrame>
      <p:graphicFrame>
        <p:nvGraphicFramePr>
          <p:cNvPr id="33824" name="Object 32"/>
          <p:cNvGraphicFramePr>
            <a:graphicFrameLocks noChangeAspect="1"/>
          </p:cNvGraphicFramePr>
          <p:nvPr/>
        </p:nvGraphicFramePr>
        <p:xfrm>
          <a:off x="4419600" y="4762500"/>
          <a:ext cx="1679575" cy="722313"/>
        </p:xfrm>
        <a:graphic>
          <a:graphicData uri="http://schemas.openxmlformats.org/presentationml/2006/ole">
            <p:oleObj spid="_x0000_s33824" name="Equation" r:id="rId18" imgW="1473200" imgH="635000" progId="Equation.3">
              <p:embed/>
            </p:oleObj>
          </a:graphicData>
        </a:graphic>
      </p:graphicFrame>
      <p:graphicFrame>
        <p:nvGraphicFramePr>
          <p:cNvPr id="33827" name="Object 35"/>
          <p:cNvGraphicFramePr>
            <a:graphicFrameLocks noChangeAspect="1"/>
          </p:cNvGraphicFramePr>
          <p:nvPr/>
        </p:nvGraphicFramePr>
        <p:xfrm>
          <a:off x="6172200" y="4762500"/>
          <a:ext cx="1068388" cy="652463"/>
        </p:xfrm>
        <a:graphic>
          <a:graphicData uri="http://schemas.openxmlformats.org/presentationml/2006/ole">
            <p:oleObj spid="_x0000_s33827" name="Equation" r:id="rId19" imgW="939392" imgH="571252" progId="Equation.3">
              <p:embed/>
            </p:oleObj>
          </a:graphicData>
        </a:graphic>
      </p:graphicFrame>
      <p:pic>
        <p:nvPicPr>
          <p:cNvPr id="33895" name="Picture 103" descr="机动"/>
          <p:cNvPicPr>
            <a:picLocks noChangeAspect="1" noChangeArrowheads="1"/>
          </p:cNvPicPr>
          <p:nvPr/>
        </p:nvPicPr>
        <p:blipFill>
          <a:blip r:embed="rId20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33900" name="Text Box 108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33901" name="Picture 109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33902" name="Picture 110" descr="目录">
            <a:hlinkClick r:id="rId22" action="ppaction://hlinksldjump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33903" name="Picture 111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33904" name="Picture 112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33905" name="Picture 113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35" name="Object 15"/>
          <p:cNvGraphicFramePr>
            <a:graphicFrameLocks noChangeAspect="1"/>
          </p:cNvGraphicFramePr>
          <p:nvPr/>
        </p:nvGraphicFramePr>
        <p:xfrm>
          <a:off x="469900" y="584200"/>
          <a:ext cx="1587500" cy="444500"/>
        </p:xfrm>
        <a:graphic>
          <a:graphicData uri="http://schemas.openxmlformats.org/presentationml/2006/ole">
            <p:oleObj spid="_x0000_s56335" name="Equation" r:id="rId3" imgW="1586811" imgH="444307" progId="Equation.3">
              <p:embed/>
            </p:oleObj>
          </a:graphicData>
        </a:graphic>
      </p:graphicFrame>
      <p:grpSp>
        <p:nvGrpSpPr>
          <p:cNvPr id="56381" name="Group 61"/>
          <p:cNvGrpSpPr>
            <a:grpSpLocks/>
          </p:cNvGrpSpPr>
          <p:nvPr/>
        </p:nvGrpSpPr>
        <p:grpSpPr bwMode="auto">
          <a:xfrm>
            <a:off x="1828800" y="1409700"/>
            <a:ext cx="4724400" cy="723900"/>
            <a:chOff x="1226" y="624"/>
            <a:chExt cx="2976" cy="456"/>
          </a:xfrm>
        </p:grpSpPr>
        <p:graphicFrame>
          <p:nvGraphicFramePr>
            <p:cNvPr id="56336" name="Object 16"/>
            <p:cNvGraphicFramePr>
              <a:graphicFrameLocks noChangeAspect="1"/>
            </p:cNvGraphicFramePr>
            <p:nvPr/>
          </p:nvGraphicFramePr>
          <p:xfrm>
            <a:off x="1226" y="624"/>
            <a:ext cx="1085" cy="456"/>
          </p:xfrm>
          <a:graphic>
            <a:graphicData uri="http://schemas.openxmlformats.org/presentationml/2006/ole">
              <p:oleObj spid="_x0000_s56336" name="Equation" r:id="rId4" imgW="1511300" imgH="635000" progId="Equation.3">
                <p:embed/>
              </p:oleObj>
            </a:graphicData>
          </a:graphic>
        </p:graphicFrame>
        <p:graphicFrame>
          <p:nvGraphicFramePr>
            <p:cNvPr id="56337" name="Object 17"/>
            <p:cNvGraphicFramePr>
              <a:graphicFrameLocks noChangeAspect="1"/>
            </p:cNvGraphicFramePr>
            <p:nvPr/>
          </p:nvGraphicFramePr>
          <p:xfrm>
            <a:off x="2330" y="624"/>
            <a:ext cx="683" cy="411"/>
          </p:xfrm>
          <a:graphic>
            <a:graphicData uri="http://schemas.openxmlformats.org/presentationml/2006/ole">
              <p:oleObj spid="_x0000_s56337" name="Equation" r:id="rId5" imgW="952087" imgH="571252" progId="Equation.3">
                <p:embed/>
              </p:oleObj>
            </a:graphicData>
          </a:graphic>
        </p:graphicFrame>
        <p:graphicFrame>
          <p:nvGraphicFramePr>
            <p:cNvPr id="56338" name="Object 18"/>
            <p:cNvGraphicFramePr>
              <a:graphicFrameLocks noChangeAspect="1"/>
            </p:cNvGraphicFramePr>
            <p:nvPr/>
          </p:nvGraphicFramePr>
          <p:xfrm>
            <a:off x="3080" y="624"/>
            <a:ext cx="1122" cy="410"/>
          </p:xfrm>
          <a:graphic>
            <a:graphicData uri="http://schemas.openxmlformats.org/presentationml/2006/ole">
              <p:oleObj spid="_x0000_s56338" name="Equation" r:id="rId6" imgW="1562100" imgH="571500" progId="Equation.3">
                <p:embed/>
              </p:oleObj>
            </a:graphicData>
          </a:graphic>
        </p:graphicFrame>
      </p:grpSp>
      <p:graphicFrame>
        <p:nvGraphicFramePr>
          <p:cNvPr id="56339" name="Object 19"/>
          <p:cNvGraphicFramePr>
            <a:graphicFrameLocks noChangeAspect="1"/>
          </p:cNvGraphicFramePr>
          <p:nvPr/>
        </p:nvGraphicFramePr>
        <p:xfrm>
          <a:off x="2174875" y="495300"/>
          <a:ext cx="1389063" cy="723900"/>
        </p:xfrm>
        <a:graphic>
          <a:graphicData uri="http://schemas.openxmlformats.org/presentationml/2006/ole">
            <p:oleObj spid="_x0000_s56339" name="Equation" r:id="rId7" imgW="1218671" imgH="634725" progId="Equation.3">
              <p:embed/>
            </p:oleObj>
          </a:graphicData>
        </a:graphic>
      </p:graphicFrame>
      <p:graphicFrame>
        <p:nvGraphicFramePr>
          <p:cNvPr id="56340" name="Object 20"/>
          <p:cNvGraphicFramePr>
            <a:graphicFrameLocks noChangeAspect="1"/>
          </p:cNvGraphicFramePr>
          <p:nvPr/>
        </p:nvGraphicFramePr>
        <p:xfrm>
          <a:off x="6670675" y="685800"/>
          <a:ext cx="609600" cy="241300"/>
        </p:xfrm>
        <a:graphic>
          <a:graphicData uri="http://schemas.openxmlformats.org/presentationml/2006/ole">
            <p:oleObj spid="_x0000_s56340" name="Equation" r:id="rId8" imgW="609336" imgH="241195" progId="Equation.3">
              <p:embed/>
            </p:oleObj>
          </a:graphicData>
        </a:graphic>
      </p:graphicFrame>
      <p:graphicFrame>
        <p:nvGraphicFramePr>
          <p:cNvPr id="56341" name="Object 21"/>
          <p:cNvGraphicFramePr>
            <a:graphicFrameLocks noChangeAspect="1"/>
          </p:cNvGraphicFramePr>
          <p:nvPr/>
        </p:nvGraphicFramePr>
        <p:xfrm>
          <a:off x="3698875" y="495300"/>
          <a:ext cx="1679575" cy="722313"/>
        </p:xfrm>
        <a:graphic>
          <a:graphicData uri="http://schemas.openxmlformats.org/presentationml/2006/ole">
            <p:oleObj spid="_x0000_s56341" name="Equation" r:id="rId9" imgW="1473200" imgH="635000" progId="Equation.3">
              <p:embed/>
            </p:oleObj>
          </a:graphicData>
        </a:graphic>
      </p:graphicFrame>
      <p:graphicFrame>
        <p:nvGraphicFramePr>
          <p:cNvPr id="56342" name="Object 22"/>
          <p:cNvGraphicFramePr>
            <a:graphicFrameLocks noChangeAspect="1"/>
          </p:cNvGraphicFramePr>
          <p:nvPr/>
        </p:nvGraphicFramePr>
        <p:xfrm>
          <a:off x="5451475" y="495300"/>
          <a:ext cx="1068388" cy="652463"/>
        </p:xfrm>
        <a:graphic>
          <a:graphicData uri="http://schemas.openxmlformats.org/presentationml/2006/ole">
            <p:oleObj spid="_x0000_s56342" name="Equation" r:id="rId10" imgW="939392" imgH="571252" progId="Equation.3">
              <p:embed/>
            </p:oleObj>
          </a:graphicData>
        </a:graphic>
      </p:graphicFrame>
      <p:graphicFrame>
        <p:nvGraphicFramePr>
          <p:cNvPr id="56350" name="Object 30"/>
          <p:cNvGraphicFramePr>
            <a:graphicFrameLocks noChangeAspect="1"/>
          </p:cNvGraphicFramePr>
          <p:nvPr/>
        </p:nvGraphicFramePr>
        <p:xfrm>
          <a:off x="457200" y="2311400"/>
          <a:ext cx="1820863" cy="446088"/>
        </p:xfrm>
        <a:graphic>
          <a:graphicData uri="http://schemas.openxmlformats.org/presentationml/2006/ole">
            <p:oleObj spid="_x0000_s56350" name="Equation" r:id="rId11" imgW="1815312" imgH="444307" progId="Equation.3">
              <p:embed/>
            </p:oleObj>
          </a:graphicData>
        </a:graphic>
      </p:graphicFrame>
      <p:graphicFrame>
        <p:nvGraphicFramePr>
          <p:cNvPr id="56351" name="Object 31"/>
          <p:cNvGraphicFramePr>
            <a:graphicFrameLocks noChangeAspect="1"/>
          </p:cNvGraphicFramePr>
          <p:nvPr/>
        </p:nvGraphicFramePr>
        <p:xfrm>
          <a:off x="2362200" y="2197100"/>
          <a:ext cx="1708150" cy="723900"/>
        </p:xfrm>
        <a:graphic>
          <a:graphicData uri="http://schemas.openxmlformats.org/presentationml/2006/ole">
            <p:oleObj spid="_x0000_s56351" name="Equation" r:id="rId12" imgW="1497950" imgH="634725" progId="Equation.3">
              <p:embed/>
            </p:oleObj>
          </a:graphicData>
        </a:graphic>
      </p:graphicFrame>
      <p:graphicFrame>
        <p:nvGraphicFramePr>
          <p:cNvPr id="56352" name="Object 32"/>
          <p:cNvGraphicFramePr>
            <a:graphicFrameLocks noChangeAspect="1"/>
          </p:cNvGraphicFramePr>
          <p:nvPr/>
        </p:nvGraphicFramePr>
        <p:xfrm>
          <a:off x="4114800" y="2197100"/>
          <a:ext cx="3300413" cy="723900"/>
        </p:xfrm>
        <a:graphic>
          <a:graphicData uri="http://schemas.openxmlformats.org/presentationml/2006/ole">
            <p:oleObj spid="_x0000_s56352" name="Equation" r:id="rId13" imgW="2895600" imgH="635000" progId="Equation.3">
              <p:embed/>
            </p:oleObj>
          </a:graphicData>
        </a:graphic>
      </p:graphicFrame>
      <p:graphicFrame>
        <p:nvGraphicFramePr>
          <p:cNvPr id="56353" name="Object 33"/>
          <p:cNvGraphicFramePr>
            <a:graphicFrameLocks noChangeAspect="1"/>
          </p:cNvGraphicFramePr>
          <p:nvPr/>
        </p:nvGraphicFramePr>
        <p:xfrm>
          <a:off x="7467600" y="2387600"/>
          <a:ext cx="693738" cy="274638"/>
        </p:xfrm>
        <a:graphic>
          <a:graphicData uri="http://schemas.openxmlformats.org/presentationml/2006/ole">
            <p:oleObj spid="_x0000_s56353" name="Equation" r:id="rId14" imgW="609336" imgH="241195" progId="Equation.3">
              <p:embed/>
            </p:oleObj>
          </a:graphicData>
        </a:graphic>
      </p:graphicFrame>
      <p:graphicFrame>
        <p:nvGraphicFramePr>
          <p:cNvPr id="56354" name="Object 34"/>
          <p:cNvGraphicFramePr>
            <a:graphicFrameLocks noChangeAspect="1"/>
          </p:cNvGraphicFramePr>
          <p:nvPr/>
        </p:nvGraphicFramePr>
        <p:xfrm>
          <a:off x="2057400" y="3352800"/>
          <a:ext cx="5702300" cy="723900"/>
        </p:xfrm>
        <a:graphic>
          <a:graphicData uri="http://schemas.openxmlformats.org/presentationml/2006/ole">
            <p:oleObj spid="_x0000_s56354" name="Equation" r:id="rId15" imgW="5003800" imgH="635000" progId="Equation.3">
              <p:embed/>
            </p:oleObj>
          </a:graphicData>
        </a:graphic>
      </p:graphicFrame>
      <p:sp>
        <p:nvSpPr>
          <p:cNvPr id="56358" name="Line 38"/>
          <p:cNvSpPr>
            <a:spLocks noChangeShapeType="1"/>
          </p:cNvSpPr>
          <p:nvPr/>
        </p:nvSpPr>
        <p:spPr bwMode="auto">
          <a:xfrm>
            <a:off x="2051050" y="1268413"/>
            <a:ext cx="1524000" cy="0"/>
          </a:xfrm>
          <a:prstGeom prst="line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56359" name="Line 39"/>
          <p:cNvSpPr>
            <a:spLocks noChangeShapeType="1"/>
          </p:cNvSpPr>
          <p:nvPr/>
        </p:nvSpPr>
        <p:spPr bwMode="auto">
          <a:xfrm>
            <a:off x="2195513" y="2924175"/>
            <a:ext cx="1981200" cy="0"/>
          </a:xfrm>
          <a:prstGeom prst="line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56360" name="Text Box 40"/>
          <p:cNvSpPr txBox="1">
            <a:spLocks noChangeArrowheads="1"/>
          </p:cNvSpPr>
          <p:nvPr/>
        </p:nvSpPr>
        <p:spPr bwMode="auto">
          <a:xfrm>
            <a:off x="2843213" y="2924175"/>
            <a:ext cx="568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 b="1">
                <a:latin typeface="Times New Roman" pitchFamily="18" charset="0"/>
                <a:ea typeface="楷体_GB2312" pitchFamily="49" charset="-122"/>
              </a:rPr>
              <a:t>大 </a:t>
            </a:r>
          </a:p>
        </p:txBody>
      </p:sp>
      <p:sp>
        <p:nvSpPr>
          <p:cNvPr id="56361" name="Line 41"/>
          <p:cNvSpPr>
            <a:spLocks noChangeShapeType="1"/>
          </p:cNvSpPr>
          <p:nvPr/>
        </p:nvSpPr>
        <p:spPr bwMode="auto">
          <a:xfrm>
            <a:off x="3995738" y="1268413"/>
            <a:ext cx="2590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56362" name="Line 42"/>
          <p:cNvSpPr>
            <a:spLocks noChangeShapeType="1"/>
          </p:cNvSpPr>
          <p:nvPr/>
        </p:nvSpPr>
        <p:spPr bwMode="auto">
          <a:xfrm>
            <a:off x="4427538" y="2924175"/>
            <a:ext cx="297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56363" name="Text Box 43"/>
          <p:cNvSpPr txBox="1">
            <a:spLocks noChangeArrowheads="1"/>
          </p:cNvSpPr>
          <p:nvPr/>
        </p:nvSpPr>
        <p:spPr bwMode="auto">
          <a:xfrm>
            <a:off x="5940425" y="2924175"/>
            <a:ext cx="568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 b="1">
                <a:latin typeface="Times New Roman" pitchFamily="18" charset="0"/>
                <a:ea typeface="楷体_GB2312" pitchFamily="49" charset="-122"/>
              </a:rPr>
              <a:t>大 </a:t>
            </a:r>
          </a:p>
        </p:txBody>
      </p:sp>
      <p:sp>
        <p:nvSpPr>
          <p:cNvPr id="56364" name="Line 44"/>
          <p:cNvSpPr>
            <a:spLocks noChangeShapeType="1"/>
          </p:cNvSpPr>
          <p:nvPr/>
        </p:nvSpPr>
        <p:spPr bwMode="auto">
          <a:xfrm>
            <a:off x="2124075" y="4221163"/>
            <a:ext cx="5715000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56365" name="Text Box 45"/>
          <p:cNvSpPr txBox="1">
            <a:spLocks noChangeArrowheads="1"/>
          </p:cNvSpPr>
          <p:nvPr/>
        </p:nvSpPr>
        <p:spPr bwMode="auto">
          <a:xfrm>
            <a:off x="6659563" y="4149725"/>
            <a:ext cx="542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正</a:t>
            </a:r>
          </a:p>
        </p:txBody>
      </p:sp>
      <p:graphicFrame>
        <p:nvGraphicFramePr>
          <p:cNvPr id="56367" name="Object 47"/>
          <p:cNvGraphicFramePr>
            <a:graphicFrameLocks noChangeAspect="1"/>
          </p:cNvGraphicFramePr>
          <p:nvPr/>
        </p:nvGraphicFramePr>
        <p:xfrm>
          <a:off x="2514600" y="4586288"/>
          <a:ext cx="3351213" cy="442912"/>
        </p:xfrm>
        <a:graphic>
          <a:graphicData uri="http://schemas.openxmlformats.org/presentationml/2006/ole">
            <p:oleObj spid="_x0000_s56367" name="Equation" r:id="rId16" imgW="3352800" imgH="444500" progId="Equation.3">
              <p:embed/>
            </p:oleObj>
          </a:graphicData>
        </a:graphic>
      </p:graphicFrame>
      <p:graphicFrame>
        <p:nvGraphicFramePr>
          <p:cNvPr id="56368" name="Object 48"/>
          <p:cNvGraphicFramePr>
            <a:graphicFrameLocks noChangeAspect="1"/>
          </p:cNvGraphicFramePr>
          <p:nvPr/>
        </p:nvGraphicFramePr>
        <p:xfrm>
          <a:off x="1295400" y="5284788"/>
          <a:ext cx="3019425" cy="608012"/>
        </p:xfrm>
        <a:graphic>
          <a:graphicData uri="http://schemas.openxmlformats.org/presentationml/2006/ole">
            <p:oleObj spid="_x0000_s56368" name="Equation" r:id="rId17" imgW="3022600" imgH="609600" progId="Equation.3">
              <p:embed/>
            </p:oleObj>
          </a:graphicData>
        </a:graphic>
      </p:graphicFrame>
      <p:graphicFrame>
        <p:nvGraphicFramePr>
          <p:cNvPr id="56369" name="Object 49"/>
          <p:cNvGraphicFramePr>
            <a:graphicFrameLocks noChangeAspect="1"/>
          </p:cNvGraphicFramePr>
          <p:nvPr/>
        </p:nvGraphicFramePr>
        <p:xfrm>
          <a:off x="4370388" y="5272088"/>
          <a:ext cx="319087" cy="723900"/>
        </p:xfrm>
        <a:graphic>
          <a:graphicData uri="http://schemas.openxmlformats.org/presentationml/2006/ole">
            <p:oleObj spid="_x0000_s56369" name="Equation" r:id="rId18" imgW="279279" imgH="634725" progId="Equation.3">
              <p:embed/>
            </p:oleObj>
          </a:graphicData>
        </a:graphic>
      </p:graphicFrame>
      <p:graphicFrame>
        <p:nvGraphicFramePr>
          <p:cNvPr id="56370" name="Object 50"/>
          <p:cNvGraphicFramePr>
            <a:graphicFrameLocks noChangeAspect="1"/>
          </p:cNvGraphicFramePr>
          <p:nvPr/>
        </p:nvGraphicFramePr>
        <p:xfrm>
          <a:off x="4724400" y="5295900"/>
          <a:ext cx="608013" cy="723900"/>
        </p:xfrm>
        <a:graphic>
          <a:graphicData uri="http://schemas.openxmlformats.org/presentationml/2006/ole">
            <p:oleObj spid="_x0000_s56370" name="Equation" r:id="rId19" imgW="533169" imgH="634725" progId="Equation.3">
              <p:embed/>
            </p:oleObj>
          </a:graphicData>
        </a:graphic>
      </p:graphicFrame>
      <p:graphicFrame>
        <p:nvGraphicFramePr>
          <p:cNvPr id="56371" name="Object 51"/>
          <p:cNvGraphicFramePr>
            <a:graphicFrameLocks noChangeAspect="1"/>
          </p:cNvGraphicFramePr>
          <p:nvPr/>
        </p:nvGraphicFramePr>
        <p:xfrm>
          <a:off x="5334000" y="5295900"/>
          <a:ext cx="1360488" cy="723900"/>
        </p:xfrm>
        <a:graphic>
          <a:graphicData uri="http://schemas.openxmlformats.org/presentationml/2006/ole">
            <p:oleObj spid="_x0000_s56371" name="Equation" r:id="rId20" imgW="1193800" imgH="635000" progId="Equation.3">
              <p:embed/>
            </p:oleObj>
          </a:graphicData>
        </a:graphic>
      </p:graphicFrame>
      <p:sp>
        <p:nvSpPr>
          <p:cNvPr id="56376" name="Text Box 56"/>
          <p:cNvSpPr txBox="1">
            <a:spLocks noChangeArrowheads="1"/>
          </p:cNvSpPr>
          <p:nvPr/>
        </p:nvSpPr>
        <p:spPr bwMode="auto">
          <a:xfrm>
            <a:off x="381000" y="530225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又</a:t>
            </a:r>
          </a:p>
        </p:txBody>
      </p:sp>
      <p:sp>
        <p:nvSpPr>
          <p:cNvPr id="56380" name="Text Box 60"/>
          <p:cNvSpPr txBox="1">
            <a:spLocks noChangeArrowheads="1"/>
          </p:cNvSpPr>
          <p:nvPr/>
        </p:nvSpPr>
        <p:spPr bwMode="auto">
          <a:xfrm>
            <a:off x="304800" y="4510088"/>
            <a:ext cx="1606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比较可知</a:t>
            </a:r>
          </a:p>
        </p:txBody>
      </p:sp>
      <p:pic>
        <p:nvPicPr>
          <p:cNvPr id="56384" name="Picture 64" descr="机动"/>
          <p:cNvPicPr>
            <a:picLocks noChangeAspect="1" noChangeArrowheads="1"/>
          </p:cNvPicPr>
          <p:nvPr/>
        </p:nvPicPr>
        <p:blipFill>
          <a:blip r:embed="rId21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56389" name="Text Box 69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56390" name="Picture 70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56391" name="Picture 71" descr="目录">
            <a:hlinkClick r:id="rId23" action="ppaction://hlinksldjump"/>
          </p:cNvPr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56392" name="Picture 72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56393" name="Picture 73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56394" name="Picture 74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6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6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6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6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6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6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6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6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6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6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6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5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6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58" grpId="0" animBg="1"/>
      <p:bldP spid="56359" grpId="0" animBg="1"/>
      <p:bldP spid="56360" grpId="0" build="p" autoUpdateAnimBg="0"/>
      <p:bldP spid="56361" grpId="0" animBg="1"/>
      <p:bldP spid="56362" grpId="0" animBg="1"/>
      <p:bldP spid="56363" grpId="0" build="p" autoUpdateAnimBg="0"/>
      <p:bldP spid="56364" grpId="0" animBg="1"/>
      <p:bldP spid="56365" grpId="0" build="p" autoUpdateAnimBg="0"/>
      <p:bldP spid="56376" grpId="0" build="p" autoUpdateAnimBg="0"/>
      <p:bldP spid="56380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0" name="Rectangle 70"/>
          <p:cNvSpPr>
            <a:spLocks noGrp="1" noChangeArrowheads="1"/>
          </p:cNvSpPr>
          <p:nvPr>
            <p:ph type="title"/>
          </p:nvPr>
        </p:nvSpPr>
        <p:spPr>
          <a:xfrm>
            <a:off x="533400" y="3076575"/>
            <a:ext cx="3581400" cy="533400"/>
          </a:xfrm>
        </p:spPr>
        <p:txBody>
          <a:bodyPr/>
          <a:lstStyle/>
          <a:p>
            <a:pPr algn="l"/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根据准则 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2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可知数列</a:t>
            </a:r>
          </a:p>
        </p:txBody>
      </p:sp>
      <p:graphicFrame>
        <p:nvGraphicFramePr>
          <p:cNvPr id="20532" name="Object 52"/>
          <p:cNvGraphicFramePr>
            <a:graphicFrameLocks noChangeAspect="1"/>
          </p:cNvGraphicFramePr>
          <p:nvPr/>
        </p:nvGraphicFramePr>
        <p:xfrm>
          <a:off x="3886200" y="3152775"/>
          <a:ext cx="695325" cy="444500"/>
        </p:xfrm>
        <a:graphic>
          <a:graphicData uri="http://schemas.openxmlformats.org/presentationml/2006/ole">
            <p:oleObj spid="_x0000_s20532" name="Equation" r:id="rId4" imgW="698197" imgH="444307" progId="Equation.3">
              <p:embed/>
            </p:oleObj>
          </a:graphicData>
        </a:graphic>
      </p:graphicFrame>
      <p:sp>
        <p:nvSpPr>
          <p:cNvPr id="20535" name="Text Box 55"/>
          <p:cNvSpPr txBox="1">
            <a:spLocks noChangeArrowheads="1"/>
          </p:cNvSpPr>
          <p:nvPr/>
        </p:nvSpPr>
        <p:spPr bwMode="auto">
          <a:xfrm>
            <a:off x="908050" y="3686175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记此极限为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e </a:t>
            </a:r>
            <a:r>
              <a:rPr kumimoji="1" lang="en-US" altLang="zh-CN" sz="2800" i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,</a:t>
            </a:r>
            <a:endParaRPr kumimoji="1" lang="en-US" altLang="zh-CN" sz="2800"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20536" name="Object 56"/>
          <p:cNvGraphicFramePr>
            <a:graphicFrameLocks noChangeAspect="1"/>
          </p:cNvGraphicFramePr>
          <p:nvPr/>
        </p:nvGraphicFramePr>
        <p:xfrm>
          <a:off x="2171700" y="4311650"/>
          <a:ext cx="2224088" cy="685800"/>
        </p:xfrm>
        <a:graphic>
          <a:graphicData uri="http://schemas.openxmlformats.org/presentationml/2006/ole">
            <p:oleObj spid="_x0000_s20536" name="Equation" r:id="rId5" imgW="2222500" imgH="685800" progId="Equation.3">
              <p:embed/>
            </p:oleObj>
          </a:graphicData>
        </a:graphic>
      </p:graphicFrame>
      <p:sp>
        <p:nvSpPr>
          <p:cNvPr id="20537" name="Text Box 57"/>
          <p:cNvSpPr txBox="1">
            <a:spLocks noChangeArrowheads="1"/>
          </p:cNvSpPr>
          <p:nvPr/>
        </p:nvSpPr>
        <p:spPr bwMode="auto">
          <a:xfrm>
            <a:off x="685800" y="5119688"/>
            <a:ext cx="3886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i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e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为无理数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其值为</a:t>
            </a:r>
          </a:p>
        </p:txBody>
      </p:sp>
      <p:graphicFrame>
        <p:nvGraphicFramePr>
          <p:cNvPr id="20538" name="Object 58"/>
          <p:cNvGraphicFramePr>
            <a:graphicFrameLocks noChangeAspect="1"/>
          </p:cNvGraphicFramePr>
          <p:nvPr/>
        </p:nvGraphicFramePr>
        <p:xfrm>
          <a:off x="2197100" y="5857875"/>
          <a:ext cx="3910013" cy="390525"/>
        </p:xfrm>
        <a:graphic>
          <a:graphicData uri="http://schemas.openxmlformats.org/presentationml/2006/ole">
            <p:oleObj spid="_x0000_s20538" name="Equation" r:id="rId6" imgW="3937000" imgH="393700" progId="Equation.3">
              <p:embed/>
            </p:oleObj>
          </a:graphicData>
        </a:graphic>
      </p:graphicFrame>
      <p:sp>
        <p:nvSpPr>
          <p:cNvPr id="20542" name="Text Box 62"/>
          <p:cNvSpPr txBox="1">
            <a:spLocks noChangeArrowheads="1"/>
          </p:cNvSpPr>
          <p:nvPr/>
        </p:nvSpPr>
        <p:spPr bwMode="auto">
          <a:xfrm>
            <a:off x="3194050" y="368617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即</a:t>
            </a:r>
          </a:p>
        </p:txBody>
      </p:sp>
      <p:sp>
        <p:nvSpPr>
          <p:cNvPr id="20551" name="Text Box 71"/>
          <p:cNvSpPr txBox="1">
            <a:spLocks noChangeArrowheads="1"/>
          </p:cNvSpPr>
          <p:nvPr/>
        </p:nvSpPr>
        <p:spPr bwMode="auto">
          <a:xfrm>
            <a:off x="4591050" y="3086100"/>
            <a:ext cx="1428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有极限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pic>
        <p:nvPicPr>
          <p:cNvPr id="20553" name="Picture 73" descr="机动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20558" name="Text Box 78"/>
          <p:cNvSpPr txBox="1">
            <a:spLocks noChangeArrowheads="1"/>
          </p:cNvSpPr>
          <p:nvPr/>
        </p:nvSpPr>
        <p:spPr bwMode="auto">
          <a:xfrm>
            <a:off x="6130925" y="6600825"/>
            <a:ext cx="26987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原题   目录   上页   下页   返回   结束 </a:t>
            </a:r>
          </a:p>
        </p:txBody>
      </p:sp>
      <p:pic>
        <p:nvPicPr>
          <p:cNvPr id="20559" name="Picture 79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20560" name="Picture 80" descr="目录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20561" name="Picture 81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20562" name="Picture 82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20563" name="Picture 83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graphicFrame>
        <p:nvGraphicFramePr>
          <p:cNvPr id="20564" name="Object 84"/>
          <p:cNvGraphicFramePr>
            <a:graphicFrameLocks noChangeAspect="1"/>
          </p:cNvGraphicFramePr>
          <p:nvPr/>
        </p:nvGraphicFramePr>
        <p:xfrm>
          <a:off x="1447800" y="446088"/>
          <a:ext cx="3019425" cy="608012"/>
        </p:xfrm>
        <a:graphic>
          <a:graphicData uri="http://schemas.openxmlformats.org/presentationml/2006/ole">
            <p:oleObj spid="_x0000_s20564" name="Equation" r:id="rId15" imgW="3022600" imgH="609600" progId="Equation.3">
              <p:embed/>
            </p:oleObj>
          </a:graphicData>
        </a:graphic>
      </p:graphicFrame>
      <p:graphicFrame>
        <p:nvGraphicFramePr>
          <p:cNvPr id="20565" name="Object 85"/>
          <p:cNvGraphicFramePr>
            <a:graphicFrameLocks noChangeAspect="1"/>
          </p:cNvGraphicFramePr>
          <p:nvPr/>
        </p:nvGraphicFramePr>
        <p:xfrm>
          <a:off x="4522788" y="433388"/>
          <a:ext cx="319087" cy="723900"/>
        </p:xfrm>
        <a:graphic>
          <a:graphicData uri="http://schemas.openxmlformats.org/presentationml/2006/ole">
            <p:oleObj spid="_x0000_s20565" name="Equation" r:id="rId16" imgW="279279" imgH="634725" progId="Equation.3">
              <p:embed/>
            </p:oleObj>
          </a:graphicData>
        </a:graphic>
      </p:graphicFrame>
      <p:graphicFrame>
        <p:nvGraphicFramePr>
          <p:cNvPr id="20566" name="Object 86"/>
          <p:cNvGraphicFramePr>
            <a:graphicFrameLocks noChangeAspect="1"/>
          </p:cNvGraphicFramePr>
          <p:nvPr/>
        </p:nvGraphicFramePr>
        <p:xfrm>
          <a:off x="4876800" y="457200"/>
          <a:ext cx="608013" cy="723900"/>
        </p:xfrm>
        <a:graphic>
          <a:graphicData uri="http://schemas.openxmlformats.org/presentationml/2006/ole">
            <p:oleObj spid="_x0000_s20566" name="Equation" r:id="rId17" imgW="533169" imgH="634725" progId="Equation.3">
              <p:embed/>
            </p:oleObj>
          </a:graphicData>
        </a:graphic>
      </p:graphicFrame>
      <p:graphicFrame>
        <p:nvGraphicFramePr>
          <p:cNvPr id="20567" name="Object 87"/>
          <p:cNvGraphicFramePr>
            <a:graphicFrameLocks noChangeAspect="1"/>
          </p:cNvGraphicFramePr>
          <p:nvPr/>
        </p:nvGraphicFramePr>
        <p:xfrm>
          <a:off x="5486400" y="457200"/>
          <a:ext cx="1360488" cy="723900"/>
        </p:xfrm>
        <a:graphic>
          <a:graphicData uri="http://schemas.openxmlformats.org/presentationml/2006/ole">
            <p:oleObj spid="_x0000_s20567" name="Equation" r:id="rId18" imgW="1193800" imgH="635000" progId="Equation.3">
              <p:embed/>
            </p:oleObj>
          </a:graphicData>
        </a:graphic>
      </p:graphicFrame>
      <p:graphicFrame>
        <p:nvGraphicFramePr>
          <p:cNvPr id="20568" name="Object 88"/>
          <p:cNvGraphicFramePr>
            <a:graphicFrameLocks noChangeAspect="1"/>
          </p:cNvGraphicFramePr>
          <p:nvPr/>
        </p:nvGraphicFramePr>
        <p:xfrm>
          <a:off x="1984375" y="1295400"/>
          <a:ext cx="1143000" cy="304800"/>
        </p:xfrm>
        <a:graphic>
          <a:graphicData uri="http://schemas.openxmlformats.org/presentationml/2006/ole">
            <p:oleObj spid="_x0000_s20568" name="Equation" r:id="rId19" imgW="1143000" imgH="304800" progId="Equation.3">
              <p:embed/>
            </p:oleObj>
          </a:graphicData>
        </a:graphic>
      </p:graphicFrame>
      <p:graphicFrame>
        <p:nvGraphicFramePr>
          <p:cNvPr id="20569" name="Object 89"/>
          <p:cNvGraphicFramePr>
            <a:graphicFrameLocks noChangeAspect="1"/>
          </p:cNvGraphicFramePr>
          <p:nvPr/>
        </p:nvGraphicFramePr>
        <p:xfrm>
          <a:off x="3197225" y="1143000"/>
          <a:ext cx="246063" cy="650875"/>
        </p:xfrm>
        <a:graphic>
          <a:graphicData uri="http://schemas.openxmlformats.org/presentationml/2006/ole">
            <p:oleObj spid="_x0000_s20569" name="Equation" r:id="rId20" imgW="215806" imgH="571252" progId="Equation.3">
              <p:embed/>
            </p:oleObj>
          </a:graphicData>
        </a:graphic>
      </p:graphicFrame>
      <p:graphicFrame>
        <p:nvGraphicFramePr>
          <p:cNvPr id="20570" name="Object 90"/>
          <p:cNvGraphicFramePr>
            <a:graphicFrameLocks noChangeAspect="1"/>
          </p:cNvGraphicFramePr>
          <p:nvPr/>
        </p:nvGraphicFramePr>
        <p:xfrm>
          <a:off x="3505200" y="1157288"/>
          <a:ext cx="709613" cy="738187"/>
        </p:xfrm>
        <a:graphic>
          <a:graphicData uri="http://schemas.openxmlformats.org/presentationml/2006/ole">
            <p:oleObj spid="_x0000_s20570" name="Equation" r:id="rId21" imgW="622030" imgH="647419" progId="Equation.3">
              <p:embed/>
            </p:oleObj>
          </a:graphicData>
        </a:graphic>
      </p:graphicFrame>
      <p:graphicFrame>
        <p:nvGraphicFramePr>
          <p:cNvPr id="20571" name="Object 91"/>
          <p:cNvGraphicFramePr>
            <a:graphicFrameLocks noChangeAspect="1"/>
          </p:cNvGraphicFramePr>
          <p:nvPr/>
        </p:nvGraphicFramePr>
        <p:xfrm>
          <a:off x="4187825" y="1149350"/>
          <a:ext cx="1663700" cy="738188"/>
        </p:xfrm>
        <a:graphic>
          <a:graphicData uri="http://schemas.openxmlformats.org/presentationml/2006/ole">
            <p:oleObj spid="_x0000_s20571" name="Equation" r:id="rId22" imgW="1460500" imgH="647700" progId="Equation.3">
              <p:embed/>
            </p:oleObj>
          </a:graphicData>
        </a:graphic>
      </p:graphicFrame>
      <p:sp>
        <p:nvSpPr>
          <p:cNvPr id="20572" name="Text Box 92"/>
          <p:cNvSpPr txBox="1">
            <a:spLocks noChangeArrowheads="1"/>
          </p:cNvSpPr>
          <p:nvPr/>
        </p:nvSpPr>
        <p:spPr bwMode="auto">
          <a:xfrm>
            <a:off x="533400" y="46355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又</a:t>
            </a:r>
          </a:p>
        </p:txBody>
      </p:sp>
      <p:graphicFrame>
        <p:nvGraphicFramePr>
          <p:cNvPr id="20573" name="Object 93"/>
          <p:cNvGraphicFramePr>
            <a:graphicFrameLocks noChangeAspect="1"/>
          </p:cNvGraphicFramePr>
          <p:nvPr/>
        </p:nvGraphicFramePr>
        <p:xfrm>
          <a:off x="5167313" y="2357438"/>
          <a:ext cx="471487" cy="317500"/>
        </p:xfrm>
        <a:graphic>
          <a:graphicData uri="http://schemas.openxmlformats.org/presentationml/2006/ole">
            <p:oleObj spid="_x0000_s20573" name="Equation" r:id="rId23" imgW="469696" imgH="317362" progId="Equation.3">
              <p:embed/>
            </p:oleObj>
          </a:graphicData>
        </a:graphic>
      </p:graphicFrame>
      <p:graphicFrame>
        <p:nvGraphicFramePr>
          <p:cNvPr id="20574" name="Object 94"/>
          <p:cNvGraphicFramePr>
            <a:graphicFrameLocks noChangeAspect="1"/>
          </p:cNvGraphicFramePr>
          <p:nvPr/>
        </p:nvGraphicFramePr>
        <p:xfrm>
          <a:off x="1981200" y="1930400"/>
          <a:ext cx="1550988" cy="1117600"/>
        </p:xfrm>
        <a:graphic>
          <a:graphicData uri="http://schemas.openxmlformats.org/presentationml/2006/ole">
            <p:oleObj spid="_x0000_s20574" name="Equation" r:id="rId24" imgW="1549400" imgH="1117600" progId="Equation.3">
              <p:embed/>
            </p:oleObj>
          </a:graphicData>
        </a:graphic>
      </p:graphicFrame>
      <p:graphicFrame>
        <p:nvGraphicFramePr>
          <p:cNvPr id="20575" name="Object 95"/>
          <p:cNvGraphicFramePr>
            <a:graphicFrameLocks noChangeAspect="1"/>
          </p:cNvGraphicFramePr>
          <p:nvPr/>
        </p:nvGraphicFramePr>
        <p:xfrm>
          <a:off x="3657600" y="2114550"/>
          <a:ext cx="1385888" cy="830263"/>
        </p:xfrm>
        <a:graphic>
          <a:graphicData uri="http://schemas.openxmlformats.org/presentationml/2006/ole">
            <p:oleObj spid="_x0000_s20575" name="Equation" r:id="rId25" imgW="1460500" imgH="876300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5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0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0" grpId="0" build="p" autoUpdateAnimBg="0"/>
      <p:bldP spid="20535" grpId="0" autoUpdateAnimBg="0"/>
      <p:bldP spid="20537" grpId="0" autoUpdateAnimBg="0"/>
      <p:bldP spid="20542" grpId="0" build="p" autoUpdateAnimBg="0"/>
      <p:bldP spid="20551" grpId="0" build="p" autoUpdateAnimBg="0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690" name="Object 2"/>
          <p:cNvGraphicFramePr>
            <a:graphicFrameLocks noChangeAspect="1"/>
          </p:cNvGraphicFramePr>
          <p:nvPr/>
        </p:nvGraphicFramePr>
        <p:xfrm>
          <a:off x="755650" y="220663"/>
          <a:ext cx="4392613" cy="1236662"/>
        </p:xfrm>
        <a:graphic>
          <a:graphicData uri="http://schemas.openxmlformats.org/presentationml/2006/ole">
            <p:oleObj spid="_x0000_s114690" name="公式" r:id="rId3" imgW="1524000" imgH="469900" progId="Equation.3">
              <p:embed/>
            </p:oleObj>
          </a:graphicData>
        </a:graphic>
      </p:graphicFrame>
      <p:graphicFrame>
        <p:nvGraphicFramePr>
          <p:cNvPr id="114707" name="Object 19"/>
          <p:cNvGraphicFramePr>
            <a:graphicFrameLocks noChangeAspect="1"/>
          </p:cNvGraphicFramePr>
          <p:nvPr>
            <p:ph sz="quarter" idx="2"/>
          </p:nvPr>
        </p:nvGraphicFramePr>
        <p:xfrm>
          <a:off x="1116013" y="1939925"/>
          <a:ext cx="2879725" cy="1235075"/>
        </p:xfrm>
        <a:graphic>
          <a:graphicData uri="http://schemas.openxmlformats.org/presentationml/2006/ole">
            <p:oleObj spid="_x0000_s114707" name="公式" r:id="rId4" imgW="939800" imgH="469900" progId="Equation.3">
              <p:embed/>
            </p:oleObj>
          </a:graphicData>
        </a:graphic>
      </p:graphicFrame>
      <p:graphicFrame>
        <p:nvGraphicFramePr>
          <p:cNvPr id="114710" name="Object 22"/>
          <p:cNvGraphicFramePr>
            <a:graphicFrameLocks noChangeAspect="1"/>
          </p:cNvGraphicFramePr>
          <p:nvPr>
            <p:ph sz="quarter" idx="3"/>
          </p:nvPr>
        </p:nvGraphicFramePr>
        <p:xfrm>
          <a:off x="3419475" y="1989138"/>
          <a:ext cx="4176713" cy="1371600"/>
        </p:xfrm>
        <a:graphic>
          <a:graphicData uri="http://schemas.openxmlformats.org/presentationml/2006/ole">
            <p:oleObj spid="_x0000_s114710" name="公式" r:id="rId5" imgW="1625600" imgH="533400" progId="Equation.3">
              <p:embed/>
            </p:oleObj>
          </a:graphicData>
        </a:graphic>
      </p:graphicFrame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900113" y="1412875"/>
            <a:ext cx="504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解</a:t>
            </a:r>
          </a:p>
        </p:txBody>
      </p:sp>
      <p:graphicFrame>
        <p:nvGraphicFramePr>
          <p:cNvPr id="114702" name="Object 14"/>
          <p:cNvGraphicFramePr>
            <a:graphicFrameLocks noChangeAspect="1"/>
          </p:cNvGraphicFramePr>
          <p:nvPr/>
        </p:nvGraphicFramePr>
        <p:xfrm>
          <a:off x="3563938" y="5013325"/>
          <a:ext cx="1665287" cy="500063"/>
        </p:xfrm>
        <a:graphic>
          <a:graphicData uri="http://schemas.openxmlformats.org/presentationml/2006/ole">
            <p:oleObj spid="_x0000_s114702" name="公式" r:id="rId6" imgW="660113" imgH="203112" progId="Equation.3">
              <p:embed/>
            </p:oleObj>
          </a:graphicData>
        </a:graphic>
      </p:graphicFrame>
      <p:pic>
        <p:nvPicPr>
          <p:cNvPr id="114705" name="Picture 17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114706" name="Picture 18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graphicFrame>
        <p:nvGraphicFramePr>
          <p:cNvPr id="114713" name="Object 25"/>
          <p:cNvGraphicFramePr>
            <a:graphicFrameLocks noChangeAspect="1"/>
          </p:cNvGraphicFramePr>
          <p:nvPr>
            <p:ph sz="quarter" idx="4"/>
          </p:nvPr>
        </p:nvGraphicFramePr>
        <p:xfrm>
          <a:off x="3348038" y="3500438"/>
          <a:ext cx="2519362" cy="1201737"/>
        </p:xfrm>
        <a:graphic>
          <a:graphicData uri="http://schemas.openxmlformats.org/presentationml/2006/ole">
            <p:oleObj spid="_x0000_s114713" name="公式" r:id="rId9" imgW="901309" imgH="469696" progId="Equation.3">
              <p:embed/>
            </p:oleObj>
          </a:graphicData>
        </a:graphic>
      </p:graphicFrame>
      <p:graphicFrame>
        <p:nvGraphicFramePr>
          <p:cNvPr id="114716" name="Object 28"/>
          <p:cNvGraphicFramePr>
            <a:graphicFrameLocks noChangeAspect="1"/>
          </p:cNvGraphicFramePr>
          <p:nvPr/>
        </p:nvGraphicFramePr>
        <p:xfrm>
          <a:off x="5653088" y="3500438"/>
          <a:ext cx="2376487" cy="1236662"/>
        </p:xfrm>
        <a:graphic>
          <a:graphicData uri="http://schemas.openxmlformats.org/presentationml/2006/ole">
            <p:oleObj spid="_x0000_s114716" name="公式" r:id="rId10" imgW="901309" imgH="469696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4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4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4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64" name="Text Box 40"/>
          <p:cNvSpPr txBox="1">
            <a:spLocks noChangeArrowheads="1"/>
          </p:cNvSpPr>
          <p:nvPr/>
        </p:nvSpPr>
        <p:spPr bwMode="auto">
          <a:xfrm>
            <a:off x="900113" y="5373688"/>
            <a:ext cx="1606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各分点为</a:t>
            </a:r>
          </a:p>
        </p:txBody>
      </p:sp>
      <p:sp>
        <p:nvSpPr>
          <p:cNvPr id="77862" name="Text Box 38"/>
          <p:cNvSpPr txBox="1">
            <a:spLocks noChangeArrowheads="1"/>
          </p:cNvSpPr>
          <p:nvPr/>
        </p:nvSpPr>
        <p:spPr bwMode="auto">
          <a:xfrm>
            <a:off x="468313" y="549275"/>
            <a:ext cx="828198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lnSpc>
                <a:spcPct val="125000"/>
              </a:lnSpc>
              <a:spcBef>
                <a:spcPct val="25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例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60.</a:t>
            </a:r>
            <a:r>
              <a:rPr kumimoji="1" lang="en-US" altLang="zh-CN" sz="2800" b="1">
                <a:solidFill>
                  <a:srgbClr val="FFFF00"/>
                </a:solidFill>
                <a:latin typeface="楷体_GB2312" pitchFamily="49" charset="-122"/>
                <a:ea typeface="楷体_GB2312" pitchFamily="49" charset="-122"/>
              </a:rPr>
              <a:t>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设某药物一次静脉注射后，瞬时血药浓度的消除速率与该瞬时血药浓度成正比，比例系数为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r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一次静脉注射后，药物立刻在体内达到平衡的血药浓度为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M</a:t>
            </a:r>
            <a:r>
              <a:rPr kumimoji="1" lang="en-US" altLang="zh-CN" sz="2800" baseline="-25000">
                <a:latin typeface="Times New Roman" pitchFamily="18" charset="0"/>
                <a:ea typeface="楷体_GB2312" pitchFamily="49" charset="-122"/>
              </a:rPr>
              <a:t>0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这时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t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=0) ,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求经过时间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T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后，血药的浓度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M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t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).</a:t>
            </a:r>
          </a:p>
        </p:txBody>
      </p:sp>
      <p:sp>
        <p:nvSpPr>
          <p:cNvPr id="77854" name="Text Box 30"/>
          <p:cNvSpPr txBox="1">
            <a:spLocks noChangeArrowheads="1"/>
          </p:cNvSpPr>
          <p:nvPr/>
        </p:nvSpPr>
        <p:spPr bwMode="auto">
          <a:xfrm>
            <a:off x="539750" y="2997200"/>
            <a:ext cx="7848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lnSpc>
                <a:spcPct val="110000"/>
              </a:lnSpc>
              <a:spcBef>
                <a:spcPct val="35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解：  因为血药在体内的消除过程是连续进行的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  <a:p>
            <a:pPr eaLnBrk="0" fontAlgn="base" hangingPunct="0">
              <a:lnSpc>
                <a:spcPct val="110000"/>
              </a:lnSpc>
              <a:spcBef>
                <a:spcPct val="35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每一时刻血药的浓度及其变化的速率不相同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为此</a:t>
            </a:r>
          </a:p>
          <a:p>
            <a:pPr eaLnBrk="0" fontAlgn="base" hangingPunct="0">
              <a:lnSpc>
                <a:spcPct val="110000"/>
              </a:lnSpc>
              <a:spcBef>
                <a:spcPct val="35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将时间段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[0,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T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]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分为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n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等份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每段时间为</a:t>
            </a:r>
          </a:p>
        </p:txBody>
      </p:sp>
      <p:graphicFrame>
        <p:nvGraphicFramePr>
          <p:cNvPr id="77850" name="Object 26"/>
          <p:cNvGraphicFramePr>
            <a:graphicFrameLocks noChangeAspect="1"/>
          </p:cNvGraphicFramePr>
          <p:nvPr/>
        </p:nvGraphicFramePr>
        <p:xfrm>
          <a:off x="2843213" y="5300663"/>
          <a:ext cx="4032250" cy="842962"/>
        </p:xfrm>
        <a:graphic>
          <a:graphicData uri="http://schemas.openxmlformats.org/presentationml/2006/ole">
            <p:oleObj spid="_x0000_s77850" name="公式" r:id="rId3" imgW="1879600" imgH="393700" progId="Equation.3">
              <p:embed/>
            </p:oleObj>
          </a:graphicData>
        </a:graphic>
      </p:graphicFrame>
      <p:graphicFrame>
        <p:nvGraphicFramePr>
          <p:cNvPr id="77847" name="Object 23"/>
          <p:cNvGraphicFramePr>
            <a:graphicFrameLocks noChangeAspect="1"/>
          </p:cNvGraphicFramePr>
          <p:nvPr/>
        </p:nvGraphicFramePr>
        <p:xfrm>
          <a:off x="6372225" y="4292600"/>
          <a:ext cx="485775" cy="792163"/>
        </p:xfrm>
        <a:graphic>
          <a:graphicData uri="http://schemas.openxmlformats.org/presentationml/2006/ole">
            <p:oleObj spid="_x0000_s77847" name="公式" r:id="rId4" imgW="241195" imgH="393529" progId="Equation.3">
              <p:embed/>
            </p:oleObj>
          </a:graphicData>
        </a:graphic>
      </p:graphicFrame>
      <p:pic>
        <p:nvPicPr>
          <p:cNvPr id="77832" name="Picture 8" descr="机动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77830" name="Picture 6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77829" name="Picture 5" descr="目录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77828" name="Picture 4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77827" name="Picture 3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77826" name="Picture 2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778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778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778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7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7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7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64" grpId="0" autoUpdateAnimBg="0"/>
      <p:bldP spid="7785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24" name="Text Box 12"/>
          <p:cNvSpPr txBox="1">
            <a:spLocks noChangeArrowheads="1"/>
          </p:cNvSpPr>
          <p:nvPr/>
        </p:nvSpPr>
        <p:spPr bwMode="auto">
          <a:xfrm>
            <a:off x="1619250" y="3573463"/>
            <a:ext cx="6985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于是第一小段时间间隔内消除的血药浓度为</a:t>
            </a:r>
          </a:p>
        </p:txBody>
      </p:sp>
      <p:graphicFrame>
        <p:nvGraphicFramePr>
          <p:cNvPr id="115725" name="Object 13"/>
          <p:cNvGraphicFramePr>
            <a:graphicFrameLocks noChangeAspect="1"/>
          </p:cNvGraphicFramePr>
          <p:nvPr/>
        </p:nvGraphicFramePr>
        <p:xfrm>
          <a:off x="3563938" y="4076700"/>
          <a:ext cx="1304925" cy="968375"/>
        </p:xfrm>
        <a:graphic>
          <a:graphicData uri="http://schemas.openxmlformats.org/presentationml/2006/ole">
            <p:oleObj spid="_x0000_s115725" name="公式" r:id="rId3" imgW="520474" imgH="393529" progId="Equation.3">
              <p:embed/>
            </p:oleObj>
          </a:graphicData>
        </a:graphic>
      </p:graphicFrame>
      <p:graphicFrame>
        <p:nvGraphicFramePr>
          <p:cNvPr id="115728" name="Object 16"/>
          <p:cNvGraphicFramePr>
            <a:graphicFrameLocks noChangeAspect="1"/>
          </p:cNvGraphicFramePr>
          <p:nvPr/>
        </p:nvGraphicFramePr>
        <p:xfrm>
          <a:off x="2987675" y="5445125"/>
          <a:ext cx="4800600" cy="939800"/>
        </p:xfrm>
        <a:graphic>
          <a:graphicData uri="http://schemas.openxmlformats.org/presentationml/2006/ole">
            <p:oleObj spid="_x0000_s115728" name="公式" r:id="rId4" imgW="2005729" imgH="393529" progId="Equation.3">
              <p:embed/>
            </p:oleObj>
          </a:graphicData>
        </a:graphic>
      </p:graphicFrame>
      <p:pic>
        <p:nvPicPr>
          <p:cNvPr id="115729" name="Picture 17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115730" name="Picture 18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sp>
        <p:nvSpPr>
          <p:cNvPr id="115732" name="Text Box 20"/>
          <p:cNvSpPr txBox="1">
            <a:spLocks noChangeArrowheads="1"/>
          </p:cNvSpPr>
          <p:nvPr/>
        </p:nvSpPr>
        <p:spPr bwMode="auto">
          <a:xfrm>
            <a:off x="611188" y="188913"/>
            <a:ext cx="7848600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lnSpc>
                <a:spcPct val="125000"/>
              </a:lnSpc>
              <a:spcBef>
                <a:spcPct val="35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   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尽管不同时刻体内的血药浓度不同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浓度的消除速率也不同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但是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n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很大时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时间间隔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(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T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/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n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)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很短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在这个很短的时间间隔内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血药浓度的变化不大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可以用“不变的”速率来代替“变化”的速率，即在这个很短的时间间隔内，可以把血药消除的速率看成常量，它与这个时间间隔开始时的血药浓度成正比。</a:t>
            </a:r>
          </a:p>
        </p:txBody>
      </p:sp>
      <p:sp>
        <p:nvSpPr>
          <p:cNvPr id="115738" name="Text Box 26"/>
          <p:cNvSpPr txBox="1">
            <a:spLocks noChangeArrowheads="1"/>
          </p:cNvSpPr>
          <p:nvPr/>
        </p:nvSpPr>
        <p:spPr bwMode="auto">
          <a:xfrm>
            <a:off x="755650" y="5013325"/>
            <a:ext cx="309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剩余的血药浓度为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15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1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4" grpId="0"/>
      <p:bldP spid="115732" grpId="0" autoUpdateAnimBg="0"/>
      <p:bldP spid="11573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698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第二小段时间间隔内消除的血药浓度为</a:t>
            </a:r>
          </a:p>
        </p:txBody>
      </p:sp>
      <p:graphicFrame>
        <p:nvGraphicFramePr>
          <p:cNvPr id="120835" name="Object 3"/>
          <p:cNvGraphicFramePr>
            <a:graphicFrameLocks noChangeAspect="1"/>
          </p:cNvGraphicFramePr>
          <p:nvPr/>
        </p:nvGraphicFramePr>
        <p:xfrm>
          <a:off x="2555875" y="836613"/>
          <a:ext cx="1295400" cy="968375"/>
        </p:xfrm>
        <a:graphic>
          <a:graphicData uri="http://schemas.openxmlformats.org/presentationml/2006/ole">
            <p:oleObj spid="_x0000_s120835" name="公式" r:id="rId3" imgW="457002" imgH="393529" progId="Equation.3">
              <p:embed/>
            </p:oleObj>
          </a:graphicData>
        </a:graphic>
      </p:graphicFrame>
      <p:graphicFrame>
        <p:nvGraphicFramePr>
          <p:cNvPr id="120836" name="Object 4"/>
          <p:cNvGraphicFramePr>
            <a:graphicFrameLocks noChangeAspect="1"/>
          </p:cNvGraphicFramePr>
          <p:nvPr/>
        </p:nvGraphicFramePr>
        <p:xfrm>
          <a:off x="1187450" y="2420938"/>
          <a:ext cx="2733675" cy="939800"/>
        </p:xfrm>
        <a:graphic>
          <a:graphicData uri="http://schemas.openxmlformats.org/presentationml/2006/ole">
            <p:oleObj spid="_x0000_s120836" name="公式" r:id="rId4" imgW="1143000" imgH="393700" progId="Equation.3">
              <p:embed/>
            </p:oleObj>
          </a:graphicData>
        </a:graphic>
      </p:graphicFrame>
      <p:pic>
        <p:nvPicPr>
          <p:cNvPr id="120837" name="Picture 5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120838" name="Picture 6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sp>
        <p:nvSpPr>
          <p:cNvPr id="120840" name="Text Box 8"/>
          <p:cNvSpPr txBox="1">
            <a:spLocks noChangeArrowheads="1"/>
          </p:cNvSpPr>
          <p:nvPr/>
        </p:nvSpPr>
        <p:spPr bwMode="auto">
          <a:xfrm>
            <a:off x="468313" y="1773238"/>
            <a:ext cx="3095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剩余的血药浓度为</a:t>
            </a:r>
          </a:p>
        </p:txBody>
      </p:sp>
      <p:graphicFrame>
        <p:nvGraphicFramePr>
          <p:cNvPr id="120841" name="Object 9"/>
          <p:cNvGraphicFramePr>
            <a:graphicFrameLocks noChangeAspect="1"/>
          </p:cNvGraphicFramePr>
          <p:nvPr/>
        </p:nvGraphicFramePr>
        <p:xfrm>
          <a:off x="3851275" y="836613"/>
          <a:ext cx="3479800" cy="952500"/>
        </p:xfrm>
        <a:graphic>
          <a:graphicData uri="http://schemas.openxmlformats.org/presentationml/2006/ole">
            <p:oleObj spid="_x0000_s120841" name="公式" r:id="rId7" imgW="1180588" imgH="393529" progId="Equation.3">
              <p:embed/>
            </p:oleObj>
          </a:graphicData>
        </a:graphic>
      </p:graphicFrame>
      <p:graphicFrame>
        <p:nvGraphicFramePr>
          <p:cNvPr id="120843" name="Object 11"/>
          <p:cNvGraphicFramePr>
            <a:graphicFrameLocks noChangeAspect="1"/>
          </p:cNvGraphicFramePr>
          <p:nvPr/>
        </p:nvGraphicFramePr>
        <p:xfrm>
          <a:off x="1763713" y="3429000"/>
          <a:ext cx="4895850" cy="993775"/>
        </p:xfrm>
        <a:graphic>
          <a:graphicData uri="http://schemas.openxmlformats.org/presentationml/2006/ole">
            <p:oleObj spid="_x0000_s120843" name="公式" r:id="rId8" imgW="1955800" imgH="393700" progId="Equation.3">
              <p:embed/>
            </p:oleObj>
          </a:graphicData>
        </a:graphic>
      </p:graphicFrame>
      <p:graphicFrame>
        <p:nvGraphicFramePr>
          <p:cNvPr id="120845" name="Object 13"/>
          <p:cNvGraphicFramePr>
            <a:graphicFrameLocks noChangeAspect="1"/>
          </p:cNvGraphicFramePr>
          <p:nvPr/>
        </p:nvGraphicFramePr>
        <p:xfrm>
          <a:off x="1763713" y="4508500"/>
          <a:ext cx="2160587" cy="1011238"/>
        </p:xfrm>
        <a:graphic>
          <a:graphicData uri="http://schemas.openxmlformats.org/presentationml/2006/ole">
            <p:oleObj spid="_x0000_s120845" name="公式" r:id="rId9" imgW="850531" imgH="393529" progId="Equation.3">
              <p:embed/>
            </p:oleObj>
          </a:graphicData>
        </a:graphic>
      </p:graphicFrame>
      <p:graphicFrame>
        <p:nvGraphicFramePr>
          <p:cNvPr id="120847" name="Object 15"/>
          <p:cNvGraphicFramePr>
            <a:graphicFrameLocks noChangeAspect="1"/>
          </p:cNvGraphicFramePr>
          <p:nvPr>
            <p:ph/>
          </p:nvPr>
        </p:nvGraphicFramePr>
        <p:xfrm>
          <a:off x="3851275" y="4581525"/>
          <a:ext cx="1368425" cy="936625"/>
        </p:xfrm>
        <a:graphic>
          <a:graphicData uri="http://schemas.openxmlformats.org/presentationml/2006/ole">
            <p:oleObj spid="_x0000_s120847" name="公式" r:id="rId10" imgW="520474" imgH="393529" progId="Equation.3">
              <p:embed/>
            </p:oleObj>
          </a:graphicData>
        </a:graphic>
      </p:graphicFrame>
      <p:graphicFrame>
        <p:nvGraphicFramePr>
          <p:cNvPr id="120849" name="Object 17"/>
          <p:cNvGraphicFramePr>
            <a:graphicFrameLocks noChangeAspect="1"/>
          </p:cNvGraphicFramePr>
          <p:nvPr/>
        </p:nvGraphicFramePr>
        <p:xfrm>
          <a:off x="5148263" y="4581525"/>
          <a:ext cx="2327275" cy="1009650"/>
        </p:xfrm>
        <a:graphic>
          <a:graphicData uri="http://schemas.openxmlformats.org/presentationml/2006/ole">
            <p:oleObj spid="_x0000_s120849" name="公式" r:id="rId11" imgW="977476" imgH="393529" progId="Equation.3">
              <p:embed/>
            </p:oleObj>
          </a:graphicData>
        </a:graphic>
      </p:graphicFrame>
      <p:sp>
        <p:nvSpPr>
          <p:cNvPr id="120852" name="Text Box 20"/>
          <p:cNvSpPr txBox="1">
            <a:spLocks noChangeArrowheads="1"/>
          </p:cNvSpPr>
          <p:nvPr/>
        </p:nvSpPr>
        <p:spPr bwMode="auto">
          <a:xfrm>
            <a:off x="468313" y="5661025"/>
            <a:ext cx="698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第三小段时间间隔内消除的血药浓度为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0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0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0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0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0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0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20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/>
      <p:bldP spid="120840" grpId="0"/>
      <p:bldP spid="12085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83" name="Object 3"/>
          <p:cNvGraphicFramePr>
            <a:graphicFrameLocks noChangeAspect="1"/>
          </p:cNvGraphicFramePr>
          <p:nvPr/>
        </p:nvGraphicFramePr>
        <p:xfrm>
          <a:off x="1425575" y="188913"/>
          <a:ext cx="1330325" cy="968375"/>
        </p:xfrm>
        <a:graphic>
          <a:graphicData uri="http://schemas.openxmlformats.org/presentationml/2006/ole">
            <p:oleObj spid="_x0000_s122883" name="公式" r:id="rId3" imgW="469696" imgH="393529" progId="Equation.3">
              <p:embed/>
            </p:oleObj>
          </a:graphicData>
        </a:graphic>
      </p:graphicFrame>
      <p:graphicFrame>
        <p:nvGraphicFramePr>
          <p:cNvPr id="122884" name="Object 4"/>
          <p:cNvGraphicFramePr>
            <a:graphicFrameLocks noChangeAspect="1"/>
          </p:cNvGraphicFramePr>
          <p:nvPr/>
        </p:nvGraphicFramePr>
        <p:xfrm>
          <a:off x="2870200" y="1844675"/>
          <a:ext cx="2794000" cy="939800"/>
        </p:xfrm>
        <a:graphic>
          <a:graphicData uri="http://schemas.openxmlformats.org/presentationml/2006/ole">
            <p:oleObj spid="_x0000_s122884" name="公式" r:id="rId4" imgW="1167893" imgH="393529" progId="Equation.3">
              <p:embed/>
            </p:oleObj>
          </a:graphicData>
        </a:graphic>
      </p:graphicFrame>
      <p:pic>
        <p:nvPicPr>
          <p:cNvPr id="122885" name="Picture 5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122886" name="Picture 6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  <p:sp>
        <p:nvSpPr>
          <p:cNvPr id="122887" name="Text Box 7"/>
          <p:cNvSpPr txBox="1">
            <a:spLocks noChangeArrowheads="1"/>
          </p:cNvSpPr>
          <p:nvPr/>
        </p:nvSpPr>
        <p:spPr bwMode="auto">
          <a:xfrm>
            <a:off x="684213" y="1341438"/>
            <a:ext cx="3095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剩余的血药浓度为</a:t>
            </a:r>
          </a:p>
        </p:txBody>
      </p:sp>
      <p:graphicFrame>
        <p:nvGraphicFramePr>
          <p:cNvPr id="122888" name="Object 8"/>
          <p:cNvGraphicFramePr>
            <a:graphicFrameLocks noChangeAspect="1"/>
          </p:cNvGraphicFramePr>
          <p:nvPr/>
        </p:nvGraphicFramePr>
        <p:xfrm>
          <a:off x="2627313" y="188913"/>
          <a:ext cx="3703637" cy="952500"/>
        </p:xfrm>
        <a:graphic>
          <a:graphicData uri="http://schemas.openxmlformats.org/presentationml/2006/ole">
            <p:oleObj spid="_x0000_s122888" name="公式" r:id="rId7" imgW="1256755" imgH="393529" progId="Equation.3">
              <p:embed/>
            </p:oleObj>
          </a:graphicData>
        </a:graphic>
      </p:graphicFrame>
      <p:graphicFrame>
        <p:nvGraphicFramePr>
          <p:cNvPr id="122892" name="Object 12"/>
          <p:cNvGraphicFramePr>
            <a:graphicFrameLocks noChangeAspect="1"/>
          </p:cNvGraphicFramePr>
          <p:nvPr/>
        </p:nvGraphicFramePr>
        <p:xfrm>
          <a:off x="5651500" y="1844675"/>
          <a:ext cx="2297113" cy="1009650"/>
        </p:xfrm>
        <a:graphic>
          <a:graphicData uri="http://schemas.openxmlformats.org/presentationml/2006/ole">
            <p:oleObj spid="_x0000_s122892" name="公式" r:id="rId8" imgW="965200" imgH="393700" progId="Equation.3">
              <p:embed/>
            </p:oleObj>
          </a:graphicData>
        </a:graphic>
      </p:graphicFrame>
      <p:sp>
        <p:nvSpPr>
          <p:cNvPr id="122893" name="Text Box 13"/>
          <p:cNvSpPr txBox="1">
            <a:spLocks noChangeArrowheads="1"/>
          </p:cNvSpPr>
          <p:nvPr/>
        </p:nvSpPr>
        <p:spPr bwMode="auto">
          <a:xfrm>
            <a:off x="250825" y="2997200"/>
            <a:ext cx="80660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依次类推，便得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n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个时间间隔末剩余的血药浓度为</a:t>
            </a:r>
          </a:p>
        </p:txBody>
      </p:sp>
      <p:graphicFrame>
        <p:nvGraphicFramePr>
          <p:cNvPr id="122896" name="Object 16"/>
          <p:cNvGraphicFramePr>
            <a:graphicFrameLocks noChangeAspect="1"/>
          </p:cNvGraphicFramePr>
          <p:nvPr/>
        </p:nvGraphicFramePr>
        <p:xfrm>
          <a:off x="3563938" y="3573463"/>
          <a:ext cx="2901950" cy="1009650"/>
        </p:xfrm>
        <a:graphic>
          <a:graphicData uri="http://schemas.openxmlformats.org/presentationml/2006/ole">
            <p:oleObj spid="_x0000_s122896" name="公式" r:id="rId9" imgW="1218671" imgH="393529" progId="Equation.3">
              <p:embed/>
            </p:oleObj>
          </a:graphicData>
        </a:graphic>
      </p:graphicFrame>
      <p:graphicFrame>
        <p:nvGraphicFramePr>
          <p:cNvPr id="122897" name="Object 17"/>
          <p:cNvGraphicFramePr>
            <a:graphicFrameLocks noChangeAspect="1"/>
          </p:cNvGraphicFramePr>
          <p:nvPr>
            <p:ph/>
          </p:nvPr>
        </p:nvGraphicFramePr>
        <p:xfrm>
          <a:off x="684213" y="4652963"/>
          <a:ext cx="6096000" cy="495300"/>
        </p:xfrm>
        <a:graphic>
          <a:graphicData uri="http://schemas.openxmlformats.org/presentationml/2006/ole">
            <p:oleObj spid="_x0000_s122897" name="公式" r:id="rId10" imgW="2501900" imgH="203200" progId="Equation.3">
              <p:embed/>
            </p:oleObj>
          </a:graphicData>
        </a:graphic>
      </p:graphicFrame>
      <p:graphicFrame>
        <p:nvGraphicFramePr>
          <p:cNvPr id="122899" name="Object 19"/>
          <p:cNvGraphicFramePr>
            <a:graphicFrameLocks noChangeAspect="1"/>
          </p:cNvGraphicFramePr>
          <p:nvPr/>
        </p:nvGraphicFramePr>
        <p:xfrm>
          <a:off x="6372225" y="5373688"/>
          <a:ext cx="1511300" cy="619125"/>
        </p:xfrm>
        <a:graphic>
          <a:graphicData uri="http://schemas.openxmlformats.org/presentationml/2006/ole">
            <p:oleObj spid="_x0000_s122899" name="公式" r:id="rId11" imgW="634725" imgH="241195" progId="Equation.3">
              <p:embed/>
            </p:oleObj>
          </a:graphicData>
        </a:graphic>
      </p:graphicFrame>
      <p:graphicFrame>
        <p:nvGraphicFramePr>
          <p:cNvPr id="122900" name="Object 20"/>
          <p:cNvGraphicFramePr>
            <a:graphicFrameLocks noChangeAspect="1"/>
          </p:cNvGraphicFramePr>
          <p:nvPr/>
        </p:nvGraphicFramePr>
        <p:xfrm>
          <a:off x="1979613" y="5229225"/>
          <a:ext cx="4402137" cy="901700"/>
        </p:xfrm>
        <a:graphic>
          <a:graphicData uri="http://schemas.openxmlformats.org/presentationml/2006/ole">
            <p:oleObj spid="_x0000_s122900" name="公式" r:id="rId12" imgW="2070100" imgH="393700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2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2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2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2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2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7" grpId="0"/>
      <p:bldP spid="12289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88" name="Rectangle 16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2286000" cy="685800"/>
          </a:xfr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/>
          <a:lstStyle/>
          <a:p>
            <a:r>
              <a:rPr lang="zh-CN" altLang="en-US" sz="3200" b="1">
                <a:ea typeface="楷体_GB2312" pitchFamily="49" charset="-122"/>
              </a:rPr>
              <a:t>内容小结</a:t>
            </a:r>
          </a:p>
        </p:txBody>
      </p:sp>
      <p:sp>
        <p:nvSpPr>
          <p:cNvPr id="79887" name="Text Box 15"/>
          <p:cNvSpPr txBox="1">
            <a:spLocks noChangeArrowheads="1"/>
          </p:cNvSpPr>
          <p:nvPr/>
        </p:nvSpPr>
        <p:spPr bwMode="auto">
          <a:xfrm>
            <a:off x="609600" y="1463675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1.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数列极限的 “ 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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– N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”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定义及应用</a:t>
            </a:r>
          </a:p>
        </p:txBody>
      </p:sp>
      <p:sp>
        <p:nvSpPr>
          <p:cNvPr id="79886" name="Text Box 14"/>
          <p:cNvSpPr txBox="1">
            <a:spLocks noChangeArrowheads="1"/>
          </p:cNvSpPr>
          <p:nvPr/>
        </p:nvSpPr>
        <p:spPr bwMode="auto">
          <a:xfrm>
            <a:off x="609600" y="2071688"/>
            <a:ext cx="3581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2.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收敛数列的性质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1295400" y="2681288"/>
            <a:ext cx="449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唯一性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;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有界性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;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保号性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;</a:t>
            </a:r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1295400" y="3276600"/>
            <a:ext cx="464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任一子数列收敛于同一极限</a:t>
            </a:r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609600" y="3976688"/>
            <a:ext cx="2895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3.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极限存在准则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1295400" y="4586288"/>
            <a:ext cx="4356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夹逼准则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;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单调有界准则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graphicFrame>
        <p:nvGraphicFramePr>
          <p:cNvPr id="79881" name="Object 9"/>
          <p:cNvGraphicFramePr>
            <a:graphicFrameLocks noChangeAspect="1"/>
          </p:cNvGraphicFramePr>
          <p:nvPr/>
        </p:nvGraphicFramePr>
        <p:xfrm>
          <a:off x="4514850" y="3778250"/>
          <a:ext cx="114300" cy="215900"/>
        </p:xfrm>
        <a:graphic>
          <a:graphicData uri="http://schemas.openxmlformats.org/presentationml/2006/ole">
            <p:oleObj spid="_x0000_s79881" name="Equation" r:id="rId3" imgW="114151" imgH="215619" progId="Equation.3">
              <p:embed/>
            </p:oleObj>
          </a:graphicData>
        </a:graphic>
      </p:graphicFrame>
      <p:pic>
        <p:nvPicPr>
          <p:cNvPr id="79880" name="Picture 8" descr="机动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79878" name="Picture 6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79877" name="Picture 5" descr="目录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79876" name="Picture 4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79875" name="Picture 3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79874" name="Picture 2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9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9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9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9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9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7" grpId="0" autoUpdateAnimBg="0"/>
      <p:bldP spid="79886" grpId="0" autoUpdateAnimBg="0"/>
      <p:bldP spid="79885" grpId="0" build="p" autoUpdateAnimBg="0"/>
      <p:bldP spid="79884" grpId="0" build="p" autoUpdateAnimBg="0"/>
      <p:bldP spid="79883" grpId="0" build="p" autoUpdateAnimBg="0"/>
      <p:bldP spid="79882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80" name="Rectangle 3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2286000" cy="762000"/>
          </a:xfr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/>
          <a:lstStyle/>
          <a:p>
            <a:r>
              <a:rPr lang="zh-CN" altLang="en-US" sz="3200" b="1">
                <a:ea typeface="楷体_GB2312" pitchFamily="49" charset="-122"/>
              </a:rPr>
              <a:t>思考与练习</a:t>
            </a:r>
          </a:p>
        </p:txBody>
      </p:sp>
      <p:sp>
        <p:nvSpPr>
          <p:cNvPr id="78879" name="Text Box 31"/>
          <p:cNvSpPr txBox="1">
            <a:spLocks noChangeArrowheads="1"/>
          </p:cNvSpPr>
          <p:nvPr/>
        </p:nvSpPr>
        <p:spPr bwMode="auto">
          <a:xfrm>
            <a:off x="609600" y="1157288"/>
            <a:ext cx="4114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1.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如何判断极限不存在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?</a:t>
            </a:r>
          </a:p>
        </p:txBody>
      </p:sp>
      <p:sp>
        <p:nvSpPr>
          <p:cNvPr id="78878" name="Text Box 30"/>
          <p:cNvSpPr txBox="1">
            <a:spLocks noChangeArrowheads="1"/>
          </p:cNvSpPr>
          <p:nvPr/>
        </p:nvSpPr>
        <p:spPr bwMode="auto">
          <a:xfrm>
            <a:off x="990600" y="1676400"/>
            <a:ext cx="495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方法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1.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找一个趋于∞的子数列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;</a:t>
            </a:r>
          </a:p>
        </p:txBody>
      </p:sp>
      <p:sp>
        <p:nvSpPr>
          <p:cNvPr id="78877" name="Text Box 29"/>
          <p:cNvSpPr txBox="1">
            <a:spLocks noChangeArrowheads="1"/>
          </p:cNvSpPr>
          <p:nvPr/>
        </p:nvSpPr>
        <p:spPr bwMode="auto">
          <a:xfrm>
            <a:off x="990600" y="2271713"/>
            <a:ext cx="678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方法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2.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找两个收敛于不同极限的子数列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78876" name="Text Box 28"/>
          <p:cNvSpPr txBox="1">
            <a:spLocks noChangeArrowheads="1"/>
          </p:cNvSpPr>
          <p:nvPr/>
        </p:nvSpPr>
        <p:spPr bwMode="auto">
          <a:xfrm>
            <a:off x="609600" y="28956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2.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已知</a:t>
            </a:r>
          </a:p>
        </p:txBody>
      </p:sp>
      <p:graphicFrame>
        <p:nvGraphicFramePr>
          <p:cNvPr id="78875" name="Object 2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78875" name="Equation" r:id="rId3" imgW="114151" imgH="215619" progId="Equation.3">
              <p:embed/>
            </p:oleObj>
          </a:graphicData>
        </a:graphic>
      </p:graphicFrame>
      <p:graphicFrame>
        <p:nvGraphicFramePr>
          <p:cNvPr id="78874" name="Object 26"/>
          <p:cNvGraphicFramePr>
            <a:graphicFrameLocks noChangeAspect="1"/>
          </p:cNvGraphicFramePr>
          <p:nvPr/>
        </p:nvGraphicFramePr>
        <p:xfrm>
          <a:off x="1828800" y="2895600"/>
          <a:ext cx="5146675" cy="571500"/>
        </p:xfrm>
        <a:graphic>
          <a:graphicData uri="http://schemas.openxmlformats.org/presentationml/2006/ole">
            <p:oleObj spid="_x0000_s78874" name="Equation" r:id="rId4" imgW="2057400" imgH="228600" progId="Equation.3">
              <p:embed/>
            </p:oleObj>
          </a:graphicData>
        </a:graphic>
      </p:graphicFrame>
      <p:sp>
        <p:nvSpPr>
          <p:cNvPr id="78873" name="Text Box 25"/>
          <p:cNvSpPr txBox="1">
            <a:spLocks noChangeArrowheads="1"/>
          </p:cNvSpPr>
          <p:nvPr/>
        </p:nvSpPr>
        <p:spPr bwMode="auto">
          <a:xfrm>
            <a:off x="6858000" y="28956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求</a:t>
            </a:r>
          </a:p>
        </p:txBody>
      </p:sp>
      <p:graphicFrame>
        <p:nvGraphicFramePr>
          <p:cNvPr id="78872" name="Object 24"/>
          <p:cNvGraphicFramePr>
            <a:graphicFrameLocks noChangeAspect="1"/>
          </p:cNvGraphicFramePr>
          <p:nvPr/>
        </p:nvGraphicFramePr>
        <p:xfrm>
          <a:off x="7467600" y="2895600"/>
          <a:ext cx="1143000" cy="762000"/>
        </p:xfrm>
        <a:graphic>
          <a:graphicData uri="http://schemas.openxmlformats.org/presentationml/2006/ole">
            <p:oleObj spid="_x0000_s78872" name="Equation" r:id="rId5" imgW="457002" imgH="304668" progId="Equation.3">
              <p:embed/>
            </p:oleObj>
          </a:graphicData>
        </a:graphic>
      </p:graphicFrame>
      <p:sp>
        <p:nvSpPr>
          <p:cNvPr id="78871" name="Text Box 23"/>
          <p:cNvSpPr txBox="1">
            <a:spLocks noChangeArrowheads="1"/>
          </p:cNvSpPr>
          <p:nvPr/>
        </p:nvSpPr>
        <p:spPr bwMode="auto">
          <a:xfrm>
            <a:off x="228600" y="35194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sp>
        <p:nvSpPr>
          <p:cNvPr id="78870" name="Text Box 22"/>
          <p:cNvSpPr txBox="1">
            <a:spLocks noChangeArrowheads="1"/>
          </p:cNvSpPr>
          <p:nvPr/>
        </p:nvSpPr>
        <p:spPr bwMode="auto">
          <a:xfrm>
            <a:off x="762000" y="3519488"/>
            <a:ext cx="502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下述作法是否正确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?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说明理由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78869" name="Text Box 21"/>
          <p:cNvSpPr txBox="1">
            <a:spLocks noChangeArrowheads="1"/>
          </p:cNvSpPr>
          <p:nvPr/>
        </p:nvSpPr>
        <p:spPr bwMode="auto">
          <a:xfrm>
            <a:off x="1143000" y="43434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设</a:t>
            </a:r>
          </a:p>
        </p:txBody>
      </p:sp>
      <p:graphicFrame>
        <p:nvGraphicFramePr>
          <p:cNvPr id="78868" name="Object 20"/>
          <p:cNvGraphicFramePr>
            <a:graphicFrameLocks noChangeAspect="1"/>
          </p:cNvGraphicFramePr>
          <p:nvPr/>
        </p:nvGraphicFramePr>
        <p:xfrm>
          <a:off x="1568450" y="4343400"/>
          <a:ext cx="1936750" cy="762000"/>
        </p:xfrm>
        <a:graphic>
          <a:graphicData uri="http://schemas.openxmlformats.org/presentationml/2006/ole">
            <p:oleObj spid="_x0000_s78868" name="Equation" r:id="rId6" imgW="774364" imgH="304668" progId="Equation.3">
              <p:embed/>
            </p:oleObj>
          </a:graphicData>
        </a:graphic>
      </p:graphicFrame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3440113" y="4343400"/>
            <a:ext cx="411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由递推式两边取极限得</a:t>
            </a:r>
          </a:p>
        </p:txBody>
      </p:sp>
      <p:graphicFrame>
        <p:nvGraphicFramePr>
          <p:cNvPr id="78866" name="Object 18"/>
          <p:cNvGraphicFramePr>
            <a:graphicFrameLocks noChangeAspect="1"/>
          </p:cNvGraphicFramePr>
          <p:nvPr/>
        </p:nvGraphicFramePr>
        <p:xfrm>
          <a:off x="2155825" y="5118100"/>
          <a:ext cx="1555750" cy="444500"/>
        </p:xfrm>
        <a:graphic>
          <a:graphicData uri="http://schemas.openxmlformats.org/presentationml/2006/ole">
            <p:oleObj spid="_x0000_s78866" name="Equation" r:id="rId7" imgW="621760" imgH="177646" progId="Equation.3">
              <p:embed/>
            </p:oleObj>
          </a:graphicData>
        </a:graphic>
      </p:graphicFrame>
      <p:sp>
        <p:nvSpPr>
          <p:cNvPr id="78865" name="AutoShape 17"/>
          <p:cNvSpPr>
            <a:spLocks noChangeArrowheads="1"/>
          </p:cNvSpPr>
          <p:nvPr/>
        </p:nvSpPr>
        <p:spPr bwMode="auto">
          <a:xfrm>
            <a:off x="3810000" y="5257800"/>
            <a:ext cx="914400" cy="201613"/>
          </a:xfrm>
          <a:prstGeom prst="rightArrow">
            <a:avLst>
              <a:gd name="adj1" fmla="val 50000"/>
              <a:gd name="adj2" fmla="val 11338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78864" name="Object 16"/>
          <p:cNvGraphicFramePr>
            <a:graphicFrameLocks noChangeAspect="1"/>
          </p:cNvGraphicFramePr>
          <p:nvPr/>
        </p:nvGraphicFramePr>
        <p:xfrm>
          <a:off x="4787900" y="5105400"/>
          <a:ext cx="1079500" cy="444500"/>
        </p:xfrm>
        <a:graphic>
          <a:graphicData uri="http://schemas.openxmlformats.org/presentationml/2006/ole">
            <p:oleObj spid="_x0000_s78864" name="Equation" r:id="rId8" imgW="431425" imgH="177646" progId="Equation.3">
              <p:embed/>
            </p:oleObj>
          </a:graphicData>
        </a:graphic>
      </p:graphicFrame>
      <p:sp>
        <p:nvSpPr>
          <p:cNvPr id="78863" name="Rectangle 15"/>
          <p:cNvSpPr>
            <a:spLocks noChangeArrowheads="1"/>
          </p:cNvSpPr>
          <p:nvPr/>
        </p:nvSpPr>
        <p:spPr bwMode="auto">
          <a:xfrm>
            <a:off x="1066800" y="4191000"/>
            <a:ext cx="6248400" cy="15240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78862" name="Text Box 14"/>
          <p:cNvSpPr txBox="1">
            <a:spLocks noChangeArrowheads="1"/>
          </p:cNvSpPr>
          <p:nvPr/>
        </p:nvSpPr>
        <p:spPr bwMode="auto">
          <a:xfrm>
            <a:off x="1066800" y="5729288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不对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!</a:t>
            </a:r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2209800" y="57150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此处</a:t>
            </a:r>
          </a:p>
        </p:txBody>
      </p:sp>
      <p:graphicFrame>
        <p:nvGraphicFramePr>
          <p:cNvPr id="78860" name="Object 12"/>
          <p:cNvGraphicFramePr>
            <a:graphicFrameLocks noChangeAspect="1"/>
          </p:cNvGraphicFramePr>
          <p:nvPr/>
        </p:nvGraphicFramePr>
        <p:xfrm>
          <a:off x="3048000" y="5715000"/>
          <a:ext cx="1841500" cy="762000"/>
        </p:xfrm>
        <a:graphic>
          <a:graphicData uri="http://schemas.openxmlformats.org/presentationml/2006/ole">
            <p:oleObj spid="_x0000_s78860" name="Equation" r:id="rId9" imgW="736280" imgH="304668" progId="Equation.3">
              <p:embed/>
            </p:oleObj>
          </a:graphicData>
        </a:graphic>
      </p:graphicFrame>
      <p:grpSp>
        <p:nvGrpSpPr>
          <p:cNvPr id="78857" name="Group 9"/>
          <p:cNvGrpSpPr>
            <a:grpSpLocks/>
          </p:cNvGrpSpPr>
          <p:nvPr/>
        </p:nvGrpSpPr>
        <p:grpSpPr bwMode="auto">
          <a:xfrm>
            <a:off x="2743200" y="4343400"/>
            <a:ext cx="304800" cy="609600"/>
            <a:chOff x="1392" y="3312"/>
            <a:chExt cx="192" cy="384"/>
          </a:xfrm>
        </p:grpSpPr>
        <p:sp>
          <p:nvSpPr>
            <p:cNvPr id="78859" name="Line 11"/>
            <p:cNvSpPr>
              <a:spLocks noChangeShapeType="1"/>
            </p:cNvSpPr>
            <p:nvPr/>
          </p:nvSpPr>
          <p:spPr bwMode="auto">
            <a:xfrm flipH="1">
              <a:off x="1392" y="3312"/>
              <a:ext cx="192" cy="38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78858" name="Line 10"/>
            <p:cNvSpPr>
              <a:spLocks noChangeShapeType="1"/>
            </p:cNvSpPr>
            <p:nvPr/>
          </p:nvSpPr>
          <p:spPr bwMode="auto">
            <a:xfrm>
              <a:off x="1392" y="3312"/>
              <a:ext cx="192" cy="38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pic>
        <p:nvPicPr>
          <p:cNvPr id="78856" name="Picture 8" descr="机动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78854" name="Picture 6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78853" name="Picture 5" descr="目录">
            <a:hlinkClick r:id="rId12" action="ppaction://hlinksldjump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78852" name="Picture 4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78851" name="Picture 3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78850" name="Picture 2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8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8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8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8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8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8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8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8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8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8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8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8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8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79" grpId="0" autoUpdateAnimBg="0"/>
      <p:bldP spid="78878" grpId="0" autoUpdateAnimBg="0"/>
      <p:bldP spid="78877" grpId="0" build="p" autoUpdateAnimBg="0"/>
      <p:bldP spid="78876" grpId="0" autoUpdateAnimBg="0"/>
      <p:bldP spid="78873" grpId="0" autoUpdateAnimBg="0"/>
      <p:bldP spid="78871" grpId="0" autoUpdateAnimBg="0"/>
      <p:bldP spid="78870" grpId="0" autoUpdateAnimBg="0"/>
      <p:bldP spid="78869" grpId="0" autoUpdateAnimBg="0"/>
      <p:bldP spid="78867" grpId="0" autoUpdateAnimBg="0"/>
      <p:bldP spid="78865" grpId="0" animBg="1"/>
      <p:bldP spid="78863" grpId="0" animBg="1"/>
      <p:bldP spid="78862" grpId="0" autoUpdateAnimBg="0"/>
      <p:bldP spid="7886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9" name="Rectangle 57"/>
          <p:cNvSpPr>
            <a:spLocks noChangeArrowheads="1"/>
          </p:cNvSpPr>
          <p:nvPr/>
        </p:nvSpPr>
        <p:spPr bwMode="auto">
          <a:xfrm>
            <a:off x="6111875" y="4229100"/>
            <a:ext cx="2879725" cy="19431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3113" name="Rectangle 41"/>
          <p:cNvSpPr>
            <a:spLocks noChangeArrowheads="1"/>
          </p:cNvSpPr>
          <p:nvPr/>
        </p:nvSpPr>
        <p:spPr bwMode="auto">
          <a:xfrm>
            <a:off x="914400" y="2219325"/>
            <a:ext cx="7239000" cy="668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1371600" cy="523875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定义</a:t>
            </a:r>
            <a:r>
              <a:rPr lang="en-US" altLang="zh-CN" sz="2800" b="1">
                <a:ea typeface="楷体_GB2312" pitchFamily="49" charset="-122"/>
              </a:rPr>
              <a:t>1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1524000" y="303213"/>
            <a:ext cx="6096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自变量取正整数的函数称为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数列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6629400" y="28575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记作</a:t>
            </a:r>
          </a:p>
        </p:txBody>
      </p:sp>
      <p:graphicFrame>
        <p:nvGraphicFramePr>
          <p:cNvPr id="3088" name="Object 16"/>
          <p:cNvGraphicFramePr>
            <a:graphicFrameLocks noChangeAspect="1"/>
          </p:cNvGraphicFramePr>
          <p:nvPr/>
        </p:nvGraphicFramePr>
        <p:xfrm>
          <a:off x="7467600" y="406400"/>
          <a:ext cx="1422400" cy="431800"/>
        </p:xfrm>
        <a:graphic>
          <a:graphicData uri="http://schemas.openxmlformats.org/presentationml/2006/ole">
            <p:oleObj spid="_x0000_s3088" name="Equation" r:id="rId3" imgW="1422400" imgH="431800" progId="Equation.3">
              <p:embed/>
            </p:oleObj>
          </a:graphicData>
        </a:graphic>
      </p:graphicFrame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287338" y="879475"/>
            <a:ext cx="101282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或</a:t>
            </a:r>
          </a:p>
        </p:txBody>
      </p:sp>
      <p:graphicFrame>
        <p:nvGraphicFramePr>
          <p:cNvPr id="3090" name="Object 18"/>
          <p:cNvGraphicFramePr>
            <a:graphicFrameLocks noChangeAspect="1"/>
          </p:cNvGraphicFramePr>
          <p:nvPr/>
        </p:nvGraphicFramePr>
        <p:xfrm>
          <a:off x="762000" y="990600"/>
          <a:ext cx="749300" cy="431800"/>
        </p:xfrm>
        <a:graphic>
          <a:graphicData uri="http://schemas.openxmlformats.org/presentationml/2006/ole">
            <p:oleObj spid="_x0000_s3090" name="Equation" r:id="rId4" imgW="748975" imgH="431613" progId="Equation.3">
              <p:embed/>
            </p:oleObj>
          </a:graphicData>
        </a:graphic>
      </p:graphicFrame>
      <p:graphicFrame>
        <p:nvGraphicFramePr>
          <p:cNvPr id="3091" name="Object 19"/>
          <p:cNvGraphicFramePr>
            <a:graphicFrameLocks noChangeAspect="1"/>
          </p:cNvGraphicFramePr>
          <p:nvPr/>
        </p:nvGraphicFramePr>
        <p:xfrm>
          <a:off x="1641475" y="939800"/>
          <a:ext cx="339725" cy="431800"/>
        </p:xfrm>
        <a:graphic>
          <a:graphicData uri="http://schemas.openxmlformats.org/presentationml/2006/ole">
            <p:oleObj spid="_x0000_s3091" name="Equation" r:id="rId5" imgW="342751" imgH="431613" progId="Equation.3">
              <p:embed/>
            </p:oleObj>
          </a:graphicData>
        </a:graphic>
      </p:graphicFrame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1981200" y="914400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称为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通项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(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一般项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)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.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592138" y="1533525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若数列</a:t>
            </a:r>
          </a:p>
        </p:txBody>
      </p:sp>
      <p:graphicFrame>
        <p:nvGraphicFramePr>
          <p:cNvPr id="3094" name="Object 22"/>
          <p:cNvGraphicFramePr>
            <a:graphicFrameLocks noChangeAspect="1"/>
          </p:cNvGraphicFramePr>
          <p:nvPr/>
        </p:nvGraphicFramePr>
        <p:xfrm>
          <a:off x="1828800" y="1600200"/>
          <a:ext cx="660400" cy="431800"/>
        </p:xfrm>
        <a:graphic>
          <a:graphicData uri="http://schemas.openxmlformats.org/presentationml/2006/ole">
            <p:oleObj spid="_x0000_s3094" name="Equation" r:id="rId6" imgW="660113" imgH="431613" progId="Equation.3">
              <p:embed/>
            </p:oleObj>
          </a:graphicData>
        </a:graphic>
      </p:graphicFrame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2590800" y="1557338"/>
            <a:ext cx="3886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及常数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a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有下列关系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:</a:t>
            </a:r>
            <a:endParaRPr kumimoji="1" lang="en-US" altLang="zh-CN" sz="2800" i="1"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3097" name="Object 25"/>
          <p:cNvGraphicFramePr>
            <a:graphicFrameLocks noChangeAspect="1"/>
          </p:cNvGraphicFramePr>
          <p:nvPr/>
        </p:nvGraphicFramePr>
        <p:xfrm>
          <a:off x="1033463" y="2359025"/>
          <a:ext cx="1143000" cy="393700"/>
        </p:xfrm>
        <a:graphic>
          <a:graphicData uri="http://schemas.openxmlformats.org/presentationml/2006/ole">
            <p:oleObj spid="_x0000_s3097" name="Equation" r:id="rId7" imgW="1143000" imgH="393700" progId="Equation.3">
              <p:embed/>
            </p:oleObj>
          </a:graphicData>
        </a:graphic>
      </p:graphicFrame>
      <p:graphicFrame>
        <p:nvGraphicFramePr>
          <p:cNvPr id="3098" name="Object 26"/>
          <p:cNvGraphicFramePr>
            <a:graphicFrameLocks noChangeAspect="1"/>
          </p:cNvGraphicFramePr>
          <p:nvPr/>
        </p:nvGraphicFramePr>
        <p:xfrm>
          <a:off x="2286000" y="2362200"/>
          <a:ext cx="1371600" cy="419100"/>
        </p:xfrm>
        <a:graphic>
          <a:graphicData uri="http://schemas.openxmlformats.org/presentationml/2006/ole">
            <p:oleObj spid="_x0000_s3098" name="Equation" r:id="rId8" imgW="1371600" imgH="419100" progId="Equation.3">
              <p:embed/>
            </p:oleObj>
          </a:graphicData>
        </a:graphic>
      </p:graphicFrame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657600" y="2290763"/>
            <a:ext cx="2438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当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n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&gt;</a:t>
            </a:r>
            <a:r>
              <a:rPr kumimoji="1" lang="en-US" altLang="zh-CN" sz="2800" b="1" i="1">
                <a:solidFill>
                  <a:schemeClr val="accent2"/>
                </a:solidFill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 b="1" i="1">
                <a:latin typeface="Times New Roman" pitchFamily="18" charset="0"/>
                <a:ea typeface="楷体_GB2312" pitchFamily="49" charset="-122"/>
              </a:rPr>
              <a:t>N</a:t>
            </a:r>
            <a:r>
              <a:rPr kumimoji="1" lang="en-US" altLang="zh-CN" sz="2800" b="1" i="1">
                <a:solidFill>
                  <a:schemeClr val="accent2"/>
                </a:solidFill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5562600" y="2255838"/>
            <a:ext cx="1108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总有</a:t>
            </a:r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5029200" y="301625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记作</a:t>
            </a:r>
          </a:p>
        </p:txBody>
      </p:sp>
      <p:sp>
        <p:nvSpPr>
          <p:cNvPr id="3114" name="Text Box 42"/>
          <p:cNvSpPr txBox="1">
            <a:spLocks noChangeArrowheads="1"/>
          </p:cNvSpPr>
          <p:nvPr/>
        </p:nvSpPr>
        <p:spPr bwMode="auto">
          <a:xfrm>
            <a:off x="287338" y="4343400"/>
            <a:ext cx="6194425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此时也称数列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收敛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否则称数列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发散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3116" name="Text Box 44"/>
          <p:cNvSpPr txBox="1">
            <a:spLocks noChangeArrowheads="1"/>
          </p:cNvSpPr>
          <p:nvPr/>
        </p:nvSpPr>
        <p:spPr bwMode="auto">
          <a:xfrm>
            <a:off x="287338" y="4940300"/>
            <a:ext cx="2079625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几何解释 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pSp>
        <p:nvGrpSpPr>
          <p:cNvPr id="3122" name="Group 50"/>
          <p:cNvGrpSpPr>
            <a:grpSpLocks/>
          </p:cNvGrpSpPr>
          <p:nvPr/>
        </p:nvGrpSpPr>
        <p:grpSpPr bwMode="auto">
          <a:xfrm>
            <a:off x="914400" y="5718175"/>
            <a:ext cx="5105400" cy="452438"/>
            <a:chOff x="576" y="3958"/>
            <a:chExt cx="3216" cy="285"/>
          </a:xfrm>
        </p:grpSpPr>
        <p:sp>
          <p:nvSpPr>
            <p:cNvPr id="3117" name="Line 45"/>
            <p:cNvSpPr>
              <a:spLocks noChangeShapeType="1"/>
            </p:cNvSpPr>
            <p:nvPr/>
          </p:nvSpPr>
          <p:spPr bwMode="auto">
            <a:xfrm>
              <a:off x="576" y="3984"/>
              <a:ext cx="3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118" name="Oval 46"/>
            <p:cNvSpPr>
              <a:spLocks noChangeArrowheads="1"/>
            </p:cNvSpPr>
            <p:nvPr/>
          </p:nvSpPr>
          <p:spPr bwMode="auto">
            <a:xfrm>
              <a:off x="1920" y="3958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graphicFrame>
          <p:nvGraphicFramePr>
            <p:cNvPr id="3119" name="Object 47"/>
            <p:cNvGraphicFramePr>
              <a:graphicFrameLocks noChangeAspect="1"/>
            </p:cNvGraphicFramePr>
            <p:nvPr/>
          </p:nvGraphicFramePr>
          <p:xfrm>
            <a:off x="1876" y="4032"/>
            <a:ext cx="188" cy="211"/>
          </p:xfrm>
          <a:graphic>
            <a:graphicData uri="http://schemas.openxmlformats.org/presentationml/2006/ole">
              <p:oleObj spid="_x0000_s3119" name="公式" r:id="rId9" imgW="126835" imgH="139518" progId="Equation.3">
                <p:embed/>
              </p:oleObj>
            </a:graphicData>
          </a:graphic>
        </p:graphicFrame>
      </p:grpSp>
      <p:grpSp>
        <p:nvGrpSpPr>
          <p:cNvPr id="3126" name="Group 54"/>
          <p:cNvGrpSpPr>
            <a:grpSpLocks/>
          </p:cNvGrpSpPr>
          <p:nvPr/>
        </p:nvGrpSpPr>
        <p:grpSpPr bwMode="auto">
          <a:xfrm>
            <a:off x="1066800" y="5562600"/>
            <a:ext cx="4119563" cy="742950"/>
            <a:chOff x="672" y="3792"/>
            <a:chExt cx="2595" cy="468"/>
          </a:xfrm>
        </p:grpSpPr>
        <p:graphicFrame>
          <p:nvGraphicFramePr>
            <p:cNvPr id="3120" name="Object 48"/>
            <p:cNvGraphicFramePr>
              <a:graphicFrameLocks noChangeAspect="1"/>
            </p:cNvGraphicFramePr>
            <p:nvPr/>
          </p:nvGraphicFramePr>
          <p:xfrm>
            <a:off x="2736" y="4032"/>
            <a:ext cx="531" cy="228"/>
          </p:xfrm>
          <a:graphic>
            <a:graphicData uri="http://schemas.openxmlformats.org/presentationml/2006/ole">
              <p:oleObj spid="_x0000_s3120" name="公式" r:id="rId10" imgW="355292" imgH="152268" progId="Equation.3">
                <p:embed/>
              </p:oleObj>
            </a:graphicData>
          </a:graphic>
        </p:graphicFrame>
        <p:graphicFrame>
          <p:nvGraphicFramePr>
            <p:cNvPr id="3121" name="Object 49"/>
            <p:cNvGraphicFramePr>
              <a:graphicFrameLocks noChangeAspect="1"/>
            </p:cNvGraphicFramePr>
            <p:nvPr/>
          </p:nvGraphicFramePr>
          <p:xfrm>
            <a:off x="672" y="4040"/>
            <a:ext cx="531" cy="211"/>
          </p:xfrm>
          <a:graphic>
            <a:graphicData uri="http://schemas.openxmlformats.org/presentationml/2006/ole">
              <p:oleObj spid="_x0000_s3121" name="公式" r:id="rId11" imgW="355446" imgH="139639" progId="Equation.3">
                <p:embed/>
              </p:oleObj>
            </a:graphicData>
          </a:graphic>
        </p:graphicFrame>
        <p:graphicFrame>
          <p:nvGraphicFramePr>
            <p:cNvPr id="3124" name="Object 52"/>
            <p:cNvGraphicFramePr>
              <a:graphicFrameLocks noChangeAspect="1"/>
            </p:cNvGraphicFramePr>
            <p:nvPr/>
          </p:nvGraphicFramePr>
          <p:xfrm>
            <a:off x="2961" y="3792"/>
            <a:ext cx="111" cy="225"/>
          </p:xfrm>
          <a:graphic>
            <a:graphicData uri="http://schemas.openxmlformats.org/presentationml/2006/ole">
              <p:oleObj spid="_x0000_s3124" name="公式" r:id="rId12" imgW="101512" imgH="203024" progId="Equation.3">
                <p:embed/>
              </p:oleObj>
            </a:graphicData>
          </a:graphic>
        </p:graphicFrame>
        <p:graphicFrame>
          <p:nvGraphicFramePr>
            <p:cNvPr id="3125" name="Object 53"/>
            <p:cNvGraphicFramePr>
              <a:graphicFrameLocks noChangeAspect="1"/>
            </p:cNvGraphicFramePr>
            <p:nvPr/>
          </p:nvGraphicFramePr>
          <p:xfrm>
            <a:off x="864" y="3802"/>
            <a:ext cx="111" cy="225"/>
          </p:xfrm>
          <a:graphic>
            <a:graphicData uri="http://schemas.openxmlformats.org/presentationml/2006/ole">
              <p:oleObj spid="_x0000_s3125" name="公式" r:id="rId13" imgW="101512" imgH="203024" progId="Equation.3">
                <p:embed/>
              </p:oleObj>
            </a:graphicData>
          </a:graphic>
        </p:graphicFrame>
      </p:grpSp>
      <p:graphicFrame>
        <p:nvGraphicFramePr>
          <p:cNvPr id="3127" name="Object 55"/>
          <p:cNvGraphicFramePr>
            <a:graphicFrameLocks noChangeAspect="1"/>
          </p:cNvGraphicFramePr>
          <p:nvPr/>
        </p:nvGraphicFramePr>
        <p:xfrm>
          <a:off x="6223000" y="4249738"/>
          <a:ext cx="2540000" cy="444500"/>
        </p:xfrm>
        <a:graphic>
          <a:graphicData uri="http://schemas.openxmlformats.org/presentationml/2006/ole">
            <p:oleObj spid="_x0000_s3127" name="Equation" r:id="rId14" imgW="2540000" imgH="444500" progId="Equation.3">
              <p:embed/>
            </p:oleObj>
          </a:graphicData>
        </a:graphic>
      </p:graphicFrame>
      <p:graphicFrame>
        <p:nvGraphicFramePr>
          <p:cNvPr id="3130" name="Object 58"/>
          <p:cNvGraphicFramePr>
            <a:graphicFrameLocks noChangeAspect="1"/>
          </p:cNvGraphicFramePr>
          <p:nvPr/>
        </p:nvGraphicFramePr>
        <p:xfrm>
          <a:off x="7556500" y="4724400"/>
          <a:ext cx="1206500" cy="406400"/>
        </p:xfrm>
        <a:graphic>
          <a:graphicData uri="http://schemas.openxmlformats.org/presentationml/2006/ole">
            <p:oleObj spid="_x0000_s3130" name="Equation" r:id="rId15" imgW="1205977" imgH="406224" progId="Equation.3">
              <p:embed/>
            </p:oleObj>
          </a:graphicData>
        </a:graphic>
      </p:graphicFrame>
      <p:sp>
        <p:nvSpPr>
          <p:cNvPr id="3131" name="Text Box 59"/>
          <p:cNvSpPr txBox="1">
            <a:spLocks noChangeArrowheads="1"/>
          </p:cNvSpPr>
          <p:nvPr/>
        </p:nvSpPr>
        <p:spPr bwMode="auto">
          <a:xfrm>
            <a:off x="6153150" y="515143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即</a:t>
            </a:r>
          </a:p>
        </p:txBody>
      </p:sp>
      <p:graphicFrame>
        <p:nvGraphicFramePr>
          <p:cNvPr id="3132" name="Object 60"/>
          <p:cNvGraphicFramePr>
            <a:graphicFrameLocks noChangeAspect="1"/>
          </p:cNvGraphicFramePr>
          <p:nvPr/>
        </p:nvGraphicFramePr>
        <p:xfrm>
          <a:off x="6629400" y="5227638"/>
          <a:ext cx="1930400" cy="444500"/>
        </p:xfrm>
        <a:graphic>
          <a:graphicData uri="http://schemas.openxmlformats.org/presentationml/2006/ole">
            <p:oleObj spid="_x0000_s3132" name="Equation" r:id="rId16" imgW="1930400" imgH="444500" progId="Equation.3">
              <p:embed/>
            </p:oleObj>
          </a:graphicData>
        </a:graphic>
      </p:graphicFrame>
      <p:graphicFrame>
        <p:nvGraphicFramePr>
          <p:cNvPr id="3133" name="Object 61"/>
          <p:cNvGraphicFramePr>
            <a:graphicFrameLocks noChangeAspect="1"/>
          </p:cNvGraphicFramePr>
          <p:nvPr/>
        </p:nvGraphicFramePr>
        <p:xfrm>
          <a:off x="7620000" y="5689600"/>
          <a:ext cx="1206500" cy="406400"/>
        </p:xfrm>
        <a:graphic>
          <a:graphicData uri="http://schemas.openxmlformats.org/presentationml/2006/ole">
            <p:oleObj spid="_x0000_s3133" name="Equation" r:id="rId17" imgW="1205977" imgH="406224" progId="Equation.3">
              <p:embed/>
            </p:oleObj>
          </a:graphicData>
        </a:graphic>
      </p:graphicFrame>
      <p:graphicFrame>
        <p:nvGraphicFramePr>
          <p:cNvPr id="3105" name="Object 33"/>
          <p:cNvGraphicFramePr>
            <a:graphicFrameLocks noChangeAspect="1"/>
          </p:cNvGraphicFramePr>
          <p:nvPr/>
        </p:nvGraphicFramePr>
        <p:xfrm>
          <a:off x="1447800" y="3670300"/>
          <a:ext cx="1549400" cy="596900"/>
        </p:xfrm>
        <a:graphic>
          <a:graphicData uri="http://schemas.openxmlformats.org/presentationml/2006/ole">
            <p:oleObj spid="_x0000_s3105" name="Equation" r:id="rId18" imgW="1549400" imgH="596900" progId="Equation.3">
              <p:embed/>
            </p:oleObj>
          </a:graphicData>
        </a:graphic>
      </p:graphicFrame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3221038" y="3597275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或</a:t>
            </a:r>
          </a:p>
        </p:txBody>
      </p:sp>
      <p:graphicFrame>
        <p:nvGraphicFramePr>
          <p:cNvPr id="3110" name="Object 38"/>
          <p:cNvGraphicFramePr>
            <a:graphicFrameLocks noChangeAspect="1"/>
          </p:cNvGraphicFramePr>
          <p:nvPr/>
        </p:nvGraphicFramePr>
        <p:xfrm>
          <a:off x="3816350" y="3679825"/>
          <a:ext cx="2355850" cy="434975"/>
        </p:xfrm>
        <a:graphic>
          <a:graphicData uri="http://schemas.openxmlformats.org/presentationml/2006/ole">
            <p:oleObj spid="_x0000_s3110" name="Equation" r:id="rId19" imgW="2349500" imgH="431800" progId="Equation.3">
              <p:embed/>
            </p:oleObj>
          </a:graphicData>
        </a:graphic>
      </p:graphicFrame>
      <p:sp>
        <p:nvSpPr>
          <p:cNvPr id="3134" name="Oval 62"/>
          <p:cNvSpPr>
            <a:spLocks noChangeArrowheads="1"/>
          </p:cNvSpPr>
          <p:nvPr/>
        </p:nvSpPr>
        <p:spPr bwMode="auto">
          <a:xfrm>
            <a:off x="2667000" y="5700713"/>
            <a:ext cx="90488" cy="90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pSp>
        <p:nvGrpSpPr>
          <p:cNvPr id="3140" name="Group 68"/>
          <p:cNvGrpSpPr>
            <a:grpSpLocks/>
          </p:cNvGrpSpPr>
          <p:nvPr/>
        </p:nvGrpSpPr>
        <p:grpSpPr bwMode="auto">
          <a:xfrm>
            <a:off x="1981200" y="5715000"/>
            <a:ext cx="692150" cy="549275"/>
            <a:chOff x="1248" y="3888"/>
            <a:chExt cx="436" cy="346"/>
          </a:xfrm>
        </p:grpSpPr>
        <p:graphicFrame>
          <p:nvGraphicFramePr>
            <p:cNvPr id="3138" name="Object 66"/>
            <p:cNvGraphicFramePr>
              <a:graphicFrameLocks noChangeAspect="1"/>
            </p:cNvGraphicFramePr>
            <p:nvPr/>
          </p:nvGraphicFramePr>
          <p:xfrm>
            <a:off x="1248" y="3888"/>
            <a:ext cx="436" cy="346"/>
          </p:xfrm>
          <a:graphic>
            <a:graphicData uri="http://schemas.openxmlformats.org/presentationml/2006/ole">
              <p:oleObj spid="_x0000_s3138" name="公式" r:id="rId20" imgW="291973" imgH="228501" progId="Equation.3">
                <p:embed/>
              </p:oleObj>
            </a:graphicData>
          </a:graphic>
        </p:graphicFrame>
        <p:sp>
          <p:nvSpPr>
            <p:cNvPr id="3135" name="Oval 63"/>
            <p:cNvSpPr>
              <a:spLocks noChangeArrowheads="1"/>
            </p:cNvSpPr>
            <p:nvPr/>
          </p:nvSpPr>
          <p:spPr bwMode="auto">
            <a:xfrm>
              <a:off x="1392" y="3888"/>
              <a:ext cx="57" cy="5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3136" name="Oval 64"/>
          <p:cNvSpPr>
            <a:spLocks noChangeArrowheads="1"/>
          </p:cNvSpPr>
          <p:nvPr/>
        </p:nvSpPr>
        <p:spPr bwMode="auto">
          <a:xfrm>
            <a:off x="4267200" y="5715000"/>
            <a:ext cx="90488" cy="904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pSp>
        <p:nvGrpSpPr>
          <p:cNvPr id="3141" name="Group 69"/>
          <p:cNvGrpSpPr>
            <a:grpSpLocks/>
          </p:cNvGrpSpPr>
          <p:nvPr/>
        </p:nvGrpSpPr>
        <p:grpSpPr bwMode="auto">
          <a:xfrm>
            <a:off x="3338513" y="5715000"/>
            <a:ext cx="722312" cy="549275"/>
            <a:chOff x="2103" y="3888"/>
            <a:chExt cx="455" cy="346"/>
          </a:xfrm>
        </p:grpSpPr>
        <p:graphicFrame>
          <p:nvGraphicFramePr>
            <p:cNvPr id="3139" name="Object 67"/>
            <p:cNvGraphicFramePr>
              <a:graphicFrameLocks noChangeAspect="1"/>
            </p:cNvGraphicFramePr>
            <p:nvPr/>
          </p:nvGraphicFramePr>
          <p:xfrm>
            <a:off x="2103" y="3888"/>
            <a:ext cx="455" cy="346"/>
          </p:xfrm>
          <a:graphic>
            <a:graphicData uri="http://schemas.openxmlformats.org/presentationml/2006/ole">
              <p:oleObj spid="_x0000_s3139" name="公式" r:id="rId21" imgW="304668" imgH="228501" progId="Equation.3">
                <p:embed/>
              </p:oleObj>
            </a:graphicData>
          </a:graphic>
        </p:graphicFrame>
        <p:sp>
          <p:nvSpPr>
            <p:cNvPr id="3137" name="Oval 65"/>
            <p:cNvSpPr>
              <a:spLocks noChangeArrowheads="1"/>
            </p:cNvSpPr>
            <p:nvPr/>
          </p:nvSpPr>
          <p:spPr bwMode="auto">
            <a:xfrm>
              <a:off x="2151" y="3888"/>
              <a:ext cx="57" cy="5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</p:grpSp>
      <p:graphicFrame>
        <p:nvGraphicFramePr>
          <p:cNvPr id="3102" name="Object 30"/>
          <p:cNvGraphicFramePr>
            <a:graphicFrameLocks noChangeAspect="1"/>
          </p:cNvGraphicFramePr>
          <p:nvPr/>
        </p:nvGraphicFramePr>
        <p:xfrm>
          <a:off x="6400800" y="2311400"/>
          <a:ext cx="1612900" cy="457200"/>
        </p:xfrm>
        <a:graphic>
          <a:graphicData uri="http://schemas.openxmlformats.org/presentationml/2006/ole">
            <p:oleObj spid="_x0000_s3102" name="Equation" r:id="rId22" imgW="1612900" imgH="457200" progId="Equation.3">
              <p:embed/>
            </p:oleObj>
          </a:graphicData>
        </a:graphic>
      </p:graphicFrame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287338" y="3022600"/>
            <a:ext cx="2232025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则称该数列</a:t>
            </a:r>
          </a:p>
        </p:txBody>
      </p:sp>
      <p:graphicFrame>
        <p:nvGraphicFramePr>
          <p:cNvPr id="3145" name="Object 73"/>
          <p:cNvGraphicFramePr>
            <a:graphicFrameLocks noChangeAspect="1"/>
          </p:cNvGraphicFramePr>
          <p:nvPr/>
        </p:nvGraphicFramePr>
        <p:xfrm>
          <a:off x="2216150" y="3052763"/>
          <a:ext cx="790575" cy="573087"/>
        </p:xfrm>
        <a:graphic>
          <a:graphicData uri="http://schemas.openxmlformats.org/presentationml/2006/ole">
            <p:oleObj spid="_x0000_s3145" name="公式" r:id="rId23" imgW="317362" imgH="228501" progId="Equation.3">
              <p:embed/>
            </p:oleObj>
          </a:graphicData>
        </a:graphic>
      </p:graphicFrame>
      <p:sp>
        <p:nvSpPr>
          <p:cNvPr id="3148" name="Oval 76"/>
          <p:cNvSpPr>
            <a:spLocks noChangeArrowheads="1"/>
          </p:cNvSpPr>
          <p:nvPr/>
        </p:nvSpPr>
        <p:spPr bwMode="auto">
          <a:xfrm>
            <a:off x="6324600" y="2032000"/>
            <a:ext cx="2022475" cy="1016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3149" name="Line 77"/>
          <p:cNvSpPr>
            <a:spLocks noChangeShapeType="1"/>
          </p:cNvSpPr>
          <p:nvPr/>
        </p:nvSpPr>
        <p:spPr bwMode="auto">
          <a:xfrm>
            <a:off x="7391400" y="30480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3153" name="Text Box 81"/>
          <p:cNvSpPr txBox="1">
            <a:spLocks noChangeArrowheads="1"/>
          </p:cNvSpPr>
          <p:nvPr/>
        </p:nvSpPr>
        <p:spPr bwMode="auto">
          <a:xfrm>
            <a:off x="2978150" y="3048000"/>
            <a:ext cx="2051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的极限为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a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,</a:t>
            </a:r>
          </a:p>
        </p:txBody>
      </p:sp>
      <p:pic>
        <p:nvPicPr>
          <p:cNvPr id="3161" name="Picture 89" descr="机动"/>
          <p:cNvPicPr>
            <a:picLocks noChangeAspect="1" noChangeArrowheads="1"/>
          </p:cNvPicPr>
          <p:nvPr/>
        </p:nvPicPr>
        <p:blipFill>
          <a:blip r:embed="rId24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3166" name="Text Box 94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3167" name="Picture 95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3168" name="Picture 96" descr="目录">
            <a:hlinkClick r:id="rId26" action="ppaction://hlinksldjump"/>
          </p:cNvPr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3169" name="Picture 97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3170" name="Picture 98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3171" name="Picture 99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9" grpId="0" animBg="1"/>
      <p:bldP spid="3113" grpId="0" animBg="1"/>
      <p:bldP spid="3086" grpId="0" autoUpdateAnimBg="0"/>
      <p:bldP spid="3087" grpId="0" autoUpdateAnimBg="0"/>
      <p:bldP spid="3089" grpId="0" autoUpdateAnimBg="0"/>
      <p:bldP spid="3092" grpId="0" autoUpdateAnimBg="0"/>
      <p:bldP spid="3093" grpId="0" autoUpdateAnimBg="0"/>
      <p:bldP spid="3095" grpId="0" autoUpdateAnimBg="0"/>
      <p:bldP spid="3100" grpId="0" autoUpdateAnimBg="0"/>
      <p:bldP spid="3101" grpId="0" autoUpdateAnimBg="0"/>
      <p:bldP spid="3104" grpId="0" autoUpdateAnimBg="0"/>
      <p:bldP spid="3114" grpId="0" autoUpdateAnimBg="0"/>
      <p:bldP spid="3116" grpId="0" autoUpdateAnimBg="0"/>
      <p:bldP spid="3131" grpId="0" autoUpdateAnimBg="0"/>
      <p:bldP spid="3109" grpId="0" autoUpdateAnimBg="0"/>
      <p:bldP spid="3134" grpId="0" animBg="1"/>
      <p:bldP spid="3136" grpId="0" animBg="1"/>
      <p:bldP spid="3103" grpId="0" build="p" autoUpdateAnimBg="0"/>
      <p:bldP spid="3148" grpId="0" animBg="1"/>
      <p:bldP spid="3149" grpId="0" animBg="1"/>
      <p:bldP spid="3153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21" name="Rectangle 25"/>
          <p:cNvSpPr>
            <a:spLocks noGrp="1" noChangeArrowheads="1"/>
          </p:cNvSpPr>
          <p:nvPr>
            <p:ph type="title"/>
          </p:nvPr>
        </p:nvSpPr>
        <p:spPr>
          <a:xfrm>
            <a:off x="358775" y="481013"/>
            <a:ext cx="1219200" cy="533400"/>
          </a:xfrm>
        </p:spPr>
        <p:txBody>
          <a:bodyPr/>
          <a:lstStyle/>
          <a:p>
            <a:r>
              <a:rPr lang="zh-CN" altLang="en-US" sz="2800" b="1">
                <a:solidFill>
                  <a:schemeClr val="tx1"/>
                </a:solidFill>
                <a:ea typeface="楷体_GB2312" pitchFamily="49" charset="-122"/>
              </a:rPr>
              <a:t>例如</a:t>
            </a:r>
            <a:r>
              <a:rPr lang="en-US" altLang="zh-CN" sz="2800" b="1">
                <a:solidFill>
                  <a:schemeClr val="tx1"/>
                </a:solidFill>
                <a:ea typeface="楷体_GB2312" pitchFamily="49" charset="-122"/>
              </a:rPr>
              <a:t>,</a:t>
            </a:r>
          </a:p>
        </p:txBody>
      </p:sp>
      <p:graphicFrame>
        <p:nvGraphicFramePr>
          <p:cNvPr id="29720" name="Object 24"/>
          <p:cNvGraphicFramePr>
            <a:graphicFrameLocks noChangeAspect="1"/>
          </p:cNvGraphicFramePr>
          <p:nvPr/>
        </p:nvGraphicFramePr>
        <p:xfrm>
          <a:off x="1524000" y="292100"/>
          <a:ext cx="3276600" cy="850900"/>
        </p:xfrm>
        <a:graphic>
          <a:graphicData uri="http://schemas.openxmlformats.org/presentationml/2006/ole">
            <p:oleObj spid="_x0000_s29720" name="Equation" r:id="rId3" imgW="3276600" imgH="850900" progId="Equation.3">
              <p:embed/>
            </p:oleObj>
          </a:graphicData>
        </a:graphic>
      </p:graphicFrame>
      <p:graphicFrame>
        <p:nvGraphicFramePr>
          <p:cNvPr id="29719" name="Object 23"/>
          <p:cNvGraphicFramePr>
            <a:graphicFrameLocks noChangeAspect="1"/>
          </p:cNvGraphicFramePr>
          <p:nvPr/>
        </p:nvGraphicFramePr>
        <p:xfrm>
          <a:off x="3657600" y="1143000"/>
          <a:ext cx="1422400" cy="850900"/>
        </p:xfrm>
        <a:graphic>
          <a:graphicData uri="http://schemas.openxmlformats.org/presentationml/2006/ole">
            <p:oleObj spid="_x0000_s29719" name="Equation" r:id="rId4" imgW="1422400" imgH="850900" progId="Equation.3">
              <p:embed/>
            </p:oleObj>
          </a:graphicData>
        </a:graphic>
      </p:graphicFrame>
      <p:graphicFrame>
        <p:nvGraphicFramePr>
          <p:cNvPr id="29718" name="Object 22"/>
          <p:cNvGraphicFramePr>
            <a:graphicFrameLocks noChangeAspect="1"/>
          </p:cNvGraphicFramePr>
          <p:nvPr/>
        </p:nvGraphicFramePr>
        <p:xfrm>
          <a:off x="5156200" y="1384300"/>
          <a:ext cx="2082800" cy="406400"/>
        </p:xfrm>
        <a:graphic>
          <a:graphicData uri="http://schemas.openxmlformats.org/presentationml/2006/ole">
            <p:oleObj spid="_x0000_s29718" name="Equation" r:id="rId5" imgW="2082800" imgH="406400" progId="Equation.3">
              <p:embed/>
            </p:oleObj>
          </a:graphicData>
        </a:graphic>
      </p:graphicFrame>
      <p:graphicFrame>
        <p:nvGraphicFramePr>
          <p:cNvPr id="29717" name="Object 21"/>
          <p:cNvGraphicFramePr>
            <a:graphicFrameLocks noChangeAspect="1"/>
          </p:cNvGraphicFramePr>
          <p:nvPr/>
        </p:nvGraphicFramePr>
        <p:xfrm>
          <a:off x="685800" y="2057400"/>
          <a:ext cx="4659313" cy="962025"/>
        </p:xfrm>
        <a:graphic>
          <a:graphicData uri="http://schemas.openxmlformats.org/presentationml/2006/ole">
            <p:oleObj spid="_x0000_s29717" name="Equation" r:id="rId6" imgW="4673600" imgH="965200" progId="Equation.3">
              <p:embed/>
            </p:oleObj>
          </a:graphicData>
        </a:graphic>
      </p:graphicFrame>
      <p:graphicFrame>
        <p:nvGraphicFramePr>
          <p:cNvPr id="29716" name="Object 20"/>
          <p:cNvGraphicFramePr>
            <a:graphicFrameLocks noChangeAspect="1"/>
          </p:cNvGraphicFramePr>
          <p:nvPr/>
        </p:nvGraphicFramePr>
        <p:xfrm>
          <a:off x="2717800" y="3048000"/>
          <a:ext cx="2387600" cy="965200"/>
        </p:xfrm>
        <a:graphic>
          <a:graphicData uri="http://schemas.openxmlformats.org/presentationml/2006/ole">
            <p:oleObj spid="_x0000_s29716" name="Equation" r:id="rId7" imgW="2387600" imgH="965200" progId="Equation.3">
              <p:embed/>
            </p:oleObj>
          </a:graphicData>
        </a:graphic>
      </p:graphicFrame>
      <p:graphicFrame>
        <p:nvGraphicFramePr>
          <p:cNvPr id="29715" name="Object 19"/>
          <p:cNvGraphicFramePr>
            <a:graphicFrameLocks noChangeAspect="1"/>
          </p:cNvGraphicFramePr>
          <p:nvPr/>
        </p:nvGraphicFramePr>
        <p:xfrm>
          <a:off x="5232400" y="3403600"/>
          <a:ext cx="2082800" cy="406400"/>
        </p:xfrm>
        <a:graphic>
          <a:graphicData uri="http://schemas.openxmlformats.org/presentationml/2006/ole">
            <p:oleObj spid="_x0000_s29715" name="Equation" r:id="rId8" imgW="2082800" imgH="406400" progId="Equation.3">
              <p:embed/>
            </p:oleObj>
          </a:graphicData>
        </a:graphic>
      </p:graphicFrame>
      <p:graphicFrame>
        <p:nvGraphicFramePr>
          <p:cNvPr id="29714" name="Object 18"/>
          <p:cNvGraphicFramePr>
            <a:graphicFrameLocks noChangeAspect="1"/>
          </p:cNvGraphicFramePr>
          <p:nvPr/>
        </p:nvGraphicFramePr>
        <p:xfrm>
          <a:off x="646113" y="4114800"/>
          <a:ext cx="3087687" cy="531813"/>
        </p:xfrm>
        <a:graphic>
          <a:graphicData uri="http://schemas.openxmlformats.org/presentationml/2006/ole">
            <p:oleObj spid="_x0000_s29714" name="Equation" r:id="rId9" imgW="3098800" imgH="533400" progId="Equation.3">
              <p:embed/>
            </p:oleObj>
          </a:graphicData>
        </a:graphic>
      </p:graphicFrame>
      <p:graphicFrame>
        <p:nvGraphicFramePr>
          <p:cNvPr id="29713" name="Object 17"/>
          <p:cNvGraphicFramePr>
            <a:graphicFrameLocks noChangeAspect="1"/>
          </p:cNvGraphicFramePr>
          <p:nvPr/>
        </p:nvGraphicFramePr>
        <p:xfrm>
          <a:off x="3581400" y="4572000"/>
          <a:ext cx="1117600" cy="546100"/>
        </p:xfrm>
        <a:graphic>
          <a:graphicData uri="http://schemas.openxmlformats.org/presentationml/2006/ole">
            <p:oleObj spid="_x0000_s29713" name="Equation" r:id="rId10" imgW="1117115" imgH="545863" progId="Equation.3">
              <p:embed/>
            </p:oleObj>
          </a:graphicData>
        </a:graphic>
      </p:graphicFrame>
      <p:graphicFrame>
        <p:nvGraphicFramePr>
          <p:cNvPr id="29712" name="Object 16"/>
          <p:cNvGraphicFramePr>
            <a:graphicFrameLocks noChangeAspect="1"/>
          </p:cNvGraphicFramePr>
          <p:nvPr/>
        </p:nvGraphicFramePr>
        <p:xfrm>
          <a:off x="4851400" y="4681538"/>
          <a:ext cx="2235200" cy="406400"/>
        </p:xfrm>
        <a:graphic>
          <a:graphicData uri="http://schemas.openxmlformats.org/presentationml/2006/ole">
            <p:oleObj spid="_x0000_s29712" name="Equation" r:id="rId11" imgW="2234230" imgH="406224" progId="Equation.3">
              <p:embed/>
            </p:oleObj>
          </a:graphicData>
        </a:graphic>
      </p:graphicFrame>
      <p:graphicFrame>
        <p:nvGraphicFramePr>
          <p:cNvPr id="29711" name="Object 15"/>
          <p:cNvGraphicFramePr>
            <a:graphicFrameLocks noChangeAspect="1"/>
          </p:cNvGraphicFramePr>
          <p:nvPr/>
        </p:nvGraphicFramePr>
        <p:xfrm>
          <a:off x="647700" y="5257800"/>
          <a:ext cx="3848100" cy="530225"/>
        </p:xfrm>
        <a:graphic>
          <a:graphicData uri="http://schemas.openxmlformats.org/presentationml/2006/ole">
            <p:oleObj spid="_x0000_s29711" name="Equation" r:id="rId12" imgW="3873500" imgH="533400" progId="Equation.3">
              <p:embed/>
            </p:oleObj>
          </a:graphicData>
        </a:graphic>
      </p:graphicFrame>
      <p:graphicFrame>
        <p:nvGraphicFramePr>
          <p:cNvPr id="29710" name="Object 14"/>
          <p:cNvGraphicFramePr>
            <a:graphicFrameLocks noChangeAspect="1"/>
          </p:cNvGraphicFramePr>
          <p:nvPr/>
        </p:nvGraphicFramePr>
        <p:xfrm>
          <a:off x="3594100" y="5810250"/>
          <a:ext cx="1816100" cy="546100"/>
        </p:xfrm>
        <a:graphic>
          <a:graphicData uri="http://schemas.openxmlformats.org/presentationml/2006/ole">
            <p:oleObj spid="_x0000_s29710" name="Equation" r:id="rId13" imgW="1815312" imgH="545863" progId="Equation.3">
              <p:embed/>
            </p:oleObj>
          </a:graphicData>
        </a:graphic>
      </p:graphicFrame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5638800" y="5805488"/>
            <a:ext cx="1905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趋势不定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7618413" y="1981200"/>
            <a:ext cx="6111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收   敛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7466013" y="4800600"/>
            <a:ext cx="61118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发   散</a:t>
            </a:r>
          </a:p>
        </p:txBody>
      </p:sp>
      <p:sp>
        <p:nvSpPr>
          <p:cNvPr id="29706" name="AutoShape 10"/>
          <p:cNvSpPr>
            <a:spLocks/>
          </p:cNvSpPr>
          <p:nvPr/>
        </p:nvSpPr>
        <p:spPr bwMode="auto">
          <a:xfrm>
            <a:off x="7391400" y="1371600"/>
            <a:ext cx="228600" cy="2362200"/>
          </a:xfrm>
          <a:prstGeom prst="rightBrace">
            <a:avLst>
              <a:gd name="adj1" fmla="val 86111"/>
              <a:gd name="adj2" fmla="val 50000"/>
            </a:avLst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29705" name="AutoShape 9"/>
          <p:cNvSpPr>
            <a:spLocks/>
          </p:cNvSpPr>
          <p:nvPr/>
        </p:nvSpPr>
        <p:spPr bwMode="auto">
          <a:xfrm>
            <a:off x="7239000" y="4724400"/>
            <a:ext cx="152400" cy="1447800"/>
          </a:xfrm>
          <a:prstGeom prst="rightBrace">
            <a:avLst>
              <a:gd name="adj1" fmla="val 79167"/>
              <a:gd name="adj2" fmla="val 50000"/>
            </a:avLst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pic>
        <p:nvPicPr>
          <p:cNvPr id="29704" name="Picture 8" descr="机动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29702" name="Picture 6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29701" name="Picture 5" descr="目录">
            <a:hlinkClick r:id="rId16" action="ppaction://hlinksldjump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29700" name="Picture 4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29699" name="Picture 3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29698" name="Picture 2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9" grpId="0" autoUpdateAnimBg="0"/>
      <p:bldP spid="29708" grpId="0" autoUpdateAnimBg="0"/>
      <p:bldP spid="29707" grpId="0" autoUpdateAnimBg="0"/>
      <p:bldP spid="29706" grpId="0" animBg="1"/>
      <p:bldP spid="2970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4025"/>
            <a:ext cx="1905000" cy="533400"/>
          </a:xfrm>
        </p:spPr>
        <p:txBody>
          <a:bodyPr/>
          <a:lstStyle/>
          <a:p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35.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已知</a:t>
            </a:r>
            <a:endParaRPr lang="zh-CN" altLang="en-US" sz="2800">
              <a:ea typeface="楷体_GB2312" pitchFamily="49" charset="-122"/>
            </a:endParaRP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2051050" y="266700"/>
          <a:ext cx="2197100" cy="939800"/>
        </p:xfrm>
        <a:graphic>
          <a:graphicData uri="http://schemas.openxmlformats.org/presentationml/2006/ole">
            <p:oleObj spid="_x0000_s5123" name="Equation" r:id="rId3" imgW="2197100" imgH="939800" progId="Equation.3">
              <p:embed/>
            </p:oleObj>
          </a:graphicData>
        </a:graphic>
      </p:graphicFrame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267200" y="417513"/>
            <a:ext cx="1905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证明数列</a:t>
            </a:r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5797550" y="546100"/>
          <a:ext cx="685800" cy="444500"/>
        </p:xfrm>
        <a:graphic>
          <a:graphicData uri="http://schemas.openxmlformats.org/presentationml/2006/ole">
            <p:oleObj spid="_x0000_s5125" name="Equation" r:id="rId4" imgW="685502" imgH="444307" progId="Equation.3">
              <p:embed/>
            </p:oleObj>
          </a:graphicData>
        </a:graphic>
      </p:graphicFrame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477000" y="481013"/>
            <a:ext cx="2514600" cy="98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的极限为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1.</a:t>
            </a:r>
          </a:p>
          <a:p>
            <a:pPr fontAlgn="base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solidFill>
                  <a:schemeClr val="accent2"/>
                </a:solidFill>
                <a:latin typeface="Times New Roman" pitchFamily="18" charset="0"/>
                <a:ea typeface="楷体_GB2312" pitchFamily="49" charset="-122"/>
              </a:rPr>
              <a:t>         </a:t>
            </a:r>
            <a:endParaRPr kumimoji="1" lang="en-US" altLang="zh-CN" sz="2400">
              <a:solidFill>
                <a:schemeClr val="accent2"/>
              </a:solidFill>
              <a:latin typeface="Times New Roman" pitchFamily="18" charset="0"/>
              <a:ea typeface="楷体_GB2312" pitchFamily="49" charset="-122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81000" y="1563688"/>
            <a:ext cx="106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32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</a:t>
            </a:r>
          </a:p>
        </p:txBody>
      </p:sp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1282700" y="1651000"/>
          <a:ext cx="1308100" cy="469900"/>
        </p:xfrm>
        <a:graphic>
          <a:graphicData uri="http://schemas.openxmlformats.org/presentationml/2006/ole">
            <p:oleObj spid="_x0000_s5128" name="Equation" r:id="rId5" imgW="1308100" imgH="469900" progId="Equation.3">
              <p:embed/>
            </p:oleObj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2730500" y="1282700"/>
          <a:ext cx="2070100" cy="1079500"/>
        </p:xfrm>
        <a:graphic>
          <a:graphicData uri="http://schemas.openxmlformats.org/presentationml/2006/ole">
            <p:oleObj spid="_x0000_s5131" name="Equation" r:id="rId6" imgW="2070100" imgH="1079500" progId="Equation.3">
              <p:embed/>
            </p:oleObj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4876800" y="1423988"/>
          <a:ext cx="533400" cy="850900"/>
        </p:xfrm>
        <a:graphic>
          <a:graphicData uri="http://schemas.openxmlformats.org/presentationml/2006/ole">
            <p:oleObj spid="_x0000_s5132" name="Equation" r:id="rId7" imgW="533169" imgH="850531" progId="Equation.3">
              <p:embed/>
            </p:oleObj>
          </a:graphicData>
        </a:graphic>
      </p:graphicFrame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850900" y="2730500"/>
          <a:ext cx="1206500" cy="393700"/>
        </p:xfrm>
        <a:graphic>
          <a:graphicData uri="http://schemas.openxmlformats.org/presentationml/2006/ole">
            <p:oleObj spid="_x0000_s5134" name="Equation" r:id="rId8" imgW="1205977" imgH="393529" progId="Equation.3">
              <p:embed/>
            </p:oleObj>
          </a:graphicData>
        </a:graphic>
      </p:graphicFrame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057400" y="2613025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欲使</a:t>
            </a:r>
          </a:p>
        </p:txBody>
      </p:sp>
      <p:graphicFrame>
        <p:nvGraphicFramePr>
          <p:cNvPr id="5136" name="Object 16"/>
          <p:cNvGraphicFramePr>
            <a:graphicFrameLocks noChangeAspect="1"/>
          </p:cNvGraphicFramePr>
          <p:nvPr/>
        </p:nvGraphicFramePr>
        <p:xfrm>
          <a:off x="2997200" y="2654300"/>
          <a:ext cx="1727200" cy="469900"/>
        </p:xfrm>
        <a:graphic>
          <a:graphicData uri="http://schemas.openxmlformats.org/presentationml/2006/ole">
            <p:oleObj spid="_x0000_s5136" name="Equation" r:id="rId9" imgW="1727200" imgH="469900" progId="Equation.3">
              <p:embed/>
            </p:oleObj>
          </a:graphicData>
        </a:graphic>
      </p:graphicFrame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4800600" y="26177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即</a:t>
            </a:r>
          </a:p>
        </p:txBody>
      </p:sp>
      <p:graphicFrame>
        <p:nvGraphicFramePr>
          <p:cNvPr id="5138" name="Object 18"/>
          <p:cNvGraphicFramePr>
            <a:graphicFrameLocks noChangeAspect="1"/>
          </p:cNvGraphicFramePr>
          <p:nvPr/>
        </p:nvGraphicFramePr>
        <p:xfrm>
          <a:off x="5410200" y="2438400"/>
          <a:ext cx="952500" cy="850900"/>
        </p:xfrm>
        <a:graphic>
          <a:graphicData uri="http://schemas.openxmlformats.org/presentationml/2006/ole">
            <p:oleObj spid="_x0000_s5138" name="Equation" r:id="rId10" imgW="952087" imgH="850531" progId="Equation.3">
              <p:embed/>
            </p:oleObj>
          </a:graphicData>
        </a:graphic>
      </p:graphicFrame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6477000" y="2595563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只要</a:t>
            </a:r>
          </a:p>
        </p:txBody>
      </p:sp>
      <p:graphicFrame>
        <p:nvGraphicFramePr>
          <p:cNvPr id="5140" name="Object 20"/>
          <p:cNvGraphicFramePr>
            <a:graphicFrameLocks noChangeAspect="1"/>
          </p:cNvGraphicFramePr>
          <p:nvPr/>
        </p:nvGraphicFramePr>
        <p:xfrm>
          <a:off x="7391400" y="2667000"/>
          <a:ext cx="749300" cy="508000"/>
        </p:xfrm>
        <a:graphic>
          <a:graphicData uri="http://schemas.openxmlformats.org/presentationml/2006/ole">
            <p:oleObj spid="_x0000_s5140" name="Equation" r:id="rId11" imgW="749300" imgH="508000" progId="Equation.3">
              <p:embed/>
            </p:oleObj>
          </a:graphicData>
        </a:graphic>
      </p:graphicFrame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152400" y="3405188"/>
            <a:ext cx="1752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因此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取</a:t>
            </a:r>
          </a:p>
        </p:txBody>
      </p:sp>
      <p:graphicFrame>
        <p:nvGraphicFramePr>
          <p:cNvPr id="5142" name="Object 22"/>
          <p:cNvGraphicFramePr>
            <a:graphicFrameLocks noChangeAspect="1"/>
          </p:cNvGraphicFramePr>
          <p:nvPr/>
        </p:nvGraphicFramePr>
        <p:xfrm>
          <a:off x="1752600" y="3263900"/>
          <a:ext cx="1384300" cy="850900"/>
        </p:xfrm>
        <a:graphic>
          <a:graphicData uri="http://schemas.openxmlformats.org/presentationml/2006/ole">
            <p:oleObj spid="_x0000_s5142" name="Equation" r:id="rId12" imgW="1384300" imgH="850900" progId="Equation.3">
              <p:embed/>
            </p:oleObj>
          </a:graphicData>
        </a:graphic>
      </p:graphicFrame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3213100" y="3398838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则当</a:t>
            </a:r>
          </a:p>
        </p:txBody>
      </p:sp>
      <p:graphicFrame>
        <p:nvGraphicFramePr>
          <p:cNvPr id="5144" name="Object 24"/>
          <p:cNvGraphicFramePr>
            <a:graphicFrameLocks noChangeAspect="1"/>
          </p:cNvGraphicFramePr>
          <p:nvPr/>
        </p:nvGraphicFramePr>
        <p:xfrm>
          <a:off x="4114800" y="3522663"/>
          <a:ext cx="889000" cy="317500"/>
        </p:xfrm>
        <a:graphic>
          <a:graphicData uri="http://schemas.openxmlformats.org/presentationml/2006/ole">
            <p:oleObj spid="_x0000_s5144" name="Equation" r:id="rId13" imgW="888614" imgH="317362" progId="Equation.3">
              <p:embed/>
            </p:oleObj>
          </a:graphicData>
        </a:graphic>
      </p:graphicFrame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5041900" y="34290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就有</a:t>
            </a:r>
          </a:p>
        </p:txBody>
      </p:sp>
      <p:graphicFrame>
        <p:nvGraphicFramePr>
          <p:cNvPr id="5147" name="Object 27"/>
          <p:cNvGraphicFramePr>
            <a:graphicFrameLocks noChangeAspect="1"/>
          </p:cNvGraphicFramePr>
          <p:nvPr/>
        </p:nvGraphicFramePr>
        <p:xfrm>
          <a:off x="2641600" y="4191000"/>
          <a:ext cx="2540000" cy="1130300"/>
        </p:xfrm>
        <a:graphic>
          <a:graphicData uri="http://schemas.openxmlformats.org/presentationml/2006/ole">
            <p:oleObj spid="_x0000_s5147" name="Equation" r:id="rId14" imgW="2540000" imgH="1130300" progId="Equation.3">
              <p:embed/>
            </p:oleObj>
          </a:graphicData>
        </a:graphic>
      </p:graphicFrame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228600" y="56022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</a:t>
            </a:r>
          </a:p>
        </p:txBody>
      </p:sp>
      <p:graphicFrame>
        <p:nvGraphicFramePr>
          <p:cNvPr id="5150" name="Object 30"/>
          <p:cNvGraphicFramePr>
            <a:graphicFrameLocks noChangeAspect="1"/>
          </p:cNvGraphicFramePr>
          <p:nvPr/>
        </p:nvGraphicFramePr>
        <p:xfrm>
          <a:off x="1993900" y="5334000"/>
          <a:ext cx="3797300" cy="939800"/>
        </p:xfrm>
        <a:graphic>
          <a:graphicData uri="http://schemas.openxmlformats.org/presentationml/2006/ole">
            <p:oleObj spid="_x0000_s5150" name="Equation" r:id="rId15" imgW="3797300" imgH="939800" progId="Equation.3">
              <p:embed/>
            </p:oleObj>
          </a:graphicData>
        </a:graphic>
      </p:graphicFrame>
      <p:pic>
        <p:nvPicPr>
          <p:cNvPr id="5161" name="Picture 41" descr="机动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5167" name="Picture 47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5168" name="Picture 48" descr="目录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5169" name="Picture 49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5170" name="Picture 50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5171" name="Picture 51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utoUpdateAnimBg="0"/>
      <p:bldP spid="5126" grpId="0" build="p" autoUpdateAnimBg="0" advAuto="0"/>
      <p:bldP spid="5127" grpId="0" autoUpdateAnimBg="0"/>
      <p:bldP spid="5135" grpId="0" autoUpdateAnimBg="0"/>
      <p:bldP spid="5137" grpId="0" autoUpdateAnimBg="0"/>
      <p:bldP spid="5139" grpId="0" autoUpdateAnimBg="0"/>
      <p:bldP spid="5141" grpId="0" autoUpdateAnimBg="0"/>
      <p:bldP spid="5143" grpId="0" autoUpdateAnimBg="0"/>
      <p:bldP spid="5145" grpId="0" autoUpdateAnimBg="0"/>
      <p:bldP spid="514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1081088" cy="6477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36</a:t>
            </a:r>
            <a:endParaRPr lang="en-US" altLang="zh-CN" sz="2800">
              <a:solidFill>
                <a:schemeClr val="tx1"/>
              </a:solidFill>
              <a:ea typeface="楷体_GB2312" pitchFamily="49" charset="-122"/>
            </a:endParaRP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619250" y="188913"/>
          <a:ext cx="5689600" cy="952500"/>
        </p:xfrm>
        <a:graphic>
          <a:graphicData uri="http://schemas.openxmlformats.org/presentationml/2006/ole">
            <p:oleObj spid="_x0000_s6147" name="公式" r:id="rId4" imgW="2438400" imgH="419100" progId="Equation.3">
              <p:embed/>
            </p:oleObj>
          </a:graphicData>
        </a:graphic>
      </p:graphicFrame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539750" y="1484313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</a:p>
        </p:txBody>
      </p:sp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1377950" y="1471613"/>
          <a:ext cx="1563688" cy="611187"/>
        </p:xfrm>
        <a:graphic>
          <a:graphicData uri="http://schemas.openxmlformats.org/presentationml/2006/ole">
            <p:oleObj spid="_x0000_s6152" name="公式" r:id="rId5" imgW="647419" imgH="253890" progId="Equation.3">
              <p:embed/>
            </p:oleObj>
          </a:graphicData>
        </a:graphic>
      </p:graphicFrame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2916238" y="1268413"/>
          <a:ext cx="1655762" cy="1009650"/>
        </p:xfrm>
        <a:graphic>
          <a:graphicData uri="http://schemas.openxmlformats.org/presentationml/2006/ole">
            <p:oleObj spid="_x0000_s6155" name="公式" r:id="rId6" imgW="749300" imgH="457200" progId="Equation.3">
              <p:embed/>
            </p:oleObj>
          </a:graphicData>
        </a:graphic>
      </p:graphicFrame>
      <p:graphicFrame>
        <p:nvGraphicFramePr>
          <p:cNvPr id="6156" name="Object 12"/>
          <p:cNvGraphicFramePr>
            <a:graphicFrameLocks noChangeAspect="1"/>
          </p:cNvGraphicFramePr>
          <p:nvPr/>
        </p:nvGraphicFramePr>
        <p:xfrm>
          <a:off x="4572000" y="1341438"/>
          <a:ext cx="1150938" cy="831850"/>
        </p:xfrm>
        <a:graphic>
          <a:graphicData uri="http://schemas.openxmlformats.org/presentationml/2006/ole">
            <p:oleObj spid="_x0000_s6156" name="公式" r:id="rId7" imgW="545863" imgH="393529" progId="Equation.3">
              <p:embed/>
            </p:oleObj>
          </a:graphicData>
        </a:graphic>
      </p:graphicFrame>
      <p:graphicFrame>
        <p:nvGraphicFramePr>
          <p:cNvPr id="6157" name="Object 13"/>
          <p:cNvGraphicFramePr>
            <a:graphicFrameLocks noChangeAspect="1"/>
          </p:cNvGraphicFramePr>
          <p:nvPr/>
        </p:nvGraphicFramePr>
        <p:xfrm>
          <a:off x="5724525" y="1341438"/>
          <a:ext cx="1871663" cy="866775"/>
        </p:xfrm>
        <a:graphic>
          <a:graphicData uri="http://schemas.openxmlformats.org/presentationml/2006/ole">
            <p:oleObj spid="_x0000_s6157" name="公式" r:id="rId8" imgW="850531" imgH="393529" progId="Equation.3">
              <p:embed/>
            </p:oleObj>
          </a:graphicData>
        </a:graphic>
      </p:graphicFrame>
      <p:graphicFrame>
        <p:nvGraphicFramePr>
          <p:cNvPr id="6158" name="Object 14"/>
          <p:cNvGraphicFramePr>
            <a:graphicFrameLocks noChangeAspect="1"/>
          </p:cNvGraphicFramePr>
          <p:nvPr/>
        </p:nvGraphicFramePr>
        <p:xfrm>
          <a:off x="611188" y="2492375"/>
          <a:ext cx="1296987" cy="493713"/>
        </p:xfrm>
        <a:graphic>
          <a:graphicData uri="http://schemas.openxmlformats.org/presentationml/2006/ole">
            <p:oleObj spid="_x0000_s6158" name="公式" r:id="rId9" imgW="533169" imgH="203112" progId="Equation.3">
              <p:embed/>
            </p:oleObj>
          </a:graphicData>
        </a:graphic>
      </p:graphicFrame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981200" y="2492375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欲使</a:t>
            </a:r>
          </a:p>
        </p:txBody>
      </p:sp>
      <p:graphicFrame>
        <p:nvGraphicFramePr>
          <p:cNvPr id="6160" name="Object 16"/>
          <p:cNvGraphicFramePr>
            <a:graphicFrameLocks noChangeAspect="1"/>
          </p:cNvGraphicFramePr>
          <p:nvPr/>
        </p:nvGraphicFramePr>
        <p:xfrm>
          <a:off x="2771775" y="2420938"/>
          <a:ext cx="1944688" cy="638175"/>
        </p:xfrm>
        <a:graphic>
          <a:graphicData uri="http://schemas.openxmlformats.org/presentationml/2006/ole">
            <p:oleObj spid="_x0000_s6160" name="公式" r:id="rId10" imgW="774364" imgH="253890" progId="Equation.3">
              <p:embed/>
            </p:oleObj>
          </a:graphicData>
        </a:graphic>
      </p:graphicFrame>
      <p:graphicFrame>
        <p:nvGraphicFramePr>
          <p:cNvPr id="6162" name="Object 18"/>
          <p:cNvGraphicFramePr>
            <a:graphicFrameLocks noChangeAspect="1"/>
          </p:cNvGraphicFramePr>
          <p:nvPr/>
        </p:nvGraphicFramePr>
        <p:xfrm>
          <a:off x="4716463" y="2349500"/>
          <a:ext cx="1943100" cy="927100"/>
        </p:xfrm>
        <a:graphic>
          <a:graphicData uri="http://schemas.openxmlformats.org/presentationml/2006/ole">
            <p:oleObj spid="_x0000_s6162" name="公式" r:id="rId11" imgW="825500" imgH="393700" progId="Equation.3">
              <p:embed/>
            </p:oleObj>
          </a:graphicData>
        </a:graphic>
      </p:graphicFrame>
      <p:graphicFrame>
        <p:nvGraphicFramePr>
          <p:cNvPr id="6164" name="Object 20"/>
          <p:cNvGraphicFramePr>
            <a:graphicFrameLocks noChangeAspect="1"/>
          </p:cNvGraphicFramePr>
          <p:nvPr/>
        </p:nvGraphicFramePr>
        <p:xfrm>
          <a:off x="6588125" y="2349500"/>
          <a:ext cx="1512888" cy="919163"/>
        </p:xfrm>
        <a:graphic>
          <a:graphicData uri="http://schemas.openxmlformats.org/presentationml/2006/ole">
            <p:oleObj spid="_x0000_s6164" name="公式" r:id="rId12" imgW="647419" imgH="393529" progId="Equation.3">
              <p:embed/>
            </p:oleObj>
          </a:graphicData>
        </a:graphic>
      </p:graphicFrame>
      <p:graphicFrame>
        <p:nvGraphicFramePr>
          <p:cNvPr id="6166" name="Object 22"/>
          <p:cNvGraphicFramePr>
            <a:graphicFrameLocks noChangeAspect="1"/>
          </p:cNvGraphicFramePr>
          <p:nvPr/>
        </p:nvGraphicFramePr>
        <p:xfrm>
          <a:off x="468313" y="3213100"/>
          <a:ext cx="3152775" cy="979488"/>
        </p:xfrm>
        <a:graphic>
          <a:graphicData uri="http://schemas.openxmlformats.org/presentationml/2006/ole">
            <p:oleObj spid="_x0000_s6166" name="公式" r:id="rId13" imgW="1473200" imgH="457200" progId="Equation.3">
              <p:embed/>
            </p:oleObj>
          </a:graphicData>
        </a:graphic>
      </p:graphicFrame>
      <p:graphicFrame>
        <p:nvGraphicFramePr>
          <p:cNvPr id="6168" name="Object 24"/>
          <p:cNvGraphicFramePr>
            <a:graphicFrameLocks noChangeAspect="1"/>
          </p:cNvGraphicFramePr>
          <p:nvPr/>
        </p:nvGraphicFramePr>
        <p:xfrm>
          <a:off x="3851275" y="3429000"/>
          <a:ext cx="2736850" cy="474663"/>
        </p:xfrm>
        <a:graphic>
          <a:graphicData uri="http://schemas.openxmlformats.org/presentationml/2006/ole">
            <p:oleObj spid="_x0000_s6168" name="公式" r:id="rId14" imgW="1167893" imgH="203112" progId="Equation.3">
              <p:embed/>
            </p:oleObj>
          </a:graphicData>
        </a:graphic>
      </p:graphicFrame>
      <p:graphicFrame>
        <p:nvGraphicFramePr>
          <p:cNvPr id="6170" name="Object 26"/>
          <p:cNvGraphicFramePr>
            <a:graphicFrameLocks noChangeAspect="1"/>
          </p:cNvGraphicFramePr>
          <p:nvPr/>
        </p:nvGraphicFramePr>
        <p:xfrm>
          <a:off x="3276600" y="4292600"/>
          <a:ext cx="2232025" cy="1060450"/>
        </p:xfrm>
        <a:graphic>
          <a:graphicData uri="http://schemas.openxmlformats.org/presentationml/2006/ole">
            <p:oleObj spid="_x0000_s6170" name="公式" r:id="rId15" imgW="1016000" imgH="482600" progId="Equation.3">
              <p:embed/>
            </p:oleObj>
          </a:graphicData>
        </a:graphic>
      </p:graphicFrame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684213" y="5661025"/>
            <a:ext cx="701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即</a:t>
            </a:r>
          </a:p>
        </p:txBody>
      </p:sp>
      <p:graphicFrame>
        <p:nvGraphicFramePr>
          <p:cNvPr id="6172" name="Object 28"/>
          <p:cNvGraphicFramePr>
            <a:graphicFrameLocks noChangeAspect="1"/>
          </p:cNvGraphicFramePr>
          <p:nvPr/>
        </p:nvGraphicFramePr>
        <p:xfrm>
          <a:off x="3059113" y="5373688"/>
          <a:ext cx="2087562" cy="960437"/>
        </p:xfrm>
        <a:graphic>
          <a:graphicData uri="http://schemas.openxmlformats.org/presentationml/2006/ole">
            <p:oleObj spid="_x0000_s6172" name="公式" r:id="rId16" imgW="914400" imgH="419100" progId="Equation.3">
              <p:embed/>
            </p:oleObj>
          </a:graphicData>
        </a:graphic>
      </p:graphicFrame>
      <p:pic>
        <p:nvPicPr>
          <p:cNvPr id="6223" name="Picture 79" descr="机动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6228" name="Text Box 84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6229" name="Picture 85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6230" name="Picture 86" descr="目录">
            <a:hlinkClick r:id="rId19" action="ppaction://hlinksldjump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6231" name="Picture 87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6232" name="Picture 88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6233" name="Picture 89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utoUpdateAnimBg="0"/>
      <p:bldP spid="6159" grpId="0" autoUpdateAnimBg="0"/>
      <p:bldP spid="617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1949450" cy="4572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37.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设</a:t>
            </a: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1828800" y="309563"/>
          <a:ext cx="1054100" cy="469900"/>
        </p:xfrm>
        <a:graphic>
          <a:graphicData uri="http://schemas.openxmlformats.org/presentationml/2006/ole">
            <p:oleObj spid="_x0000_s7171" name="Equation" r:id="rId3" imgW="1054100" imgH="469900" progId="Equation.3">
              <p:embed/>
            </p:oleObj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895600" y="268288"/>
            <a:ext cx="2590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证明等比数列</a:t>
            </a: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5397500" y="254000"/>
          <a:ext cx="2908300" cy="508000"/>
        </p:xfrm>
        <a:graphic>
          <a:graphicData uri="http://schemas.openxmlformats.org/presentationml/2006/ole">
            <p:oleObj spid="_x0000_s7173" name="Equation" r:id="rId4" imgW="2908300" imgH="508000" progId="Equation.3">
              <p:embed/>
            </p:oleObj>
          </a:graphicData>
        </a:graphic>
      </p:graphicFrame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39750" y="1717675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1443038" y="1778000"/>
          <a:ext cx="1092200" cy="469900"/>
        </p:xfrm>
        <a:graphic>
          <a:graphicData uri="http://schemas.openxmlformats.org/presentationml/2006/ole">
            <p:oleObj spid="_x0000_s7178" name="Equation" r:id="rId5" imgW="1091726" imgH="469696" progId="Equation.3">
              <p:embed/>
            </p:oleObj>
          </a:graphicData>
        </a:graphic>
      </p:graphicFrame>
      <p:graphicFrame>
        <p:nvGraphicFramePr>
          <p:cNvPr id="7179" name="Object 11"/>
          <p:cNvGraphicFramePr>
            <a:graphicFrameLocks noChangeAspect="1"/>
          </p:cNvGraphicFramePr>
          <p:nvPr/>
        </p:nvGraphicFramePr>
        <p:xfrm>
          <a:off x="2706688" y="1676400"/>
          <a:ext cx="1638300" cy="622300"/>
        </p:xfrm>
        <a:graphic>
          <a:graphicData uri="http://schemas.openxmlformats.org/presentationml/2006/ole">
            <p:oleObj spid="_x0000_s7179" name="Equation" r:id="rId6" imgW="1637589" imgH="622030" progId="Equation.3">
              <p:embed/>
            </p:oleObj>
          </a:graphicData>
        </a:graphic>
      </p:graphicFrame>
      <p:graphicFrame>
        <p:nvGraphicFramePr>
          <p:cNvPr id="7181" name="Object 13"/>
          <p:cNvGraphicFramePr>
            <a:graphicFrameLocks noChangeAspect="1"/>
          </p:cNvGraphicFramePr>
          <p:nvPr/>
        </p:nvGraphicFramePr>
        <p:xfrm>
          <a:off x="692150" y="2659063"/>
          <a:ext cx="1670050" cy="403225"/>
        </p:xfrm>
        <a:graphic>
          <a:graphicData uri="http://schemas.openxmlformats.org/presentationml/2006/ole">
            <p:oleObj spid="_x0000_s7181" name="Equation" r:id="rId7" imgW="1675673" imgH="406224" progId="Equation.3">
              <p:embed/>
            </p:oleObj>
          </a:graphicData>
        </a:graphic>
      </p:graphicFrame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362200" y="2528888"/>
            <a:ext cx="1098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欲使</a:t>
            </a:r>
          </a:p>
        </p:txBody>
      </p:sp>
      <p:graphicFrame>
        <p:nvGraphicFramePr>
          <p:cNvPr id="7185" name="Object 17"/>
          <p:cNvGraphicFramePr>
            <a:graphicFrameLocks noChangeAspect="1"/>
          </p:cNvGraphicFramePr>
          <p:nvPr/>
        </p:nvGraphicFramePr>
        <p:xfrm>
          <a:off x="3303588" y="2574925"/>
          <a:ext cx="1801812" cy="473075"/>
        </p:xfrm>
        <a:graphic>
          <a:graphicData uri="http://schemas.openxmlformats.org/presentationml/2006/ole">
            <p:oleObj spid="_x0000_s7185" name="Equation" r:id="rId8" imgW="1790700" imgH="469900" progId="Equation.3">
              <p:embed/>
            </p:oleObj>
          </a:graphicData>
        </a:graphic>
      </p:graphicFrame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181600" y="2528888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只要</a:t>
            </a:r>
          </a:p>
        </p:txBody>
      </p:sp>
      <p:graphicFrame>
        <p:nvGraphicFramePr>
          <p:cNvPr id="7187" name="Object 19"/>
          <p:cNvGraphicFramePr>
            <a:graphicFrameLocks noChangeAspect="1"/>
          </p:cNvGraphicFramePr>
          <p:nvPr/>
        </p:nvGraphicFramePr>
        <p:xfrm>
          <a:off x="6096000" y="2489200"/>
          <a:ext cx="1511300" cy="558800"/>
        </p:xfrm>
        <a:graphic>
          <a:graphicData uri="http://schemas.openxmlformats.org/presentationml/2006/ole">
            <p:oleObj spid="_x0000_s7187" name="Equation" r:id="rId9" imgW="1511300" imgH="558800" progId="Equation.3">
              <p:embed/>
            </p:oleObj>
          </a:graphicData>
        </a:graphic>
      </p:graphicFrame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7696200" y="25288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即</a:t>
            </a:r>
          </a:p>
        </p:txBody>
      </p:sp>
      <p:graphicFrame>
        <p:nvGraphicFramePr>
          <p:cNvPr id="7189" name="Object 21"/>
          <p:cNvGraphicFramePr>
            <a:graphicFrameLocks noChangeAspect="1"/>
          </p:cNvGraphicFramePr>
          <p:nvPr/>
        </p:nvGraphicFramePr>
        <p:xfrm>
          <a:off x="609600" y="3352800"/>
          <a:ext cx="2692400" cy="469900"/>
        </p:xfrm>
        <a:graphic>
          <a:graphicData uri="http://schemas.openxmlformats.org/presentationml/2006/ole">
            <p:oleObj spid="_x0000_s7189" name="Equation" r:id="rId10" imgW="2692400" imgH="469900" progId="Equation.3">
              <p:embed/>
            </p:oleObj>
          </a:graphicData>
        </a:graphic>
      </p:graphicFrame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3263900" y="3322638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亦即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539750" y="4210050"/>
            <a:ext cx="198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因此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取</a:t>
            </a:r>
          </a:p>
        </p:txBody>
      </p:sp>
      <p:graphicFrame>
        <p:nvGraphicFramePr>
          <p:cNvPr id="7193" name="Object 25"/>
          <p:cNvGraphicFramePr>
            <a:graphicFrameLocks noChangeAspect="1"/>
          </p:cNvGraphicFramePr>
          <p:nvPr/>
        </p:nvGraphicFramePr>
        <p:xfrm>
          <a:off x="2057400" y="4076700"/>
          <a:ext cx="2387600" cy="952500"/>
        </p:xfrm>
        <a:graphic>
          <a:graphicData uri="http://schemas.openxmlformats.org/presentationml/2006/ole">
            <p:oleObj spid="_x0000_s7193" name="Equation" r:id="rId11" imgW="2387600" imgH="952500" progId="Equation.3">
              <p:embed/>
            </p:oleObj>
          </a:graphicData>
        </a:graphic>
      </p:graphicFrame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4572000" y="4238625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则当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n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&gt;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N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7162800" y="420528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就有</a:t>
            </a:r>
          </a:p>
        </p:txBody>
      </p:sp>
      <p:graphicFrame>
        <p:nvGraphicFramePr>
          <p:cNvPr id="7196" name="Object 28"/>
          <p:cNvGraphicFramePr>
            <a:graphicFrameLocks noChangeAspect="1"/>
          </p:cNvGraphicFramePr>
          <p:nvPr/>
        </p:nvGraphicFramePr>
        <p:xfrm>
          <a:off x="2895600" y="5105400"/>
          <a:ext cx="1917700" cy="533400"/>
        </p:xfrm>
        <a:graphic>
          <a:graphicData uri="http://schemas.openxmlformats.org/presentationml/2006/ole">
            <p:oleObj spid="_x0000_s7196" name="Equation" r:id="rId12" imgW="1916868" imgH="533169" progId="Equation.3">
              <p:embed/>
            </p:oleObj>
          </a:graphicData>
        </a:graphic>
      </p:graphicFrame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539750" y="57912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</a:t>
            </a:r>
          </a:p>
        </p:txBody>
      </p:sp>
      <p:graphicFrame>
        <p:nvGraphicFramePr>
          <p:cNvPr id="7198" name="Object 30"/>
          <p:cNvGraphicFramePr>
            <a:graphicFrameLocks noChangeAspect="1"/>
          </p:cNvGraphicFramePr>
          <p:nvPr/>
        </p:nvGraphicFramePr>
        <p:xfrm>
          <a:off x="2819400" y="5715000"/>
          <a:ext cx="1816100" cy="685800"/>
        </p:xfrm>
        <a:graphic>
          <a:graphicData uri="http://schemas.openxmlformats.org/presentationml/2006/ole">
            <p:oleObj spid="_x0000_s7198" name="Equation" r:id="rId13" imgW="1816100" imgH="685800" progId="Equation.3">
              <p:embed/>
            </p:oleObj>
          </a:graphicData>
        </a:graphic>
      </p:graphicFrame>
      <p:graphicFrame>
        <p:nvGraphicFramePr>
          <p:cNvPr id="7199" name="Object 31"/>
          <p:cNvGraphicFramePr>
            <a:graphicFrameLocks noChangeAspect="1"/>
          </p:cNvGraphicFramePr>
          <p:nvPr/>
        </p:nvGraphicFramePr>
        <p:xfrm>
          <a:off x="4191000" y="3162300"/>
          <a:ext cx="1879600" cy="952500"/>
        </p:xfrm>
        <a:graphic>
          <a:graphicData uri="http://schemas.openxmlformats.org/presentationml/2006/ole">
            <p:oleObj spid="_x0000_s7199" name="Equation" r:id="rId14" imgW="1879600" imgH="952500" progId="Equation.3">
              <p:embed/>
            </p:oleObj>
          </a:graphicData>
        </a:graphic>
      </p:graphicFrame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196850" y="928688"/>
            <a:ext cx="4375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的极限为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0 .  </a:t>
            </a:r>
            <a:endParaRPr kumimoji="1" lang="en-US" altLang="zh-CN" sz="2400">
              <a:solidFill>
                <a:schemeClr val="accent2"/>
              </a:solidFill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7201" name="Object 33"/>
          <p:cNvGraphicFramePr>
            <a:graphicFrameLocks noChangeAspect="1"/>
          </p:cNvGraphicFramePr>
          <p:nvPr/>
        </p:nvGraphicFramePr>
        <p:xfrm>
          <a:off x="4495800" y="1651000"/>
          <a:ext cx="1143000" cy="558800"/>
        </p:xfrm>
        <a:graphic>
          <a:graphicData uri="http://schemas.openxmlformats.org/presentationml/2006/ole">
            <p:oleObj spid="_x0000_s7201" name="Equation" r:id="rId15" imgW="1143000" imgH="558800" progId="Equation.3">
              <p:embed/>
            </p:oleObj>
          </a:graphicData>
        </a:graphic>
      </p:graphicFrame>
      <p:pic>
        <p:nvPicPr>
          <p:cNvPr id="7210" name="Picture 42" descr="机动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7215" name="Text Box 47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7216" name="Picture 48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7217" name="Picture 49" descr="目录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7218" name="Picture 50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7219" name="Picture 51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7220" name="Picture 52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  <p:bldP spid="7176" grpId="0" autoUpdateAnimBg="0"/>
      <p:bldP spid="7184" grpId="0" autoUpdateAnimBg="0"/>
      <p:bldP spid="7186" grpId="0" autoUpdateAnimBg="0"/>
      <p:bldP spid="7188" grpId="0" autoUpdateAnimBg="0"/>
      <p:bldP spid="7190" grpId="0" autoUpdateAnimBg="0"/>
      <p:bldP spid="7192" grpId="0" autoUpdateAnimBg="0"/>
      <p:bldP spid="7194" grpId="0" autoUpdateAnimBg="0"/>
      <p:bldP spid="7195" grpId="0" autoUpdateAnimBg="0"/>
      <p:bldP spid="7197" grpId="0" autoUpdateAnimBg="0"/>
      <p:bldP spid="720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9875"/>
            <a:ext cx="1973262" cy="6858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练习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已知</a:t>
            </a:r>
          </a:p>
        </p:txBody>
      </p:sp>
      <p:graphicFrame>
        <p:nvGraphicFramePr>
          <p:cNvPr id="124931" name="Object 3"/>
          <p:cNvGraphicFramePr>
            <a:graphicFrameLocks noChangeAspect="1"/>
          </p:cNvGraphicFramePr>
          <p:nvPr/>
        </p:nvGraphicFramePr>
        <p:xfrm>
          <a:off x="2209800" y="101600"/>
          <a:ext cx="1993900" cy="1041400"/>
        </p:xfrm>
        <a:graphic>
          <a:graphicData uri="http://schemas.openxmlformats.org/presentationml/2006/ole">
            <p:oleObj spid="_x0000_s124931" name="Equation" r:id="rId4" imgW="1993900" imgH="1041400" progId="Equation.3">
              <p:embed/>
            </p:oleObj>
          </a:graphicData>
        </a:graphic>
      </p:graphicFrame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4343400" y="319088"/>
            <a:ext cx="121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证明</a:t>
            </a:r>
          </a:p>
        </p:txBody>
      </p:sp>
      <p:graphicFrame>
        <p:nvGraphicFramePr>
          <p:cNvPr id="124933" name="Object 5"/>
          <p:cNvGraphicFramePr>
            <a:graphicFrameLocks noChangeAspect="1"/>
          </p:cNvGraphicFramePr>
          <p:nvPr/>
        </p:nvGraphicFramePr>
        <p:xfrm>
          <a:off x="5260975" y="381000"/>
          <a:ext cx="1673225" cy="606425"/>
        </p:xfrm>
        <a:graphic>
          <a:graphicData uri="http://schemas.openxmlformats.org/presentationml/2006/ole">
            <p:oleObj spid="_x0000_s124933" name="Equation" r:id="rId5" imgW="1676400" imgH="609600" progId="Equation.3">
              <p:embed/>
            </p:oleObj>
          </a:graphicData>
        </a:graphic>
      </p:graphicFrame>
      <p:sp>
        <p:nvSpPr>
          <p:cNvPr id="124934" name="Text Box 6"/>
          <p:cNvSpPr txBox="1">
            <a:spLocks noChangeArrowheads="1"/>
          </p:cNvSpPr>
          <p:nvPr/>
        </p:nvSpPr>
        <p:spPr bwMode="auto">
          <a:xfrm>
            <a:off x="539750" y="1387475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124935" name="Object 7"/>
          <p:cNvGraphicFramePr>
            <a:graphicFrameLocks noChangeAspect="1"/>
          </p:cNvGraphicFramePr>
          <p:nvPr/>
        </p:nvGraphicFramePr>
        <p:xfrm>
          <a:off x="1295400" y="1476375"/>
          <a:ext cx="1371600" cy="469900"/>
        </p:xfrm>
        <a:graphic>
          <a:graphicData uri="http://schemas.openxmlformats.org/presentationml/2006/ole">
            <p:oleObj spid="_x0000_s124935" name="Equation" r:id="rId6" imgW="1371600" imgH="469900" progId="Equation.3">
              <p:embed/>
            </p:oleObj>
          </a:graphicData>
        </a:graphic>
      </p:graphicFrame>
      <p:graphicFrame>
        <p:nvGraphicFramePr>
          <p:cNvPr id="124936" name="Object 8"/>
          <p:cNvGraphicFramePr>
            <a:graphicFrameLocks noChangeAspect="1"/>
          </p:cNvGraphicFramePr>
          <p:nvPr/>
        </p:nvGraphicFramePr>
        <p:xfrm>
          <a:off x="2811463" y="1143000"/>
          <a:ext cx="1879600" cy="1041400"/>
        </p:xfrm>
        <a:graphic>
          <a:graphicData uri="http://schemas.openxmlformats.org/presentationml/2006/ole">
            <p:oleObj spid="_x0000_s124936" name="Equation" r:id="rId7" imgW="1879600" imgH="1041400" progId="Equation.3">
              <p:embed/>
            </p:oleObj>
          </a:graphicData>
        </a:graphic>
      </p:graphicFrame>
      <p:graphicFrame>
        <p:nvGraphicFramePr>
          <p:cNvPr id="124937" name="Object 9"/>
          <p:cNvGraphicFramePr>
            <a:graphicFrameLocks noChangeAspect="1"/>
          </p:cNvGraphicFramePr>
          <p:nvPr/>
        </p:nvGraphicFramePr>
        <p:xfrm>
          <a:off x="4833938" y="1222375"/>
          <a:ext cx="1409700" cy="952500"/>
        </p:xfrm>
        <a:graphic>
          <a:graphicData uri="http://schemas.openxmlformats.org/presentationml/2006/ole">
            <p:oleObj spid="_x0000_s124937" name="Equation" r:id="rId8" imgW="1409088" imgH="952087" progId="Equation.3">
              <p:embed/>
            </p:oleObj>
          </a:graphicData>
        </a:graphic>
      </p:graphicFrame>
      <p:graphicFrame>
        <p:nvGraphicFramePr>
          <p:cNvPr id="124938" name="Object 10"/>
          <p:cNvGraphicFramePr>
            <a:graphicFrameLocks noChangeAspect="1"/>
          </p:cNvGraphicFramePr>
          <p:nvPr/>
        </p:nvGraphicFramePr>
        <p:xfrm>
          <a:off x="6337300" y="1247775"/>
          <a:ext cx="977900" cy="850900"/>
        </p:xfrm>
        <a:graphic>
          <a:graphicData uri="http://schemas.openxmlformats.org/presentationml/2006/ole">
            <p:oleObj spid="_x0000_s124938" name="Equation" r:id="rId9" imgW="977900" imgH="850900" progId="Equation.3">
              <p:embed/>
            </p:oleObj>
          </a:graphicData>
        </a:graphic>
      </p:graphicFrame>
      <p:graphicFrame>
        <p:nvGraphicFramePr>
          <p:cNvPr id="124939" name="Object 11"/>
          <p:cNvGraphicFramePr>
            <a:graphicFrameLocks noChangeAspect="1"/>
          </p:cNvGraphicFramePr>
          <p:nvPr/>
        </p:nvGraphicFramePr>
        <p:xfrm>
          <a:off x="304800" y="2476500"/>
          <a:ext cx="1676400" cy="406400"/>
        </p:xfrm>
        <a:graphic>
          <a:graphicData uri="http://schemas.openxmlformats.org/presentationml/2006/ole">
            <p:oleObj spid="_x0000_s124939" name="Equation" r:id="rId10" imgW="1675673" imgH="406224" progId="Equation.3">
              <p:embed/>
            </p:oleObj>
          </a:graphicData>
        </a:graphic>
      </p:graphicFrame>
      <p:sp>
        <p:nvSpPr>
          <p:cNvPr id="124940" name="Text Box 12"/>
          <p:cNvSpPr txBox="1">
            <a:spLocks noChangeArrowheads="1"/>
          </p:cNvSpPr>
          <p:nvPr/>
        </p:nvSpPr>
        <p:spPr bwMode="auto">
          <a:xfrm>
            <a:off x="1981200" y="2376488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欲使</a:t>
            </a:r>
          </a:p>
        </p:txBody>
      </p:sp>
      <p:graphicFrame>
        <p:nvGraphicFramePr>
          <p:cNvPr id="124941" name="Object 13"/>
          <p:cNvGraphicFramePr>
            <a:graphicFrameLocks noChangeAspect="1"/>
          </p:cNvGraphicFramePr>
          <p:nvPr/>
        </p:nvGraphicFramePr>
        <p:xfrm>
          <a:off x="2889250" y="2425700"/>
          <a:ext cx="1752600" cy="469900"/>
        </p:xfrm>
        <a:graphic>
          <a:graphicData uri="http://schemas.openxmlformats.org/presentationml/2006/ole">
            <p:oleObj spid="_x0000_s124941" name="Equation" r:id="rId11" imgW="1752600" imgH="469900" progId="Equation.3">
              <p:embed/>
            </p:oleObj>
          </a:graphicData>
        </a:graphic>
      </p:graphicFrame>
      <p:sp>
        <p:nvSpPr>
          <p:cNvPr id="124942" name="Text Box 14"/>
          <p:cNvSpPr txBox="1">
            <a:spLocks noChangeArrowheads="1"/>
          </p:cNvSpPr>
          <p:nvPr/>
        </p:nvSpPr>
        <p:spPr bwMode="auto">
          <a:xfrm>
            <a:off x="4683125" y="2376488"/>
            <a:ext cx="1260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只要</a:t>
            </a:r>
          </a:p>
        </p:txBody>
      </p:sp>
      <p:graphicFrame>
        <p:nvGraphicFramePr>
          <p:cNvPr id="124943" name="Object 15"/>
          <p:cNvGraphicFramePr>
            <a:graphicFrameLocks noChangeAspect="1"/>
          </p:cNvGraphicFramePr>
          <p:nvPr/>
        </p:nvGraphicFramePr>
        <p:xfrm>
          <a:off x="5638800" y="2257425"/>
          <a:ext cx="1397000" cy="850900"/>
        </p:xfrm>
        <a:graphic>
          <a:graphicData uri="http://schemas.openxmlformats.org/presentationml/2006/ole">
            <p:oleObj spid="_x0000_s124943" name="Equation" r:id="rId12" imgW="1397000" imgH="850900" progId="Equation.3">
              <p:embed/>
            </p:oleObj>
          </a:graphicData>
        </a:graphic>
      </p:graphicFrame>
      <p:sp>
        <p:nvSpPr>
          <p:cNvPr id="124944" name="Text Box 16"/>
          <p:cNvSpPr txBox="1">
            <a:spLocks noChangeArrowheads="1"/>
          </p:cNvSpPr>
          <p:nvPr/>
        </p:nvSpPr>
        <p:spPr bwMode="auto">
          <a:xfrm>
            <a:off x="7086600" y="2439988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即</a:t>
            </a:r>
          </a:p>
        </p:txBody>
      </p:sp>
      <p:graphicFrame>
        <p:nvGraphicFramePr>
          <p:cNvPr id="124945" name="Object 17"/>
          <p:cNvGraphicFramePr>
            <a:graphicFrameLocks noChangeAspect="1"/>
          </p:cNvGraphicFramePr>
          <p:nvPr/>
        </p:nvGraphicFramePr>
        <p:xfrm>
          <a:off x="7620000" y="2628900"/>
          <a:ext cx="508000" cy="254000"/>
        </p:xfrm>
        <a:graphic>
          <a:graphicData uri="http://schemas.openxmlformats.org/presentationml/2006/ole">
            <p:oleObj spid="_x0000_s124945" name="Equation" r:id="rId13" imgW="507780" imgH="253890" progId="Equation.3">
              <p:embed/>
            </p:oleObj>
          </a:graphicData>
        </a:graphic>
      </p:graphicFrame>
      <p:sp>
        <p:nvSpPr>
          <p:cNvPr id="124946" name="Text Box 18"/>
          <p:cNvSpPr txBox="1">
            <a:spLocks noChangeArrowheads="1"/>
          </p:cNvSpPr>
          <p:nvPr/>
        </p:nvSpPr>
        <p:spPr bwMode="auto">
          <a:xfrm>
            <a:off x="249238" y="3151188"/>
            <a:ext cx="1981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取</a:t>
            </a:r>
          </a:p>
        </p:txBody>
      </p:sp>
      <p:graphicFrame>
        <p:nvGraphicFramePr>
          <p:cNvPr id="124947" name="Object 19"/>
          <p:cNvGraphicFramePr>
            <a:graphicFrameLocks noChangeAspect="1"/>
          </p:cNvGraphicFramePr>
          <p:nvPr/>
        </p:nvGraphicFramePr>
        <p:xfrm>
          <a:off x="838200" y="3048000"/>
          <a:ext cx="1790700" cy="850900"/>
        </p:xfrm>
        <a:graphic>
          <a:graphicData uri="http://schemas.openxmlformats.org/presentationml/2006/ole">
            <p:oleObj spid="_x0000_s124947" name="Equation" r:id="rId14" imgW="1790700" imgH="850900" progId="Equation.3">
              <p:embed/>
            </p:oleObj>
          </a:graphicData>
        </a:graphic>
      </p:graphicFrame>
      <p:sp>
        <p:nvSpPr>
          <p:cNvPr id="124948" name="Text Box 20"/>
          <p:cNvSpPr txBox="1">
            <a:spLocks noChangeArrowheads="1"/>
          </p:cNvSpPr>
          <p:nvPr/>
        </p:nvSpPr>
        <p:spPr bwMode="auto">
          <a:xfrm>
            <a:off x="2705100" y="32004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则当</a:t>
            </a:r>
          </a:p>
        </p:txBody>
      </p:sp>
      <p:graphicFrame>
        <p:nvGraphicFramePr>
          <p:cNvPr id="124949" name="Object 21"/>
          <p:cNvGraphicFramePr>
            <a:graphicFrameLocks noChangeAspect="1"/>
          </p:cNvGraphicFramePr>
          <p:nvPr/>
        </p:nvGraphicFramePr>
        <p:xfrm>
          <a:off x="3619500" y="3340100"/>
          <a:ext cx="889000" cy="317500"/>
        </p:xfrm>
        <a:graphic>
          <a:graphicData uri="http://schemas.openxmlformats.org/presentationml/2006/ole">
            <p:oleObj spid="_x0000_s124949" name="Equation" r:id="rId15" imgW="888614" imgH="317362" progId="Equation.3">
              <p:embed/>
            </p:oleObj>
          </a:graphicData>
        </a:graphic>
      </p:graphicFrame>
      <p:sp>
        <p:nvSpPr>
          <p:cNvPr id="124950" name="Text Box 22"/>
          <p:cNvSpPr txBox="1">
            <a:spLocks noChangeArrowheads="1"/>
          </p:cNvSpPr>
          <p:nvPr/>
        </p:nvSpPr>
        <p:spPr bwMode="auto">
          <a:xfrm>
            <a:off x="4533900" y="3214688"/>
            <a:ext cx="1828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就有</a:t>
            </a:r>
          </a:p>
        </p:txBody>
      </p:sp>
      <p:graphicFrame>
        <p:nvGraphicFramePr>
          <p:cNvPr id="124951" name="Object 23"/>
          <p:cNvGraphicFramePr>
            <a:graphicFrameLocks noChangeAspect="1"/>
          </p:cNvGraphicFramePr>
          <p:nvPr/>
        </p:nvGraphicFramePr>
        <p:xfrm>
          <a:off x="5981700" y="3263900"/>
          <a:ext cx="1752600" cy="469900"/>
        </p:xfrm>
        <a:graphic>
          <a:graphicData uri="http://schemas.openxmlformats.org/presentationml/2006/ole">
            <p:oleObj spid="_x0000_s124951" name="Equation" r:id="rId16" imgW="1752600" imgH="469900" progId="Equation.3">
              <p:embed/>
            </p:oleObj>
          </a:graphicData>
        </a:graphic>
      </p:graphicFrame>
      <p:sp>
        <p:nvSpPr>
          <p:cNvPr id="124952" name="Text Box 24"/>
          <p:cNvSpPr txBox="1">
            <a:spLocks noChangeArrowheads="1"/>
          </p:cNvSpPr>
          <p:nvPr/>
        </p:nvSpPr>
        <p:spPr bwMode="auto">
          <a:xfrm>
            <a:off x="269875" y="4195763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</a:t>
            </a:r>
          </a:p>
        </p:txBody>
      </p:sp>
      <p:graphicFrame>
        <p:nvGraphicFramePr>
          <p:cNvPr id="124953" name="Object 25"/>
          <p:cNvGraphicFramePr>
            <a:graphicFrameLocks noChangeAspect="1"/>
          </p:cNvGraphicFramePr>
          <p:nvPr/>
        </p:nvGraphicFramePr>
        <p:xfrm>
          <a:off x="1184275" y="3911600"/>
          <a:ext cx="3616325" cy="1041400"/>
        </p:xfrm>
        <a:graphic>
          <a:graphicData uri="http://schemas.openxmlformats.org/presentationml/2006/ole">
            <p:oleObj spid="_x0000_s124953" name="Equation" r:id="rId17" imgW="3619500" imgH="1041400" progId="Equation.3">
              <p:embed/>
            </p:oleObj>
          </a:graphicData>
        </a:graphic>
      </p:graphicFrame>
      <p:graphicFrame>
        <p:nvGraphicFramePr>
          <p:cNvPr id="124954" name="Object 26"/>
          <p:cNvGraphicFramePr>
            <a:graphicFrameLocks noChangeAspect="1"/>
          </p:cNvGraphicFramePr>
          <p:nvPr/>
        </p:nvGraphicFramePr>
        <p:xfrm>
          <a:off x="1447800" y="5791200"/>
          <a:ext cx="2486025" cy="508000"/>
        </p:xfrm>
        <a:graphic>
          <a:graphicData uri="http://schemas.openxmlformats.org/presentationml/2006/ole">
            <p:oleObj spid="_x0000_s124954" name="Equation" r:id="rId18" imgW="2489200" imgH="508000" progId="Equation.3">
              <p:embed/>
            </p:oleObj>
          </a:graphicData>
        </a:graphic>
      </p:graphicFrame>
      <p:sp>
        <p:nvSpPr>
          <p:cNvPr id="124955" name="Text Box 27"/>
          <p:cNvSpPr txBox="1">
            <a:spLocks noChangeArrowheads="1"/>
          </p:cNvSpPr>
          <p:nvPr/>
        </p:nvSpPr>
        <p:spPr bwMode="auto">
          <a:xfrm>
            <a:off x="4038600" y="5770563"/>
            <a:ext cx="2209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故也可取</a:t>
            </a:r>
          </a:p>
        </p:txBody>
      </p:sp>
      <p:graphicFrame>
        <p:nvGraphicFramePr>
          <p:cNvPr id="124956" name="Object 28"/>
          <p:cNvGraphicFramePr>
            <a:graphicFrameLocks noChangeAspect="1"/>
          </p:cNvGraphicFramePr>
          <p:nvPr/>
        </p:nvGraphicFramePr>
        <p:xfrm>
          <a:off x="5637213" y="5818188"/>
          <a:ext cx="1216025" cy="506412"/>
        </p:xfrm>
        <a:graphic>
          <a:graphicData uri="http://schemas.openxmlformats.org/presentationml/2006/ole">
            <p:oleObj spid="_x0000_s124956" name="Equation" r:id="rId19" imgW="1219200" imgH="508000" progId="Equation.3">
              <p:embed/>
            </p:oleObj>
          </a:graphicData>
        </a:graphic>
      </p:graphicFrame>
      <p:sp>
        <p:nvSpPr>
          <p:cNvPr id="124957" name="Text Box 29"/>
          <p:cNvSpPr txBox="1">
            <a:spLocks noChangeArrowheads="1"/>
          </p:cNvSpPr>
          <p:nvPr/>
        </p:nvSpPr>
        <p:spPr bwMode="auto">
          <a:xfrm>
            <a:off x="5334000" y="42672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也可由</a:t>
            </a:r>
          </a:p>
        </p:txBody>
      </p:sp>
      <p:graphicFrame>
        <p:nvGraphicFramePr>
          <p:cNvPr id="124958" name="Object 30"/>
          <p:cNvGraphicFramePr>
            <a:graphicFrameLocks noChangeAspect="1"/>
          </p:cNvGraphicFramePr>
          <p:nvPr/>
        </p:nvGraphicFramePr>
        <p:xfrm>
          <a:off x="6654800" y="4305300"/>
          <a:ext cx="2184400" cy="647700"/>
        </p:xfrm>
        <a:graphic>
          <a:graphicData uri="http://schemas.openxmlformats.org/presentationml/2006/ole">
            <p:oleObj spid="_x0000_s124958" name="Equation" r:id="rId20" imgW="2184400" imgH="647700" progId="Equation.3">
              <p:embed/>
            </p:oleObj>
          </a:graphicData>
        </a:graphic>
      </p:graphicFrame>
      <p:graphicFrame>
        <p:nvGraphicFramePr>
          <p:cNvPr id="124959" name="Object 31"/>
          <p:cNvGraphicFramePr>
            <a:graphicFrameLocks noChangeAspect="1"/>
          </p:cNvGraphicFramePr>
          <p:nvPr/>
        </p:nvGraphicFramePr>
        <p:xfrm>
          <a:off x="8229600" y="2273300"/>
          <a:ext cx="774700" cy="850900"/>
        </p:xfrm>
        <a:graphic>
          <a:graphicData uri="http://schemas.openxmlformats.org/presentationml/2006/ole">
            <p:oleObj spid="_x0000_s124959" name="Equation" r:id="rId21" imgW="774364" imgH="850531" progId="Equation.3">
              <p:embed/>
            </p:oleObj>
          </a:graphicData>
        </a:graphic>
      </p:graphicFrame>
      <p:sp>
        <p:nvSpPr>
          <p:cNvPr id="124960" name="Rectangle 32"/>
          <p:cNvSpPr>
            <a:spLocks noChangeArrowheads="1"/>
          </p:cNvSpPr>
          <p:nvPr/>
        </p:nvSpPr>
        <p:spPr bwMode="auto">
          <a:xfrm>
            <a:off x="533400" y="5410200"/>
            <a:ext cx="67818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24961" name="Text Box 33"/>
          <p:cNvSpPr txBox="1">
            <a:spLocks noChangeArrowheads="1"/>
          </p:cNvSpPr>
          <p:nvPr/>
        </p:nvSpPr>
        <p:spPr bwMode="auto">
          <a:xfrm>
            <a:off x="1600200" y="4957763"/>
            <a:ext cx="3962400" cy="5286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N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与 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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  有关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但不唯一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124962" name="Text Box 34"/>
          <p:cNvSpPr txBox="1">
            <a:spLocks noChangeArrowheads="1"/>
          </p:cNvSpPr>
          <p:nvPr/>
        </p:nvSpPr>
        <p:spPr bwMode="auto">
          <a:xfrm>
            <a:off x="1524000" y="5562600"/>
            <a:ext cx="3357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不一定取最小的 </a:t>
            </a:r>
            <a:r>
              <a:rPr kumimoji="1" lang="en-US" altLang="zh-CN" sz="2800" b="1" i="1">
                <a:latin typeface="Times New Roman" pitchFamily="18" charset="0"/>
                <a:ea typeface="楷体_GB2312" pitchFamily="49" charset="-122"/>
              </a:rPr>
              <a:t>N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.</a:t>
            </a:r>
          </a:p>
        </p:txBody>
      </p:sp>
      <p:sp>
        <p:nvSpPr>
          <p:cNvPr id="124963" name="Text Box 35"/>
          <p:cNvSpPr txBox="1">
            <a:spLocks noChangeArrowheads="1"/>
          </p:cNvSpPr>
          <p:nvPr/>
        </p:nvSpPr>
        <p:spPr bwMode="auto">
          <a:xfrm>
            <a:off x="609600" y="49530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说明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  <a:ea typeface="楷体_GB2312" pitchFamily="49" charset="-122"/>
              </a:rPr>
              <a:t> </a:t>
            </a:r>
          </a:p>
        </p:txBody>
      </p:sp>
      <p:sp>
        <p:nvSpPr>
          <p:cNvPr id="124964" name="Text Box 36"/>
          <p:cNvSpPr txBox="1">
            <a:spLocks noChangeArrowheads="1"/>
          </p:cNvSpPr>
          <p:nvPr/>
        </p:nvSpPr>
        <p:spPr bwMode="auto">
          <a:xfrm>
            <a:off x="5410200" y="5051425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取</a:t>
            </a:r>
          </a:p>
        </p:txBody>
      </p:sp>
      <p:sp>
        <p:nvSpPr>
          <p:cNvPr id="124965" name="Rectangle 37"/>
          <p:cNvSpPr>
            <a:spLocks noChangeArrowheads="1"/>
          </p:cNvSpPr>
          <p:nvPr/>
        </p:nvSpPr>
        <p:spPr bwMode="auto">
          <a:xfrm>
            <a:off x="5334000" y="4114800"/>
            <a:ext cx="3657600" cy="16002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124966" name="Object 38"/>
          <p:cNvGraphicFramePr>
            <a:graphicFrameLocks noChangeAspect="1"/>
          </p:cNvGraphicFramePr>
          <p:nvPr/>
        </p:nvGraphicFramePr>
        <p:xfrm>
          <a:off x="6604000" y="5127625"/>
          <a:ext cx="1930400" cy="533400"/>
        </p:xfrm>
        <a:graphic>
          <a:graphicData uri="http://schemas.openxmlformats.org/presentationml/2006/ole">
            <p:oleObj spid="_x0000_s124966" name="Equation" r:id="rId22" imgW="1930400" imgH="533400" progId="Equation.3">
              <p:embed/>
            </p:oleObj>
          </a:graphicData>
        </a:graphic>
      </p:graphicFrame>
      <p:pic>
        <p:nvPicPr>
          <p:cNvPr id="124967" name="Picture 39" descr="机动"/>
          <p:cNvPicPr>
            <a:picLocks noChangeAspect="1" noChangeArrowheads="1"/>
          </p:cNvPicPr>
          <p:nvPr/>
        </p:nvPicPr>
        <p:blipFill>
          <a:blip r:embed="rId23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124968" name="Text Box 40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124969" name="Picture 41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124970" name="Picture 42" descr="目录">
            <a:hlinkClick r:id="rId25" action="ppaction://hlinksldjump"/>
          </p:cNvPr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124971" name="Picture 43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124972" name="Picture 44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124973" name="Picture 45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4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4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4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4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24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4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24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24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24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24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24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24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24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24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24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24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24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24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24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24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24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24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124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124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24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124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124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124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124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124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124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 autoUpdateAnimBg="0"/>
      <p:bldP spid="124934" grpId="0" autoUpdateAnimBg="0"/>
      <p:bldP spid="124940" grpId="0" autoUpdateAnimBg="0"/>
      <p:bldP spid="124942" grpId="0" autoUpdateAnimBg="0"/>
      <p:bldP spid="124944" grpId="0" autoUpdateAnimBg="0"/>
      <p:bldP spid="124946" grpId="0" autoUpdateAnimBg="0"/>
      <p:bldP spid="124948" grpId="0" autoUpdateAnimBg="0"/>
      <p:bldP spid="124950" grpId="0" autoUpdateAnimBg="0"/>
      <p:bldP spid="124952" grpId="0" autoUpdateAnimBg="0"/>
      <p:bldP spid="124955" grpId="0" autoUpdateAnimBg="0"/>
      <p:bldP spid="124957" grpId="0" autoUpdateAnimBg="0"/>
      <p:bldP spid="124960" grpId="0" animBg="1"/>
      <p:bldP spid="124961" grpId="0" animBg="1" autoUpdateAnimBg="0"/>
      <p:bldP spid="124962" grpId="0" autoUpdateAnimBg="0"/>
      <p:bldP spid="124963" grpId="0" autoUpdateAnimBg="0"/>
      <p:bldP spid="124964" grpId="0" autoUpdateAnimBg="0"/>
      <p:bldP spid="12496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906" name="Object 2"/>
          <p:cNvGraphicFramePr>
            <a:graphicFrameLocks noChangeAspect="1"/>
          </p:cNvGraphicFramePr>
          <p:nvPr/>
        </p:nvGraphicFramePr>
        <p:xfrm>
          <a:off x="5181600" y="5499100"/>
          <a:ext cx="889000" cy="520700"/>
        </p:xfrm>
        <a:graphic>
          <a:graphicData uri="http://schemas.openxmlformats.org/presentationml/2006/ole">
            <p:oleObj spid="_x0000_s123906" name="Equation" r:id="rId3" imgW="889000" imgH="520700" progId="Equation.3">
              <p:embed/>
            </p:oleObj>
          </a:graphicData>
        </a:graphic>
      </p:graphicFrame>
      <p:grpSp>
        <p:nvGrpSpPr>
          <p:cNvPr id="123907" name="Group 3"/>
          <p:cNvGrpSpPr>
            <a:grpSpLocks/>
          </p:cNvGrpSpPr>
          <p:nvPr/>
        </p:nvGrpSpPr>
        <p:grpSpPr bwMode="auto">
          <a:xfrm>
            <a:off x="5486400" y="1042988"/>
            <a:ext cx="3124200" cy="493712"/>
            <a:chOff x="3408" y="457"/>
            <a:chExt cx="1968" cy="311"/>
          </a:xfrm>
        </p:grpSpPr>
        <p:sp>
          <p:nvSpPr>
            <p:cNvPr id="123908" name="Line 4"/>
            <p:cNvSpPr>
              <a:spLocks noChangeShapeType="1"/>
            </p:cNvSpPr>
            <p:nvPr/>
          </p:nvSpPr>
          <p:spPr bwMode="auto">
            <a:xfrm>
              <a:off x="3408" y="480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123909" name="Line 5"/>
            <p:cNvSpPr>
              <a:spLocks noChangeShapeType="1"/>
            </p:cNvSpPr>
            <p:nvPr/>
          </p:nvSpPr>
          <p:spPr bwMode="auto">
            <a:xfrm>
              <a:off x="3744" y="457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123910" name="Line 6"/>
            <p:cNvSpPr>
              <a:spLocks noChangeShapeType="1"/>
            </p:cNvSpPr>
            <p:nvPr/>
          </p:nvSpPr>
          <p:spPr bwMode="auto">
            <a:xfrm>
              <a:off x="4704" y="457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graphicFrame>
          <p:nvGraphicFramePr>
            <p:cNvPr id="123911" name="Object 7"/>
            <p:cNvGraphicFramePr>
              <a:graphicFrameLocks noChangeAspect="1"/>
            </p:cNvGraphicFramePr>
            <p:nvPr/>
          </p:nvGraphicFramePr>
          <p:xfrm>
            <a:off x="3648" y="480"/>
            <a:ext cx="200" cy="220"/>
          </p:xfrm>
          <a:graphic>
            <a:graphicData uri="http://schemas.openxmlformats.org/presentationml/2006/ole">
              <p:oleObj spid="_x0000_s123911" name="Equation" r:id="rId4" imgW="126835" imgH="139518" progId="Equation.3">
                <p:embed/>
              </p:oleObj>
            </a:graphicData>
          </a:graphic>
        </p:graphicFrame>
        <p:graphicFrame>
          <p:nvGraphicFramePr>
            <p:cNvPr id="123912" name="Object 8"/>
            <p:cNvGraphicFramePr>
              <a:graphicFrameLocks noChangeAspect="1"/>
            </p:cNvGraphicFramePr>
            <p:nvPr/>
          </p:nvGraphicFramePr>
          <p:xfrm>
            <a:off x="4648" y="488"/>
            <a:ext cx="200" cy="280"/>
          </p:xfrm>
          <a:graphic>
            <a:graphicData uri="http://schemas.openxmlformats.org/presentationml/2006/ole">
              <p:oleObj spid="_x0000_s123912" name="Equation" r:id="rId5" imgW="126725" imgH="177415" progId="Equation.3">
                <p:embed/>
              </p:oleObj>
            </a:graphicData>
          </a:graphic>
        </p:graphicFrame>
      </p:grpSp>
      <p:sp>
        <p:nvSpPr>
          <p:cNvPr id="123913" name="Rectangle 9"/>
          <p:cNvSpPr>
            <a:spLocks noChangeArrowheads="1"/>
          </p:cNvSpPr>
          <p:nvPr/>
        </p:nvSpPr>
        <p:spPr bwMode="auto">
          <a:xfrm>
            <a:off x="914400" y="5334000"/>
            <a:ext cx="6781800" cy="7620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123914" name="Object 10"/>
          <p:cNvGraphicFramePr>
            <a:graphicFrameLocks noChangeAspect="1"/>
          </p:cNvGraphicFramePr>
          <p:nvPr/>
        </p:nvGraphicFramePr>
        <p:xfrm>
          <a:off x="1143000" y="5499100"/>
          <a:ext cx="2779713" cy="520700"/>
        </p:xfrm>
        <a:graphic>
          <a:graphicData uri="http://schemas.openxmlformats.org/presentationml/2006/ole">
            <p:oleObj spid="_x0000_s123914" name="Equation" r:id="rId6" imgW="2781300" imgH="520700" progId="Equation.3">
              <p:embed/>
            </p:oleObj>
          </a:graphicData>
        </a:graphic>
      </p:graphicFrame>
      <p:sp>
        <p:nvSpPr>
          <p:cNvPr id="123915" name="Rectangle 11"/>
          <p:cNvSpPr>
            <a:spLocks noGrp="1" noChangeArrowheads="1"/>
          </p:cNvSpPr>
          <p:nvPr>
            <p:ph type="title"/>
          </p:nvPr>
        </p:nvSpPr>
        <p:spPr>
          <a:xfrm>
            <a:off x="584200" y="228600"/>
            <a:ext cx="4492625" cy="608013"/>
          </a:xfrm>
        </p:spPr>
        <p:txBody>
          <a:bodyPr/>
          <a:lstStyle/>
          <a:p>
            <a:pPr algn="l"/>
            <a:r>
              <a:rPr lang="zh-CN" altLang="en-US" sz="3200" b="1">
                <a:ea typeface="楷体_GB2312" pitchFamily="49" charset="-122"/>
              </a:rPr>
              <a:t>（二）收敛数列的性质</a:t>
            </a:r>
          </a:p>
        </p:txBody>
      </p:sp>
      <p:sp>
        <p:nvSpPr>
          <p:cNvPr id="123916" name="Text Box 12"/>
          <p:cNvSpPr txBox="1">
            <a:spLocks noChangeArrowheads="1"/>
          </p:cNvSpPr>
          <p:nvPr/>
        </p:nvSpPr>
        <p:spPr bwMode="auto">
          <a:xfrm>
            <a:off x="682625" y="1614488"/>
            <a:ext cx="2438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用反证法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graphicFrame>
        <p:nvGraphicFramePr>
          <p:cNvPr id="123917" name="Object 13"/>
          <p:cNvGraphicFramePr>
            <a:graphicFrameLocks noChangeAspect="1"/>
          </p:cNvGraphicFramePr>
          <p:nvPr/>
        </p:nvGraphicFramePr>
        <p:xfrm>
          <a:off x="3727450" y="1676400"/>
          <a:ext cx="1562100" cy="609600"/>
        </p:xfrm>
        <a:graphic>
          <a:graphicData uri="http://schemas.openxmlformats.org/presentationml/2006/ole">
            <p:oleObj spid="_x0000_s123917" name="Equation" r:id="rId7" imgW="1562100" imgH="609600" progId="Equation.3">
              <p:embed/>
            </p:oleObj>
          </a:graphicData>
        </a:graphic>
      </p:graphicFrame>
      <p:sp>
        <p:nvSpPr>
          <p:cNvPr id="123918" name="Text Box 14"/>
          <p:cNvSpPr txBox="1">
            <a:spLocks noChangeArrowheads="1"/>
          </p:cNvSpPr>
          <p:nvPr/>
        </p:nvSpPr>
        <p:spPr bwMode="auto">
          <a:xfrm>
            <a:off x="5257800" y="16002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及</a:t>
            </a:r>
          </a:p>
        </p:txBody>
      </p:sp>
      <p:graphicFrame>
        <p:nvGraphicFramePr>
          <p:cNvPr id="123919" name="Object 15"/>
          <p:cNvGraphicFramePr>
            <a:graphicFrameLocks noChangeAspect="1"/>
          </p:cNvGraphicFramePr>
          <p:nvPr/>
        </p:nvGraphicFramePr>
        <p:xfrm>
          <a:off x="5803900" y="1674813"/>
          <a:ext cx="1663700" cy="609600"/>
        </p:xfrm>
        <a:graphic>
          <a:graphicData uri="http://schemas.openxmlformats.org/presentationml/2006/ole">
            <p:oleObj spid="_x0000_s123919" name="Equation" r:id="rId8" imgW="1663700" imgH="609600" progId="Equation.3">
              <p:embed/>
            </p:oleObj>
          </a:graphicData>
        </a:graphic>
      </p:graphicFrame>
      <p:sp>
        <p:nvSpPr>
          <p:cNvPr id="123920" name="Text Box 16"/>
          <p:cNvSpPr txBox="1">
            <a:spLocks noChangeArrowheads="1"/>
          </p:cNvSpPr>
          <p:nvPr/>
        </p:nvSpPr>
        <p:spPr bwMode="auto">
          <a:xfrm>
            <a:off x="7467600" y="16002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且</a:t>
            </a:r>
          </a:p>
        </p:txBody>
      </p:sp>
      <p:graphicFrame>
        <p:nvGraphicFramePr>
          <p:cNvPr id="123921" name="Object 17"/>
          <p:cNvGraphicFramePr>
            <a:graphicFrameLocks noChangeAspect="1"/>
          </p:cNvGraphicFramePr>
          <p:nvPr/>
        </p:nvGraphicFramePr>
        <p:xfrm>
          <a:off x="8083550" y="1739900"/>
          <a:ext cx="825500" cy="330200"/>
        </p:xfrm>
        <a:graphic>
          <a:graphicData uri="http://schemas.openxmlformats.org/presentationml/2006/ole">
            <p:oleObj spid="_x0000_s123921" name="Equation" r:id="rId9" imgW="825500" imgH="330200" progId="Equation.3">
              <p:embed/>
            </p:oleObj>
          </a:graphicData>
        </a:graphic>
      </p:graphicFrame>
      <p:sp>
        <p:nvSpPr>
          <p:cNvPr id="123922" name="Text Box 18"/>
          <p:cNvSpPr txBox="1">
            <a:spLocks noChangeArrowheads="1"/>
          </p:cNvSpPr>
          <p:nvPr/>
        </p:nvSpPr>
        <p:spPr bwMode="auto">
          <a:xfrm>
            <a:off x="682625" y="2286000"/>
            <a:ext cx="742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取</a:t>
            </a:r>
          </a:p>
        </p:txBody>
      </p:sp>
      <p:graphicFrame>
        <p:nvGraphicFramePr>
          <p:cNvPr id="123923" name="Object 19"/>
          <p:cNvGraphicFramePr>
            <a:graphicFrameLocks noChangeAspect="1"/>
          </p:cNvGraphicFramePr>
          <p:nvPr/>
        </p:nvGraphicFramePr>
        <p:xfrm>
          <a:off x="1273175" y="2311400"/>
          <a:ext cx="1206500" cy="584200"/>
        </p:xfrm>
        <a:graphic>
          <a:graphicData uri="http://schemas.openxmlformats.org/presentationml/2006/ole">
            <p:oleObj spid="_x0000_s123923" name="Equation" r:id="rId10" imgW="1205977" imgH="583947" progId="Equation.3">
              <p:embed/>
            </p:oleObj>
          </a:graphicData>
        </a:graphic>
      </p:graphicFrame>
      <p:sp>
        <p:nvSpPr>
          <p:cNvPr id="123924" name="Text Box 20"/>
          <p:cNvSpPr txBox="1">
            <a:spLocks noChangeArrowheads="1"/>
          </p:cNvSpPr>
          <p:nvPr/>
        </p:nvSpPr>
        <p:spPr bwMode="auto">
          <a:xfrm>
            <a:off x="2517775" y="22860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</a:t>
            </a:r>
          </a:p>
        </p:txBody>
      </p:sp>
      <p:graphicFrame>
        <p:nvGraphicFramePr>
          <p:cNvPr id="123925" name="Object 21"/>
          <p:cNvGraphicFramePr>
            <a:graphicFrameLocks noChangeAspect="1"/>
          </p:cNvGraphicFramePr>
          <p:nvPr/>
        </p:nvGraphicFramePr>
        <p:xfrm>
          <a:off x="3048000" y="2392363"/>
          <a:ext cx="1676400" cy="609600"/>
        </p:xfrm>
        <a:graphic>
          <a:graphicData uri="http://schemas.openxmlformats.org/presentationml/2006/ole">
            <p:oleObj spid="_x0000_s123925" name="Equation" r:id="rId11" imgW="1676400" imgH="609600" progId="Equation.3">
              <p:embed/>
            </p:oleObj>
          </a:graphicData>
        </a:graphic>
      </p:graphicFrame>
      <p:sp>
        <p:nvSpPr>
          <p:cNvPr id="123926" name="Text Box 22"/>
          <p:cNvSpPr txBox="1">
            <a:spLocks noChangeArrowheads="1"/>
          </p:cNvSpPr>
          <p:nvPr/>
        </p:nvSpPr>
        <p:spPr bwMode="auto">
          <a:xfrm>
            <a:off x="4724400" y="2351088"/>
            <a:ext cx="213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故存在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N</a:t>
            </a:r>
            <a:r>
              <a:rPr kumimoji="1" lang="en-US" altLang="zh-CN" sz="2800" baseline="-25000">
                <a:latin typeface="Times New Roman" pitchFamily="18" charset="0"/>
                <a:ea typeface="楷体_GB2312" pitchFamily="49" charset="-122"/>
              </a:rPr>
              <a:t>1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, </a:t>
            </a:r>
          </a:p>
        </p:txBody>
      </p:sp>
      <p:graphicFrame>
        <p:nvGraphicFramePr>
          <p:cNvPr id="123927" name="Object 23"/>
          <p:cNvGraphicFramePr>
            <a:graphicFrameLocks noChangeAspect="1"/>
          </p:cNvGraphicFramePr>
          <p:nvPr/>
        </p:nvGraphicFramePr>
        <p:xfrm>
          <a:off x="287338" y="3092450"/>
          <a:ext cx="2032000" cy="584200"/>
        </p:xfrm>
        <a:graphic>
          <a:graphicData uri="http://schemas.openxmlformats.org/presentationml/2006/ole">
            <p:oleObj spid="_x0000_s123927" name="Equation" r:id="rId12" imgW="2032000" imgH="584200" progId="Equation.3">
              <p:embed/>
            </p:oleObj>
          </a:graphicData>
        </a:graphic>
      </p:graphicFrame>
      <p:sp>
        <p:nvSpPr>
          <p:cNvPr id="123928" name="Text Box 24"/>
          <p:cNvSpPr txBox="1">
            <a:spLocks noChangeArrowheads="1"/>
          </p:cNvSpPr>
          <p:nvPr/>
        </p:nvSpPr>
        <p:spPr bwMode="auto">
          <a:xfrm>
            <a:off x="2362200" y="3105150"/>
            <a:ext cx="104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从而</a:t>
            </a:r>
          </a:p>
        </p:txBody>
      </p:sp>
      <p:graphicFrame>
        <p:nvGraphicFramePr>
          <p:cNvPr id="123929" name="Object 25"/>
          <p:cNvGraphicFramePr>
            <a:graphicFrameLocks noChangeAspect="1"/>
          </p:cNvGraphicFramePr>
          <p:nvPr/>
        </p:nvGraphicFramePr>
        <p:xfrm>
          <a:off x="3219450" y="3105150"/>
          <a:ext cx="1257300" cy="584200"/>
        </p:xfrm>
        <a:graphic>
          <a:graphicData uri="http://schemas.openxmlformats.org/presentationml/2006/ole">
            <p:oleObj spid="_x0000_s123929" name="Equation" r:id="rId13" imgW="1256755" imgH="583947" progId="Equation.3">
              <p:embed/>
            </p:oleObj>
          </a:graphicData>
        </a:graphic>
      </p:graphicFrame>
      <p:sp>
        <p:nvSpPr>
          <p:cNvPr id="123930" name="Text Box 26"/>
          <p:cNvSpPr txBox="1">
            <a:spLocks noChangeArrowheads="1"/>
          </p:cNvSpPr>
          <p:nvPr/>
        </p:nvSpPr>
        <p:spPr bwMode="auto">
          <a:xfrm>
            <a:off x="682625" y="3810000"/>
            <a:ext cx="1733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同理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</a:t>
            </a:r>
          </a:p>
        </p:txBody>
      </p:sp>
      <p:graphicFrame>
        <p:nvGraphicFramePr>
          <p:cNvPr id="123931" name="Object 27"/>
          <p:cNvGraphicFramePr>
            <a:graphicFrameLocks noChangeAspect="1"/>
          </p:cNvGraphicFramePr>
          <p:nvPr/>
        </p:nvGraphicFramePr>
        <p:xfrm>
          <a:off x="2133600" y="3886200"/>
          <a:ext cx="1663700" cy="609600"/>
        </p:xfrm>
        <a:graphic>
          <a:graphicData uri="http://schemas.openxmlformats.org/presentationml/2006/ole">
            <p:oleObj spid="_x0000_s123931" name="Equation" r:id="rId14" imgW="1663700" imgH="609600" progId="Equation.3">
              <p:embed/>
            </p:oleObj>
          </a:graphicData>
        </a:graphic>
      </p:graphicFrame>
      <p:sp>
        <p:nvSpPr>
          <p:cNvPr id="123932" name="Text Box 28"/>
          <p:cNvSpPr txBox="1">
            <a:spLocks noChangeArrowheads="1"/>
          </p:cNvSpPr>
          <p:nvPr/>
        </p:nvSpPr>
        <p:spPr bwMode="auto">
          <a:xfrm>
            <a:off x="3886200" y="3824288"/>
            <a:ext cx="2286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故存在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N</a:t>
            </a:r>
            <a:r>
              <a:rPr kumimoji="1" lang="en-US" altLang="zh-CN" sz="2800" baseline="-25000">
                <a:latin typeface="Times New Roman" pitchFamily="18" charset="0"/>
                <a:ea typeface="楷体_GB2312" pitchFamily="49" charset="-122"/>
              </a:rPr>
              <a:t>2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, </a:t>
            </a:r>
          </a:p>
        </p:txBody>
      </p:sp>
      <p:sp>
        <p:nvSpPr>
          <p:cNvPr id="123933" name="Text Box 29"/>
          <p:cNvSpPr txBox="1">
            <a:spLocks noChangeArrowheads="1"/>
          </p:cNvSpPr>
          <p:nvPr/>
        </p:nvSpPr>
        <p:spPr bwMode="auto">
          <a:xfrm>
            <a:off x="5715000" y="3821113"/>
            <a:ext cx="3124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使当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n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&gt;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N</a:t>
            </a:r>
            <a:r>
              <a:rPr kumimoji="1" lang="en-US" altLang="zh-CN" sz="2800" baseline="-25000">
                <a:latin typeface="Times New Roman" pitchFamily="18" charset="0"/>
                <a:ea typeface="楷体_GB2312" pitchFamily="49" charset="-122"/>
              </a:rPr>
              <a:t>2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有</a:t>
            </a:r>
            <a:endParaRPr kumimoji="1" lang="zh-CN" altLang="en-US" sz="2800" baseline="-25000"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123934" name="Object 30"/>
          <p:cNvGraphicFramePr>
            <a:graphicFrameLocks noChangeAspect="1"/>
          </p:cNvGraphicFramePr>
          <p:nvPr/>
        </p:nvGraphicFramePr>
        <p:xfrm>
          <a:off x="6172200" y="5486400"/>
          <a:ext cx="1193800" cy="520700"/>
        </p:xfrm>
        <a:graphic>
          <a:graphicData uri="http://schemas.openxmlformats.org/presentationml/2006/ole">
            <p:oleObj spid="_x0000_s123934" name="Equation" r:id="rId15" imgW="1193800" imgH="520700" progId="Equation.3">
              <p:embed/>
            </p:oleObj>
          </a:graphicData>
        </a:graphic>
      </p:graphicFrame>
      <p:sp>
        <p:nvSpPr>
          <p:cNvPr id="123935" name="AutoShape 31"/>
          <p:cNvSpPr>
            <a:spLocks noChangeArrowheads="1"/>
          </p:cNvSpPr>
          <p:nvPr/>
        </p:nvSpPr>
        <p:spPr bwMode="auto">
          <a:xfrm>
            <a:off x="4038600" y="5676900"/>
            <a:ext cx="900113" cy="152400"/>
          </a:xfrm>
          <a:prstGeom prst="rightArrow">
            <a:avLst>
              <a:gd name="adj1" fmla="val 50000"/>
              <a:gd name="adj2" fmla="val 14765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23936" name="Text Box 32"/>
          <p:cNvSpPr txBox="1">
            <a:spLocks noChangeArrowheads="1"/>
          </p:cNvSpPr>
          <p:nvPr/>
        </p:nvSpPr>
        <p:spPr bwMode="auto">
          <a:xfrm>
            <a:off x="682625" y="1004888"/>
            <a:ext cx="4826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定理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1    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收敛数列的极限唯一</a:t>
            </a:r>
            <a:r>
              <a:rPr kumimoji="1" lang="en-US" altLang="zh-CN" sz="2800" b="1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123937" name="Text Box 33"/>
          <p:cNvSpPr txBox="1">
            <a:spLocks noChangeArrowheads="1"/>
          </p:cNvSpPr>
          <p:nvPr/>
        </p:nvSpPr>
        <p:spPr bwMode="auto">
          <a:xfrm>
            <a:off x="6500813" y="2351088"/>
            <a:ext cx="24907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使当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n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&gt;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N</a:t>
            </a:r>
            <a:r>
              <a:rPr kumimoji="1" lang="en-US" altLang="zh-CN" sz="2800" baseline="-25000">
                <a:latin typeface="Times New Roman" pitchFamily="18" charset="0"/>
                <a:ea typeface="楷体_GB2312" pitchFamily="49" charset="-122"/>
              </a:rPr>
              <a:t>1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</a:p>
        </p:txBody>
      </p:sp>
      <p:grpSp>
        <p:nvGrpSpPr>
          <p:cNvPr id="123938" name="Group 34"/>
          <p:cNvGrpSpPr>
            <a:grpSpLocks/>
          </p:cNvGrpSpPr>
          <p:nvPr/>
        </p:nvGrpSpPr>
        <p:grpSpPr bwMode="auto">
          <a:xfrm>
            <a:off x="6604000" y="1042988"/>
            <a:ext cx="482600" cy="557212"/>
            <a:chOff x="4256" y="553"/>
            <a:chExt cx="304" cy="351"/>
          </a:xfrm>
        </p:grpSpPr>
        <p:graphicFrame>
          <p:nvGraphicFramePr>
            <p:cNvPr id="123939" name="Object 35"/>
            <p:cNvGraphicFramePr>
              <a:graphicFrameLocks noChangeAspect="1"/>
            </p:cNvGraphicFramePr>
            <p:nvPr/>
          </p:nvGraphicFramePr>
          <p:xfrm>
            <a:off x="4256" y="576"/>
            <a:ext cx="304" cy="328"/>
          </p:xfrm>
          <a:graphic>
            <a:graphicData uri="http://schemas.openxmlformats.org/presentationml/2006/ole">
              <p:oleObj spid="_x0000_s123939" name="Equation" r:id="rId16" imgW="482391" imgH="520474" progId="Equation.3">
                <p:embed/>
              </p:oleObj>
            </a:graphicData>
          </a:graphic>
        </p:graphicFrame>
        <p:sp>
          <p:nvSpPr>
            <p:cNvPr id="123940" name="Line 36"/>
            <p:cNvSpPr>
              <a:spLocks noChangeAspect="1" noChangeShapeType="1"/>
            </p:cNvSpPr>
            <p:nvPr/>
          </p:nvSpPr>
          <p:spPr bwMode="auto">
            <a:xfrm>
              <a:off x="4368" y="553"/>
              <a:ext cx="1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23941" name="Group 37"/>
          <p:cNvGrpSpPr>
            <a:grpSpLocks/>
          </p:cNvGrpSpPr>
          <p:nvPr/>
        </p:nvGrpSpPr>
        <p:grpSpPr bwMode="auto">
          <a:xfrm>
            <a:off x="6019800" y="317500"/>
            <a:ext cx="762000" cy="685800"/>
            <a:chOff x="3888" y="96"/>
            <a:chExt cx="480" cy="432"/>
          </a:xfrm>
        </p:grpSpPr>
        <p:graphicFrame>
          <p:nvGraphicFramePr>
            <p:cNvPr id="123942" name="Object 38"/>
            <p:cNvGraphicFramePr>
              <a:graphicFrameLocks noChangeAspect="1"/>
            </p:cNvGraphicFramePr>
            <p:nvPr/>
          </p:nvGraphicFramePr>
          <p:xfrm>
            <a:off x="3968" y="96"/>
            <a:ext cx="304" cy="328"/>
          </p:xfrm>
          <a:graphic>
            <a:graphicData uri="http://schemas.openxmlformats.org/presentationml/2006/ole">
              <p:oleObj spid="_x0000_s123942" name="Equation" r:id="rId17" imgW="482391" imgH="520474" progId="Equation.3">
                <p:embed/>
              </p:oleObj>
            </a:graphicData>
          </a:graphic>
        </p:graphicFrame>
        <p:sp>
          <p:nvSpPr>
            <p:cNvPr id="123943" name="AutoShape 39"/>
            <p:cNvSpPr>
              <a:spLocks/>
            </p:cNvSpPr>
            <p:nvPr/>
          </p:nvSpPr>
          <p:spPr bwMode="auto">
            <a:xfrm rot="5400000">
              <a:off x="4080" y="240"/>
              <a:ext cx="96" cy="480"/>
            </a:xfrm>
            <a:prstGeom prst="leftBrace">
              <a:avLst>
                <a:gd name="adj1" fmla="val 41667"/>
                <a:gd name="adj2" fmla="val 50000"/>
              </a:avLst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123944" name="Group 40"/>
          <p:cNvGrpSpPr>
            <a:grpSpLocks/>
          </p:cNvGrpSpPr>
          <p:nvPr/>
        </p:nvGrpSpPr>
        <p:grpSpPr bwMode="auto">
          <a:xfrm>
            <a:off x="6781800" y="317500"/>
            <a:ext cx="762000" cy="685800"/>
            <a:chOff x="4368" y="96"/>
            <a:chExt cx="480" cy="432"/>
          </a:xfrm>
        </p:grpSpPr>
        <p:sp>
          <p:nvSpPr>
            <p:cNvPr id="123945" name="AutoShape 41"/>
            <p:cNvSpPr>
              <a:spLocks/>
            </p:cNvSpPr>
            <p:nvPr/>
          </p:nvSpPr>
          <p:spPr bwMode="auto">
            <a:xfrm rot="5400000">
              <a:off x="4560" y="240"/>
              <a:ext cx="96" cy="480"/>
            </a:xfrm>
            <a:prstGeom prst="leftBrace">
              <a:avLst>
                <a:gd name="adj1" fmla="val 41667"/>
                <a:gd name="adj2" fmla="val 50000"/>
              </a:avLst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graphicFrame>
          <p:nvGraphicFramePr>
            <p:cNvPr id="123946" name="Object 42"/>
            <p:cNvGraphicFramePr>
              <a:graphicFrameLocks noChangeAspect="1"/>
            </p:cNvGraphicFramePr>
            <p:nvPr/>
          </p:nvGraphicFramePr>
          <p:xfrm>
            <a:off x="4448" y="96"/>
            <a:ext cx="304" cy="328"/>
          </p:xfrm>
          <a:graphic>
            <a:graphicData uri="http://schemas.openxmlformats.org/presentationml/2006/ole">
              <p:oleObj spid="_x0000_s123946" name="Equation" r:id="rId18" imgW="482391" imgH="520474" progId="Equation.3">
                <p:embed/>
              </p:oleObj>
            </a:graphicData>
          </a:graphic>
        </p:graphicFrame>
      </p:grpSp>
      <p:sp>
        <p:nvSpPr>
          <p:cNvPr id="123947" name="Text Box 43"/>
          <p:cNvSpPr txBox="1">
            <a:spLocks noChangeArrowheads="1"/>
          </p:cNvSpPr>
          <p:nvPr/>
        </p:nvSpPr>
        <p:spPr bwMode="auto">
          <a:xfrm>
            <a:off x="2895600" y="1601788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假设</a:t>
            </a:r>
          </a:p>
        </p:txBody>
      </p:sp>
      <p:sp>
        <p:nvSpPr>
          <p:cNvPr id="123948" name="Rectangle 44"/>
          <p:cNvSpPr>
            <a:spLocks noChangeArrowheads="1"/>
          </p:cNvSpPr>
          <p:nvPr/>
        </p:nvSpPr>
        <p:spPr bwMode="auto">
          <a:xfrm>
            <a:off x="914400" y="5334000"/>
            <a:ext cx="67818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123949" name="Object 45"/>
          <p:cNvGraphicFramePr>
            <a:graphicFrameLocks noChangeAspect="1"/>
          </p:cNvGraphicFramePr>
          <p:nvPr/>
        </p:nvGraphicFramePr>
        <p:xfrm>
          <a:off x="1143000" y="5486400"/>
          <a:ext cx="2741613" cy="519113"/>
        </p:xfrm>
        <a:graphic>
          <a:graphicData uri="http://schemas.openxmlformats.org/presentationml/2006/ole">
            <p:oleObj spid="_x0000_s123949" name="Equation" r:id="rId19" imgW="2755900" imgH="520700" progId="Equation.3">
              <p:embed/>
            </p:oleObj>
          </a:graphicData>
        </a:graphic>
      </p:graphicFrame>
      <p:graphicFrame>
        <p:nvGraphicFramePr>
          <p:cNvPr id="123950" name="Object 46"/>
          <p:cNvGraphicFramePr>
            <a:graphicFrameLocks noChangeAspect="1"/>
          </p:cNvGraphicFramePr>
          <p:nvPr/>
        </p:nvGraphicFramePr>
        <p:xfrm>
          <a:off x="5181600" y="5486400"/>
          <a:ext cx="1150938" cy="519113"/>
        </p:xfrm>
        <a:graphic>
          <a:graphicData uri="http://schemas.openxmlformats.org/presentationml/2006/ole">
            <p:oleObj spid="_x0000_s123950" name="Equation" r:id="rId20" imgW="1155700" imgH="520700" progId="Equation.3">
              <p:embed/>
            </p:oleObj>
          </a:graphicData>
        </a:graphic>
      </p:graphicFrame>
      <p:sp>
        <p:nvSpPr>
          <p:cNvPr id="123951" name="AutoShape 47"/>
          <p:cNvSpPr>
            <a:spLocks noChangeArrowheads="1"/>
          </p:cNvSpPr>
          <p:nvPr/>
        </p:nvSpPr>
        <p:spPr bwMode="auto">
          <a:xfrm>
            <a:off x="4129088" y="5686425"/>
            <a:ext cx="900112" cy="152400"/>
          </a:xfrm>
          <a:prstGeom prst="rightArrow">
            <a:avLst>
              <a:gd name="adj1" fmla="val 50000"/>
              <a:gd name="adj2" fmla="val 14765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123952" name="Object 48"/>
          <p:cNvGraphicFramePr>
            <a:graphicFrameLocks noChangeAspect="1"/>
          </p:cNvGraphicFramePr>
          <p:nvPr/>
        </p:nvGraphicFramePr>
        <p:xfrm>
          <a:off x="6429375" y="5500688"/>
          <a:ext cx="885825" cy="519112"/>
        </p:xfrm>
        <a:graphic>
          <a:graphicData uri="http://schemas.openxmlformats.org/presentationml/2006/ole">
            <p:oleObj spid="_x0000_s123952" name="Equation" r:id="rId21" imgW="889000" imgH="520700" progId="Equation.3">
              <p:embed/>
            </p:oleObj>
          </a:graphicData>
        </a:graphic>
      </p:graphicFrame>
      <p:sp>
        <p:nvSpPr>
          <p:cNvPr id="123953" name="Rectangle 49"/>
          <p:cNvSpPr>
            <a:spLocks noChangeArrowheads="1"/>
          </p:cNvSpPr>
          <p:nvPr/>
        </p:nvSpPr>
        <p:spPr bwMode="auto">
          <a:xfrm>
            <a:off x="838200" y="4913313"/>
            <a:ext cx="7162800" cy="12588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123954" name="Object 50"/>
          <p:cNvGraphicFramePr>
            <a:graphicFrameLocks noChangeAspect="1"/>
          </p:cNvGraphicFramePr>
          <p:nvPr/>
        </p:nvGraphicFramePr>
        <p:xfrm>
          <a:off x="287338" y="4508500"/>
          <a:ext cx="1968500" cy="520700"/>
        </p:xfrm>
        <a:graphic>
          <a:graphicData uri="http://schemas.openxmlformats.org/presentationml/2006/ole">
            <p:oleObj spid="_x0000_s123954" name="Equation" r:id="rId22" imgW="1968500" imgH="520700" progId="Equation.3">
              <p:embed/>
            </p:oleObj>
          </a:graphicData>
        </a:graphic>
      </p:graphicFrame>
      <p:sp>
        <p:nvSpPr>
          <p:cNvPr id="123955" name="Text Box 51"/>
          <p:cNvSpPr txBox="1">
            <a:spLocks noChangeArrowheads="1"/>
          </p:cNvSpPr>
          <p:nvPr/>
        </p:nvSpPr>
        <p:spPr bwMode="auto">
          <a:xfrm>
            <a:off x="2311400" y="4495800"/>
            <a:ext cx="1146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从而</a:t>
            </a:r>
          </a:p>
        </p:txBody>
      </p:sp>
      <p:graphicFrame>
        <p:nvGraphicFramePr>
          <p:cNvPr id="123956" name="Object 52"/>
          <p:cNvGraphicFramePr>
            <a:graphicFrameLocks noChangeAspect="1"/>
          </p:cNvGraphicFramePr>
          <p:nvPr/>
        </p:nvGraphicFramePr>
        <p:xfrm>
          <a:off x="3225800" y="4508500"/>
          <a:ext cx="1193800" cy="520700"/>
        </p:xfrm>
        <a:graphic>
          <a:graphicData uri="http://schemas.openxmlformats.org/presentationml/2006/ole">
            <p:oleObj spid="_x0000_s123956" name="Equation" r:id="rId23" imgW="1193800" imgH="520700" progId="Equation.3">
              <p:embed/>
            </p:oleObj>
          </a:graphicData>
        </a:graphic>
      </p:graphicFrame>
      <p:sp>
        <p:nvSpPr>
          <p:cNvPr id="123957" name="Text Box 53"/>
          <p:cNvSpPr txBox="1">
            <a:spLocks noChangeArrowheads="1"/>
          </p:cNvSpPr>
          <p:nvPr/>
        </p:nvSpPr>
        <p:spPr bwMode="auto">
          <a:xfrm>
            <a:off x="152400" y="5732463"/>
            <a:ext cx="1295400" cy="519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矛盾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123958" name="Text Box 54"/>
          <p:cNvSpPr txBox="1">
            <a:spLocks noChangeArrowheads="1"/>
          </p:cNvSpPr>
          <p:nvPr/>
        </p:nvSpPr>
        <p:spPr bwMode="auto">
          <a:xfrm>
            <a:off x="3200400" y="5746750"/>
            <a:ext cx="4743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因此收敛数列的极限必唯一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sp>
        <p:nvSpPr>
          <p:cNvPr id="123959" name="Text Box 55"/>
          <p:cNvSpPr txBox="1">
            <a:spLocks noChangeArrowheads="1"/>
          </p:cNvSpPr>
          <p:nvPr/>
        </p:nvSpPr>
        <p:spPr bwMode="auto">
          <a:xfrm>
            <a:off x="4100513" y="5126038"/>
            <a:ext cx="2605087" cy="519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则当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n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&gt;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N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</a:p>
        </p:txBody>
      </p:sp>
      <p:graphicFrame>
        <p:nvGraphicFramePr>
          <p:cNvPr id="123960" name="Object 56"/>
          <p:cNvGraphicFramePr>
            <a:graphicFrameLocks noChangeAspect="1"/>
          </p:cNvGraphicFramePr>
          <p:nvPr/>
        </p:nvGraphicFramePr>
        <p:xfrm>
          <a:off x="838200" y="5192713"/>
          <a:ext cx="3238500" cy="414337"/>
        </p:xfrm>
        <a:graphic>
          <a:graphicData uri="http://schemas.openxmlformats.org/presentationml/2006/ole">
            <p:oleObj spid="_x0000_s123960" name="Equation" r:id="rId24" imgW="3289300" imgH="419100" progId="Equation.3">
              <p:embed/>
            </p:oleObj>
          </a:graphicData>
        </a:graphic>
      </p:graphicFrame>
      <p:sp>
        <p:nvSpPr>
          <p:cNvPr id="123961" name="Text Box 57"/>
          <p:cNvSpPr txBox="1">
            <a:spLocks noChangeArrowheads="1"/>
          </p:cNvSpPr>
          <p:nvPr/>
        </p:nvSpPr>
        <p:spPr bwMode="auto">
          <a:xfrm>
            <a:off x="1066800" y="5746750"/>
            <a:ext cx="2170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故假设不真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!</a:t>
            </a:r>
          </a:p>
        </p:txBody>
      </p:sp>
      <p:grpSp>
        <p:nvGrpSpPr>
          <p:cNvPr id="123962" name="Group 58"/>
          <p:cNvGrpSpPr>
            <a:grpSpLocks/>
          </p:cNvGrpSpPr>
          <p:nvPr/>
        </p:nvGrpSpPr>
        <p:grpSpPr bwMode="auto">
          <a:xfrm>
            <a:off x="6389688" y="5126038"/>
            <a:ext cx="2678112" cy="588962"/>
            <a:chOff x="3939" y="3373"/>
            <a:chExt cx="1687" cy="371"/>
          </a:xfrm>
        </p:grpSpPr>
        <p:graphicFrame>
          <p:nvGraphicFramePr>
            <p:cNvPr id="123963" name="Object 59"/>
            <p:cNvGraphicFramePr>
              <a:graphicFrameLocks noChangeAspect="1"/>
            </p:cNvGraphicFramePr>
            <p:nvPr/>
          </p:nvGraphicFramePr>
          <p:xfrm>
            <a:off x="3939" y="3373"/>
            <a:ext cx="288" cy="371"/>
          </p:xfrm>
          <a:graphic>
            <a:graphicData uri="http://schemas.openxmlformats.org/presentationml/2006/ole">
              <p:oleObj spid="_x0000_s123963" name="Equation" r:id="rId25" imgW="177646" imgH="228402" progId="Equation.3">
                <p:embed/>
              </p:oleObj>
            </a:graphicData>
          </a:graphic>
        </p:graphicFrame>
        <p:sp>
          <p:nvSpPr>
            <p:cNvPr id="123964" name="Text Box 60"/>
            <p:cNvSpPr txBox="1">
              <a:spLocks noChangeArrowheads="1"/>
            </p:cNvSpPr>
            <p:nvPr/>
          </p:nvSpPr>
          <p:spPr bwMode="auto">
            <a:xfrm>
              <a:off x="4166" y="3388"/>
              <a:ext cx="146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zh-CN" altLang="en-US" sz="2800">
                  <a:latin typeface="Times New Roman" pitchFamily="18" charset="0"/>
                  <a:ea typeface="楷体_GB2312" pitchFamily="49" charset="-122"/>
                </a:rPr>
                <a:t>满足的不等式</a:t>
              </a:r>
            </a:p>
          </p:txBody>
        </p:sp>
      </p:grpSp>
      <p:pic>
        <p:nvPicPr>
          <p:cNvPr id="123965" name="Picture 61" descr="机动"/>
          <p:cNvPicPr>
            <a:picLocks noChangeAspect="1" noChangeArrowheads="1"/>
          </p:cNvPicPr>
          <p:nvPr/>
        </p:nvPicPr>
        <p:blipFill>
          <a:blip r:embed="rId26" cstate="print">
            <a:clrChange>
              <a:clrFrom>
                <a:srgbClr val="231A93"/>
              </a:clrFrom>
              <a:clrTo>
                <a:srgbClr val="231A9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5375" y="6376988"/>
            <a:ext cx="355600" cy="287337"/>
          </a:xfrm>
          <a:prstGeom prst="rect">
            <a:avLst/>
          </a:prstGeom>
          <a:noFill/>
        </p:spPr>
      </p:pic>
      <p:sp>
        <p:nvSpPr>
          <p:cNvPr id="123966" name="Text Box 62"/>
          <p:cNvSpPr txBox="1">
            <a:spLocks noChangeArrowheads="1"/>
          </p:cNvSpPr>
          <p:nvPr/>
        </p:nvSpPr>
        <p:spPr bwMode="auto">
          <a:xfrm>
            <a:off x="6130925" y="6600825"/>
            <a:ext cx="272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000">
                <a:latin typeface="楷体_GB2312" pitchFamily="49" charset="-122"/>
                <a:ea typeface="楷体_GB2312" pitchFamily="49" charset="-122"/>
              </a:rPr>
              <a:t>机动   目录   上页   下页   返回   结束 </a:t>
            </a:r>
          </a:p>
        </p:txBody>
      </p:sp>
      <p:pic>
        <p:nvPicPr>
          <p:cNvPr id="123967" name="Picture 63" descr="返回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7902575" y="6376988"/>
            <a:ext cx="355600" cy="287337"/>
          </a:xfrm>
          <a:prstGeom prst="rect">
            <a:avLst/>
          </a:prstGeom>
          <a:noFill/>
        </p:spPr>
      </p:pic>
      <p:pic>
        <p:nvPicPr>
          <p:cNvPr id="123968" name="Picture 64" descr="目录">
            <a:hlinkClick r:id="rId28" action="ppaction://hlinksldjump"/>
          </p:cNvPr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6607175" y="6376988"/>
            <a:ext cx="355600" cy="287337"/>
          </a:xfrm>
          <a:prstGeom prst="rect">
            <a:avLst/>
          </a:prstGeom>
          <a:noFill/>
        </p:spPr>
      </p:pic>
      <p:pic>
        <p:nvPicPr>
          <p:cNvPr id="123969" name="Picture 65" descr="上一页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7038975" y="6376988"/>
            <a:ext cx="355600" cy="287337"/>
          </a:xfrm>
          <a:prstGeom prst="rect">
            <a:avLst/>
          </a:prstGeom>
          <a:noFill/>
        </p:spPr>
      </p:pic>
      <p:pic>
        <p:nvPicPr>
          <p:cNvPr id="123970" name="Picture 66" descr="退出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8348663" y="6376988"/>
            <a:ext cx="355600" cy="287337"/>
          </a:xfrm>
          <a:prstGeom prst="rect">
            <a:avLst/>
          </a:prstGeom>
          <a:noFill/>
        </p:spPr>
      </p:pic>
      <p:pic>
        <p:nvPicPr>
          <p:cNvPr id="123971" name="Picture 67" descr="下一页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7470775" y="6376988"/>
            <a:ext cx="355600" cy="28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3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3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3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3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3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3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3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3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3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23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23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3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3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23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23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23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23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23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23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23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23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2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23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23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23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123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123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123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123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23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123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123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123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23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123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12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00"/>
                            </p:stCondLst>
                            <p:childTnLst>
                              <p:par>
                                <p:cTn id="1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12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123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123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123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123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00"/>
                            </p:stCondLst>
                            <p:childTnLst>
                              <p:par>
                                <p:cTn id="1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123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500"/>
                                        <p:tgtEl>
                                          <p:spTgt spid="123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8" dur="500"/>
                                        <p:tgtEl>
                                          <p:spTgt spid="123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3" grpId="0" animBg="1"/>
      <p:bldP spid="123916" grpId="0" autoUpdateAnimBg="0"/>
      <p:bldP spid="123918" grpId="0" autoUpdateAnimBg="0"/>
      <p:bldP spid="123920" grpId="0" autoUpdateAnimBg="0"/>
      <p:bldP spid="123922" grpId="0" autoUpdateAnimBg="0"/>
      <p:bldP spid="123924" grpId="0" autoUpdateAnimBg="0"/>
      <p:bldP spid="123926" grpId="0" autoUpdateAnimBg="0"/>
      <p:bldP spid="123928" grpId="0" autoUpdateAnimBg="0"/>
      <p:bldP spid="123930" grpId="0" autoUpdateAnimBg="0"/>
      <p:bldP spid="123932" grpId="0" autoUpdateAnimBg="0"/>
      <p:bldP spid="123933" grpId="0" autoUpdateAnimBg="0"/>
      <p:bldP spid="123935" grpId="0" animBg="1"/>
      <p:bldP spid="123936" grpId="0" build="p" autoUpdateAnimBg="0"/>
      <p:bldP spid="123937" grpId="0" build="p" autoUpdateAnimBg="0" advAuto="0"/>
      <p:bldP spid="123947" grpId="0" autoUpdateAnimBg="0"/>
      <p:bldP spid="123948" grpId="0" animBg="1"/>
      <p:bldP spid="123951" grpId="0" animBg="1"/>
      <p:bldP spid="123953" grpId="0" animBg="1"/>
      <p:bldP spid="123955" grpId="0" autoUpdateAnimBg="0"/>
      <p:bldP spid="123957" grpId="0" animBg="1" autoUpdateAnimBg="0"/>
      <p:bldP spid="123958" grpId="0" autoUpdateAnimBg="0"/>
      <p:bldP spid="123959" grpId="0" animBg="1" autoUpdateAnimBg="0"/>
      <p:bldP spid="123961" grpId="0" build="p" autoUpdateAnimBg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99"/>
      </a:dk2>
      <a:lt2>
        <a:srgbClr val="FFFF00"/>
      </a:lt2>
      <a:accent1>
        <a:srgbClr val="FF9900"/>
      </a:accent1>
      <a:accent2>
        <a:srgbClr val="00FFFF"/>
      </a:accent2>
      <a:accent3>
        <a:srgbClr val="AAAACA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楷体_GB2312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Designs\Network Blitz.pot</Template>
  <TotalTime>3293</TotalTime>
  <Words>1664</Words>
  <Application>Microsoft Office PowerPoint</Application>
  <PresentationFormat>On-screen Show (4:3)</PresentationFormat>
  <Paragraphs>236</Paragraphs>
  <Slides>29</Slides>
  <Notes>5</Notes>
  <HiddenSlides>0</HiddenSlides>
  <MMClips>0</MMClips>
  <ScaleCrop>false</ScaleCrop>
  <HeadingPairs>
    <vt:vector size="10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29</vt:i4>
      </vt:variant>
      <vt:variant>
        <vt:lpstr>Custom Shows</vt:lpstr>
      </vt:variant>
      <vt:variant>
        <vt:i4>2</vt:i4>
      </vt:variant>
    </vt:vector>
  </HeadingPairs>
  <TitlesOfParts>
    <vt:vector size="42" baseType="lpstr">
      <vt:lpstr>Times New Roman</vt:lpstr>
      <vt:lpstr>宋体</vt:lpstr>
      <vt:lpstr>Arial</vt:lpstr>
      <vt:lpstr>仿宋_GB2312</vt:lpstr>
      <vt:lpstr>楷体_GB2312</vt:lpstr>
      <vt:lpstr>华文行楷</vt:lpstr>
      <vt:lpstr>Symbol</vt:lpstr>
      <vt:lpstr>默认设计模板</vt:lpstr>
      <vt:lpstr>BMP 图象</vt:lpstr>
      <vt:lpstr>Microsoft Equation 3.0</vt:lpstr>
      <vt:lpstr>Microsoft 公式 3.0</vt:lpstr>
      <vt:lpstr>第二节    极    限</vt:lpstr>
      <vt:lpstr>（一 ）数列极限的有关概念</vt:lpstr>
      <vt:lpstr>定义1</vt:lpstr>
      <vt:lpstr>例如,</vt:lpstr>
      <vt:lpstr>例35. 已知</vt:lpstr>
      <vt:lpstr>例36</vt:lpstr>
      <vt:lpstr>例37. 设</vt:lpstr>
      <vt:lpstr>练习  已知</vt:lpstr>
      <vt:lpstr>（二）收敛数列的性质</vt:lpstr>
      <vt:lpstr>定理2    收敛数列一定有界.</vt:lpstr>
      <vt:lpstr>定理3    收敛数列的保号性.</vt:lpstr>
      <vt:lpstr>1.  夹逼准则 (准则1)</vt:lpstr>
      <vt:lpstr>例55. 证明</vt:lpstr>
      <vt:lpstr>例56. 求极限</vt:lpstr>
      <vt:lpstr>习作题</vt:lpstr>
      <vt:lpstr>2. 单调有界数列必有极限 ( 准则2 )（P45）</vt:lpstr>
      <vt:lpstr>Slide 17</vt:lpstr>
      <vt:lpstr>Slide 18</vt:lpstr>
      <vt:lpstr>Slide 19</vt:lpstr>
      <vt:lpstr>公式推导.      设</vt:lpstr>
      <vt:lpstr>Slide 21</vt:lpstr>
      <vt:lpstr>根据准则 2 可知数列</vt:lpstr>
      <vt:lpstr>Slide 23</vt:lpstr>
      <vt:lpstr>Slide 24</vt:lpstr>
      <vt:lpstr>Slide 25</vt:lpstr>
      <vt:lpstr>Slide 26</vt:lpstr>
      <vt:lpstr>Slide 27</vt:lpstr>
      <vt:lpstr>内容小结</vt:lpstr>
      <vt:lpstr>思考与练习</vt:lpstr>
      <vt:lpstr>刘徽</vt:lpstr>
      <vt:lpstr>柯西</vt:lpstr>
    </vt:vector>
  </TitlesOfParts>
  <Company>中国矿业大学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第二节  数列的极限</dc:title>
  <dc:creator>曹女士</dc:creator>
  <cp:lastModifiedBy>w</cp:lastModifiedBy>
  <cp:revision>145</cp:revision>
  <dcterms:created xsi:type="dcterms:W3CDTF">2000-07-20T07:19:35Z</dcterms:created>
  <dcterms:modified xsi:type="dcterms:W3CDTF">2019-03-17T00:27:22Z</dcterms:modified>
</cp:coreProperties>
</file>