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65" r:id="rId3"/>
    <p:sldId id="266" r:id="rId4"/>
    <p:sldId id="258" r:id="rId5"/>
    <p:sldId id="267" r:id="rId6"/>
    <p:sldId id="268" r:id="rId7"/>
    <p:sldId id="269" r:id="rId8"/>
    <p:sldId id="270" r:id="rId9"/>
    <p:sldId id="259" r:id="rId10"/>
    <p:sldId id="264" r:id="rId11"/>
    <p:sldId id="260" r:id="rId12"/>
    <p:sldId id="261" r:id="rId13"/>
    <p:sldId id="262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00" autoAdjust="0"/>
    <p:restoredTop sz="94600"/>
  </p:normalViewPr>
  <p:slideViewPr>
    <p:cSldViewPr>
      <p:cViewPr varScale="1">
        <p:scale>
          <a:sx n="91" d="100"/>
          <a:sy n="91" d="100"/>
        </p:scale>
        <p:origin x="-828" y="-114"/>
      </p:cViewPr>
      <p:guideLst>
        <p:guide orient="horz" pos="2160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13" Type="http://schemas.openxmlformats.org/officeDocument/2006/relationships/image" Target="../media/image95.wmf"/><Relationship Id="rId3" Type="http://schemas.openxmlformats.org/officeDocument/2006/relationships/image" Target="../media/image87.wmf"/><Relationship Id="rId7" Type="http://schemas.openxmlformats.org/officeDocument/2006/relationships/image" Target="../media/image89.wmf"/><Relationship Id="rId12" Type="http://schemas.openxmlformats.org/officeDocument/2006/relationships/image" Target="../media/image94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6" Type="http://schemas.openxmlformats.org/officeDocument/2006/relationships/image" Target="../media/image88.wmf"/><Relationship Id="rId11" Type="http://schemas.openxmlformats.org/officeDocument/2006/relationships/image" Target="../media/image93.wmf"/><Relationship Id="rId5" Type="http://schemas.openxmlformats.org/officeDocument/2006/relationships/image" Target="../media/image31.wmf"/><Relationship Id="rId10" Type="http://schemas.openxmlformats.org/officeDocument/2006/relationships/image" Target="../media/image92.wmf"/><Relationship Id="rId4" Type="http://schemas.openxmlformats.org/officeDocument/2006/relationships/image" Target="../media/image33.wmf"/><Relationship Id="rId9" Type="http://schemas.openxmlformats.org/officeDocument/2006/relationships/image" Target="../media/image91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3" Type="http://schemas.openxmlformats.org/officeDocument/2006/relationships/image" Target="../media/image98.wmf"/><Relationship Id="rId7" Type="http://schemas.openxmlformats.org/officeDocument/2006/relationships/image" Target="../media/image102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6" Type="http://schemas.openxmlformats.org/officeDocument/2006/relationships/image" Target="../media/image101.wmf"/><Relationship Id="rId11" Type="http://schemas.openxmlformats.org/officeDocument/2006/relationships/image" Target="../media/image105.wmf"/><Relationship Id="rId5" Type="http://schemas.openxmlformats.org/officeDocument/2006/relationships/image" Target="../media/image100.wmf"/><Relationship Id="rId10" Type="http://schemas.openxmlformats.org/officeDocument/2006/relationships/image" Target="../media/image34.wmf"/><Relationship Id="rId4" Type="http://schemas.openxmlformats.org/officeDocument/2006/relationships/image" Target="../media/image99.wmf"/><Relationship Id="rId9" Type="http://schemas.openxmlformats.org/officeDocument/2006/relationships/image" Target="../media/image104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wmf"/><Relationship Id="rId13" Type="http://schemas.openxmlformats.org/officeDocument/2006/relationships/image" Target="../media/image118.wmf"/><Relationship Id="rId3" Type="http://schemas.openxmlformats.org/officeDocument/2006/relationships/image" Target="../media/image108.wmf"/><Relationship Id="rId7" Type="http://schemas.openxmlformats.org/officeDocument/2006/relationships/image" Target="../media/image112.wmf"/><Relationship Id="rId12" Type="http://schemas.openxmlformats.org/officeDocument/2006/relationships/image" Target="../media/image117.wmf"/><Relationship Id="rId2" Type="http://schemas.openxmlformats.org/officeDocument/2006/relationships/image" Target="../media/image107.wmf"/><Relationship Id="rId1" Type="http://schemas.openxmlformats.org/officeDocument/2006/relationships/image" Target="../media/image106.wmf"/><Relationship Id="rId6" Type="http://schemas.openxmlformats.org/officeDocument/2006/relationships/image" Target="../media/image111.wmf"/><Relationship Id="rId11" Type="http://schemas.openxmlformats.org/officeDocument/2006/relationships/image" Target="../media/image116.wmf"/><Relationship Id="rId5" Type="http://schemas.openxmlformats.org/officeDocument/2006/relationships/image" Target="../media/image110.wmf"/><Relationship Id="rId15" Type="http://schemas.openxmlformats.org/officeDocument/2006/relationships/image" Target="../media/image102.wmf"/><Relationship Id="rId10" Type="http://schemas.openxmlformats.org/officeDocument/2006/relationships/image" Target="../media/image115.wmf"/><Relationship Id="rId4" Type="http://schemas.openxmlformats.org/officeDocument/2006/relationships/image" Target="../media/image109.wmf"/><Relationship Id="rId9" Type="http://schemas.openxmlformats.org/officeDocument/2006/relationships/image" Target="../media/image114.wmf"/><Relationship Id="rId14" Type="http://schemas.openxmlformats.org/officeDocument/2006/relationships/image" Target="../media/image10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9.wmf"/><Relationship Id="rId1" Type="http://schemas.openxmlformats.org/officeDocument/2006/relationships/image" Target="../media/image22.wmf"/><Relationship Id="rId6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image" Target="../media/image47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12" Type="http://schemas.openxmlformats.org/officeDocument/2006/relationships/image" Target="../media/image46.wmf"/><Relationship Id="rId17" Type="http://schemas.openxmlformats.org/officeDocument/2006/relationships/image" Target="../media/image50.wmf"/><Relationship Id="rId2" Type="http://schemas.openxmlformats.org/officeDocument/2006/relationships/image" Target="../media/image36.wmf"/><Relationship Id="rId16" Type="http://schemas.openxmlformats.org/officeDocument/2006/relationships/image" Target="../media/image9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11" Type="http://schemas.openxmlformats.org/officeDocument/2006/relationships/image" Target="../media/image45.wmf"/><Relationship Id="rId5" Type="http://schemas.openxmlformats.org/officeDocument/2006/relationships/image" Target="../media/image39.wmf"/><Relationship Id="rId15" Type="http://schemas.openxmlformats.org/officeDocument/2006/relationships/image" Target="../media/image49.wmf"/><Relationship Id="rId10" Type="http://schemas.openxmlformats.org/officeDocument/2006/relationships/image" Target="../media/image44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Relationship Id="rId14" Type="http://schemas.openxmlformats.org/officeDocument/2006/relationships/image" Target="../media/image4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image" Target="../media/image65.wmf"/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12" Type="http://schemas.openxmlformats.org/officeDocument/2006/relationships/image" Target="../media/image64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11" Type="http://schemas.openxmlformats.org/officeDocument/2006/relationships/image" Target="../media/image63.wmf"/><Relationship Id="rId5" Type="http://schemas.openxmlformats.org/officeDocument/2006/relationships/image" Target="../media/image57.wmf"/><Relationship Id="rId15" Type="http://schemas.openxmlformats.org/officeDocument/2006/relationships/image" Target="../media/image9.wmf"/><Relationship Id="rId10" Type="http://schemas.openxmlformats.org/officeDocument/2006/relationships/image" Target="../media/image62.wmf"/><Relationship Id="rId4" Type="http://schemas.openxmlformats.org/officeDocument/2006/relationships/image" Target="../media/image56.wmf"/><Relationship Id="rId9" Type="http://schemas.openxmlformats.org/officeDocument/2006/relationships/image" Target="../media/image61.wmf"/><Relationship Id="rId14" Type="http://schemas.openxmlformats.org/officeDocument/2006/relationships/image" Target="../media/image6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image" Target="../media/image69.wmf"/><Relationship Id="rId7" Type="http://schemas.openxmlformats.org/officeDocument/2006/relationships/image" Target="../media/image73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Relationship Id="rId9" Type="http://schemas.openxmlformats.org/officeDocument/2006/relationships/image" Target="../media/image7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3" Type="http://schemas.openxmlformats.org/officeDocument/2006/relationships/image" Target="../media/image78.wmf"/><Relationship Id="rId7" Type="http://schemas.openxmlformats.org/officeDocument/2006/relationships/image" Target="../media/image82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Relationship Id="rId9" Type="http://schemas.openxmlformats.org/officeDocument/2006/relationships/image" Target="../media/image8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</a:defRPr>
            </a:lvl1pPr>
          </a:lstStyle>
          <a:p>
            <a:fld id="{3E07DD70-C3AE-4C98-8620-0B31FABF1DD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AD32E6-5F3E-4472-A6EB-BA5B62C85B84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zh-CN" altLang="en-US"/>
              <a:t>运行时</a:t>
            </a:r>
            <a:r>
              <a:rPr lang="en-US" altLang="zh-CN"/>
              <a:t>, </a:t>
            </a:r>
            <a:r>
              <a:rPr lang="zh-CN" altLang="en-US"/>
              <a:t>点击“解答见课件第二节例</a:t>
            </a:r>
            <a:r>
              <a:rPr lang="en-US" altLang="zh-CN"/>
              <a:t>5”, </a:t>
            </a:r>
            <a:r>
              <a:rPr lang="zh-CN" altLang="en-US"/>
              <a:t>或“机动” 按钮 </a:t>
            </a:r>
            <a:r>
              <a:rPr lang="en-US" altLang="zh-CN"/>
              <a:t>, </a:t>
            </a:r>
            <a:r>
              <a:rPr lang="zh-CN" altLang="en-US"/>
              <a:t>可显示解题过程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71276-F247-49F7-B3BE-01E877B7C0A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B3B78-B295-41BF-9C52-BC98517CE09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9B82D-E12E-41C9-BD28-0AB6F737A4B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5FE15-E853-4AD4-AE20-5C075FE643C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16BF1-2584-4B28-B8C0-BA4E799679E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1BA81-1296-4DFC-8D5A-6CDAB8E9AFF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738135-6DDD-4C1C-8664-6E91C693987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399F8-0074-4B11-A558-C17D42683BB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89138-4A4B-49D1-9F1D-52B1134FE24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BD4A7-FFD3-4D4E-8AF4-05E6567CDA1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333F4-018D-466C-825D-5097A627F1D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 sz="1400"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kumimoji="1" sz="1400">
                <a:latin typeface="+mn-lt"/>
                <a:ea typeface="+mn-ea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400">
                <a:latin typeface="+mn-lt"/>
                <a:ea typeface="+mn-ea"/>
              </a:defRPr>
            </a:lvl1pPr>
          </a:lstStyle>
          <a:p>
            <a:fld id="{736E8F7B-FF6A-412C-AF3F-8D1E7E339D9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8.jpeg"/><Relationship Id="rId3" Type="http://schemas.openxmlformats.org/officeDocument/2006/relationships/image" Target="../media/image1.jpeg"/><Relationship Id="rId7" Type="http://schemas.openxmlformats.org/officeDocument/2006/relationships/slide" Target="slide1.xml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slide" Target="slide13.xml"/><Relationship Id="rId11" Type="http://schemas.openxmlformats.org/officeDocument/2006/relationships/image" Target="../media/image6.jpeg"/><Relationship Id="rId5" Type="http://schemas.openxmlformats.org/officeDocument/2006/relationships/slide" Target="slide10.xml"/><Relationship Id="rId10" Type="http://schemas.openxmlformats.org/officeDocument/2006/relationships/image" Target="../media/image5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13" Type="http://schemas.openxmlformats.org/officeDocument/2006/relationships/oleObject" Target="../embeddings/oleObject97.bin"/><Relationship Id="rId18" Type="http://schemas.openxmlformats.org/officeDocument/2006/relationships/image" Target="../media/image4.jpeg"/><Relationship Id="rId3" Type="http://schemas.openxmlformats.org/officeDocument/2006/relationships/oleObject" Target="../embeddings/oleObject87.bin"/><Relationship Id="rId21" Type="http://schemas.openxmlformats.org/officeDocument/2006/relationships/image" Target="../media/image7.jpeg"/><Relationship Id="rId7" Type="http://schemas.openxmlformats.org/officeDocument/2006/relationships/oleObject" Target="../embeddings/oleObject91.bin"/><Relationship Id="rId12" Type="http://schemas.openxmlformats.org/officeDocument/2006/relationships/oleObject" Target="../embeddings/oleObject96.bin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6" Type="http://schemas.openxmlformats.org/officeDocument/2006/relationships/slide" Target="slide1.xml"/><Relationship Id="rId20" Type="http://schemas.openxmlformats.org/officeDocument/2006/relationships/image" Target="../media/image6.jpeg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90.bin"/><Relationship Id="rId11" Type="http://schemas.openxmlformats.org/officeDocument/2006/relationships/oleObject" Target="../embeddings/oleObject95.bin"/><Relationship Id="rId5" Type="http://schemas.openxmlformats.org/officeDocument/2006/relationships/oleObject" Target="../embeddings/oleObject89.bin"/><Relationship Id="rId15" Type="http://schemas.openxmlformats.org/officeDocument/2006/relationships/oleObject" Target="../embeddings/oleObject99.bin"/><Relationship Id="rId10" Type="http://schemas.openxmlformats.org/officeDocument/2006/relationships/oleObject" Target="../embeddings/oleObject94.bin"/><Relationship Id="rId19" Type="http://schemas.openxmlformats.org/officeDocument/2006/relationships/image" Target="../media/image5.jpeg"/><Relationship Id="rId4" Type="http://schemas.openxmlformats.org/officeDocument/2006/relationships/oleObject" Target="../embeddings/oleObject88.bin"/><Relationship Id="rId9" Type="http://schemas.openxmlformats.org/officeDocument/2006/relationships/oleObject" Target="../embeddings/oleObject93.bin"/><Relationship Id="rId14" Type="http://schemas.openxmlformats.org/officeDocument/2006/relationships/oleObject" Target="../embeddings/oleObject98.bin"/><Relationship Id="rId22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5.bin"/><Relationship Id="rId13" Type="http://schemas.openxmlformats.org/officeDocument/2006/relationships/oleObject" Target="../embeddings/oleObject110.bin"/><Relationship Id="rId18" Type="http://schemas.openxmlformats.org/officeDocument/2006/relationships/image" Target="../media/image6.jpeg"/><Relationship Id="rId3" Type="http://schemas.openxmlformats.org/officeDocument/2006/relationships/oleObject" Target="../embeddings/oleObject100.bin"/><Relationship Id="rId7" Type="http://schemas.openxmlformats.org/officeDocument/2006/relationships/oleObject" Target="../embeddings/oleObject104.bin"/><Relationship Id="rId12" Type="http://schemas.openxmlformats.org/officeDocument/2006/relationships/oleObject" Target="../embeddings/oleObject109.bin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03.bin"/><Relationship Id="rId11" Type="http://schemas.openxmlformats.org/officeDocument/2006/relationships/oleObject" Target="../embeddings/oleObject108.bin"/><Relationship Id="rId5" Type="http://schemas.openxmlformats.org/officeDocument/2006/relationships/oleObject" Target="../embeddings/oleObject102.bin"/><Relationship Id="rId15" Type="http://schemas.openxmlformats.org/officeDocument/2006/relationships/image" Target="../media/image3.jpeg"/><Relationship Id="rId10" Type="http://schemas.openxmlformats.org/officeDocument/2006/relationships/oleObject" Target="../embeddings/oleObject107.bin"/><Relationship Id="rId19" Type="http://schemas.openxmlformats.org/officeDocument/2006/relationships/image" Target="../media/image7.jpeg"/><Relationship Id="rId4" Type="http://schemas.openxmlformats.org/officeDocument/2006/relationships/oleObject" Target="../embeddings/oleObject101.bin"/><Relationship Id="rId9" Type="http://schemas.openxmlformats.org/officeDocument/2006/relationships/oleObject" Target="../embeddings/oleObject106.bin"/><Relationship Id="rId1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6.bin"/><Relationship Id="rId13" Type="http://schemas.openxmlformats.org/officeDocument/2006/relationships/oleObject" Target="../embeddings/oleObject121.bin"/><Relationship Id="rId18" Type="http://schemas.openxmlformats.org/officeDocument/2006/relationships/slide" Target="slide1.xml"/><Relationship Id="rId3" Type="http://schemas.openxmlformats.org/officeDocument/2006/relationships/oleObject" Target="../embeddings/oleObject111.bin"/><Relationship Id="rId21" Type="http://schemas.openxmlformats.org/officeDocument/2006/relationships/image" Target="../media/image5.jpeg"/><Relationship Id="rId7" Type="http://schemas.openxmlformats.org/officeDocument/2006/relationships/oleObject" Target="../embeddings/oleObject115.bin"/><Relationship Id="rId12" Type="http://schemas.openxmlformats.org/officeDocument/2006/relationships/oleObject" Target="../embeddings/oleObject120.bin"/><Relationship Id="rId17" Type="http://schemas.openxmlformats.org/officeDocument/2006/relationships/oleObject" Target="../embeddings/oleObject12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24.bin"/><Relationship Id="rId20" Type="http://schemas.openxmlformats.org/officeDocument/2006/relationships/image" Target="../media/image4.jpeg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14.bin"/><Relationship Id="rId11" Type="http://schemas.openxmlformats.org/officeDocument/2006/relationships/oleObject" Target="../embeddings/oleObject119.bin"/><Relationship Id="rId24" Type="http://schemas.openxmlformats.org/officeDocument/2006/relationships/image" Target="../media/image8.jpeg"/><Relationship Id="rId5" Type="http://schemas.openxmlformats.org/officeDocument/2006/relationships/oleObject" Target="../embeddings/oleObject113.bin"/><Relationship Id="rId15" Type="http://schemas.openxmlformats.org/officeDocument/2006/relationships/oleObject" Target="../embeddings/oleObject123.bin"/><Relationship Id="rId23" Type="http://schemas.openxmlformats.org/officeDocument/2006/relationships/image" Target="../media/image7.jpeg"/><Relationship Id="rId10" Type="http://schemas.openxmlformats.org/officeDocument/2006/relationships/oleObject" Target="../embeddings/oleObject118.bin"/><Relationship Id="rId19" Type="http://schemas.openxmlformats.org/officeDocument/2006/relationships/image" Target="../media/image3.jpeg"/><Relationship Id="rId4" Type="http://schemas.openxmlformats.org/officeDocument/2006/relationships/oleObject" Target="../embeddings/oleObject112.bin"/><Relationship Id="rId9" Type="http://schemas.openxmlformats.org/officeDocument/2006/relationships/oleObject" Target="../embeddings/oleObject117.bin"/><Relationship Id="rId14" Type="http://schemas.openxmlformats.org/officeDocument/2006/relationships/oleObject" Target="../embeddings/oleObject122.bin"/><Relationship Id="rId22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13" Type="http://schemas.openxmlformats.org/officeDocument/2006/relationships/image" Target="../media/image7.jpeg"/><Relationship Id="rId3" Type="http://schemas.openxmlformats.org/officeDocument/2006/relationships/oleObject" Target="../embeddings/oleObject126.bin"/><Relationship Id="rId7" Type="http://schemas.openxmlformats.org/officeDocument/2006/relationships/oleObject" Target="../embeddings/oleObject130.bin"/><Relationship Id="rId12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29.bin"/><Relationship Id="rId11" Type="http://schemas.openxmlformats.org/officeDocument/2006/relationships/image" Target="../media/image5.jpeg"/><Relationship Id="rId5" Type="http://schemas.openxmlformats.org/officeDocument/2006/relationships/oleObject" Target="../embeddings/oleObject128.bin"/><Relationship Id="rId10" Type="http://schemas.openxmlformats.org/officeDocument/2006/relationships/image" Target="../media/image4.jpeg"/><Relationship Id="rId4" Type="http://schemas.openxmlformats.org/officeDocument/2006/relationships/oleObject" Target="../embeddings/oleObject127.bin"/><Relationship Id="rId9" Type="http://schemas.openxmlformats.org/officeDocument/2006/relationships/image" Target="../media/image3.jpeg"/><Relationship Id="rId1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slide" Target="slide13.xml"/><Relationship Id="rId7" Type="http://schemas.openxmlformats.org/officeDocument/2006/relationships/slide" Target="slide1.xml"/><Relationship Id="rId2" Type="http://schemas.openxmlformats.org/officeDocument/2006/relationships/slide" Target="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11" Type="http://schemas.openxmlformats.org/officeDocument/2006/relationships/image" Target="../media/image8.jpeg"/><Relationship Id="rId5" Type="http://schemas.openxmlformats.org/officeDocument/2006/relationships/image" Target="../media/image3.jpeg"/><Relationship Id="rId10" Type="http://schemas.openxmlformats.org/officeDocument/2006/relationships/image" Target="../media/image7.jpeg"/><Relationship Id="rId4" Type="http://schemas.openxmlformats.org/officeDocument/2006/relationships/hyperlink" Target="file:///D:\&#35838;&#20214;\&#39640;&#25968;\dianzijiaoan\shang\01\D1_5&#26497;&#38480;&#36816;&#31639;&#27861;&#21017;.ppt" TargetMode="External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12.bin"/><Relationship Id="rId18" Type="http://schemas.openxmlformats.org/officeDocument/2006/relationships/slide" Target="slide1.xml"/><Relationship Id="rId3" Type="http://schemas.openxmlformats.org/officeDocument/2006/relationships/oleObject" Target="../embeddings/oleObject2.bin"/><Relationship Id="rId21" Type="http://schemas.openxmlformats.org/officeDocument/2006/relationships/image" Target="../media/image5.jpeg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11.bin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5.bin"/><Relationship Id="rId20" Type="http://schemas.openxmlformats.org/officeDocument/2006/relationships/image" Target="../media/image4.jpeg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24" Type="http://schemas.openxmlformats.org/officeDocument/2006/relationships/image" Target="../media/image8.jpeg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14.bin"/><Relationship Id="rId23" Type="http://schemas.openxmlformats.org/officeDocument/2006/relationships/image" Target="../media/image7.jpeg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3.jpeg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Relationship Id="rId14" Type="http://schemas.openxmlformats.org/officeDocument/2006/relationships/oleObject" Target="../embeddings/oleObject13.bin"/><Relationship Id="rId22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6.jpeg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4.jpeg"/><Relationship Id="rId5" Type="http://schemas.openxmlformats.org/officeDocument/2006/relationships/oleObject" Target="../embeddings/oleObject19.bin"/><Relationship Id="rId15" Type="http://schemas.openxmlformats.org/officeDocument/2006/relationships/image" Target="../media/image8.jpeg"/><Relationship Id="rId10" Type="http://schemas.openxmlformats.org/officeDocument/2006/relationships/image" Target="../media/image3.jpeg"/><Relationship Id="rId4" Type="http://schemas.openxmlformats.org/officeDocument/2006/relationships/oleObject" Target="../embeddings/oleObject18.bin"/><Relationship Id="rId9" Type="http://schemas.openxmlformats.org/officeDocument/2006/relationships/slide" Target="slide1.xml"/><Relationship Id="rId1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6.jpeg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7.bin"/><Relationship Id="rId12" Type="http://schemas.openxmlformats.org/officeDocument/2006/relationships/oleObject" Target="../embeddings/oleObject32.bin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5.bin"/><Relationship Id="rId15" Type="http://schemas.openxmlformats.org/officeDocument/2006/relationships/image" Target="../media/image3.jpeg"/><Relationship Id="rId10" Type="http://schemas.openxmlformats.org/officeDocument/2006/relationships/oleObject" Target="../embeddings/oleObject30.bin"/><Relationship Id="rId19" Type="http://schemas.openxmlformats.org/officeDocument/2006/relationships/image" Target="../media/image7.jpeg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Relationship Id="rId1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oleObject" Target="../embeddings/oleObject44.bin"/><Relationship Id="rId18" Type="http://schemas.openxmlformats.org/officeDocument/2006/relationships/oleObject" Target="../embeddings/oleObject4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12" Type="http://schemas.openxmlformats.org/officeDocument/2006/relationships/oleObject" Target="../embeddings/oleObject43.bin"/><Relationship Id="rId17" Type="http://schemas.openxmlformats.org/officeDocument/2006/relationships/oleObject" Target="../embeddings/oleObject48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47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7.bin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6.bin"/><Relationship Id="rId10" Type="http://schemas.openxmlformats.org/officeDocument/2006/relationships/oleObject" Target="../embeddings/oleObject41.bin"/><Relationship Id="rId19" Type="http://schemas.openxmlformats.org/officeDocument/2006/relationships/oleObject" Target="../embeddings/oleObject50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40.bin"/><Relationship Id="rId14" Type="http://schemas.openxmlformats.org/officeDocument/2006/relationships/oleObject" Target="../embeddings/oleObject4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oleObject" Target="../embeddings/oleObject63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7.bin"/><Relationship Id="rId12" Type="http://schemas.openxmlformats.org/officeDocument/2006/relationships/oleObject" Target="../embeddings/oleObject62.bin"/><Relationship Id="rId17" Type="http://schemas.openxmlformats.org/officeDocument/2006/relationships/oleObject" Target="../embeddings/oleObject67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66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6.bin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5.bin"/><Relationship Id="rId15" Type="http://schemas.openxmlformats.org/officeDocument/2006/relationships/oleObject" Target="../embeddings/oleObject65.bin"/><Relationship Id="rId10" Type="http://schemas.openxmlformats.org/officeDocument/2006/relationships/oleObject" Target="../embeddings/oleObject60.bin"/><Relationship Id="rId4" Type="http://schemas.openxmlformats.org/officeDocument/2006/relationships/oleObject" Target="../embeddings/oleObject54.bin"/><Relationship Id="rId9" Type="http://schemas.openxmlformats.org/officeDocument/2006/relationships/oleObject" Target="../embeddings/oleObject59.bin"/><Relationship Id="rId14" Type="http://schemas.openxmlformats.org/officeDocument/2006/relationships/oleObject" Target="../embeddings/oleObject6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71.bin"/><Relationship Id="rId11" Type="http://schemas.openxmlformats.org/officeDocument/2006/relationships/oleObject" Target="../embeddings/oleObject76.bin"/><Relationship Id="rId5" Type="http://schemas.openxmlformats.org/officeDocument/2006/relationships/oleObject" Target="../embeddings/oleObject70.bin"/><Relationship Id="rId10" Type="http://schemas.openxmlformats.org/officeDocument/2006/relationships/oleObject" Target="../embeddings/oleObject75.bin"/><Relationship Id="rId4" Type="http://schemas.openxmlformats.org/officeDocument/2006/relationships/oleObject" Target="../embeddings/oleObject69.bin"/><Relationship Id="rId9" Type="http://schemas.openxmlformats.org/officeDocument/2006/relationships/oleObject" Target="../embeddings/oleObject7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13" Type="http://schemas.openxmlformats.org/officeDocument/2006/relationships/slide" Target="slide1.xml"/><Relationship Id="rId18" Type="http://schemas.openxmlformats.org/officeDocument/2006/relationships/image" Target="../media/image7.jpeg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81.bin"/><Relationship Id="rId12" Type="http://schemas.openxmlformats.org/officeDocument/2006/relationships/oleObject" Target="../embeddings/oleObject86.bin"/><Relationship Id="rId17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5.jpeg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0.bin"/><Relationship Id="rId11" Type="http://schemas.openxmlformats.org/officeDocument/2006/relationships/oleObject" Target="../embeddings/oleObject85.bin"/><Relationship Id="rId5" Type="http://schemas.openxmlformats.org/officeDocument/2006/relationships/oleObject" Target="../embeddings/oleObject79.bin"/><Relationship Id="rId15" Type="http://schemas.openxmlformats.org/officeDocument/2006/relationships/image" Target="../media/image4.jpeg"/><Relationship Id="rId10" Type="http://schemas.openxmlformats.org/officeDocument/2006/relationships/oleObject" Target="../embeddings/oleObject84.bin"/><Relationship Id="rId19" Type="http://schemas.openxmlformats.org/officeDocument/2006/relationships/image" Target="../media/image8.jpeg"/><Relationship Id="rId4" Type="http://schemas.openxmlformats.org/officeDocument/2006/relationships/oleObject" Target="../embeddings/oleObject78.bin"/><Relationship Id="rId9" Type="http://schemas.openxmlformats.org/officeDocument/2006/relationships/oleObject" Target="../embeddings/oleObject83.bin"/><Relationship Id="rId1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" name="Rectangle 61"/>
          <p:cNvSpPr>
            <a:spLocks noChangeArrowheads="1"/>
          </p:cNvSpPr>
          <p:nvPr/>
        </p:nvSpPr>
        <p:spPr bwMode="auto">
          <a:xfrm>
            <a:off x="0" y="0"/>
            <a:ext cx="9144000" cy="2362200"/>
          </a:xfrm>
          <a:prstGeom prst="rect">
            <a:avLst/>
          </a:prstGeom>
          <a:gradFill rotWithShape="0">
            <a:gsLst>
              <a:gs pos="0">
                <a:srgbClr val="00009B"/>
              </a:gs>
              <a:gs pos="100000">
                <a:srgbClr val="0000FF"/>
              </a:gs>
            </a:gsLst>
            <a:lin ang="5400000" scaled="1"/>
          </a:gradFill>
          <a:ln w="38100" cmpd="dbl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3134" name="Object 62"/>
          <p:cNvGraphicFramePr>
            <a:graphicFrameLocks noChangeAspect="1"/>
          </p:cNvGraphicFramePr>
          <p:nvPr/>
        </p:nvGraphicFramePr>
        <p:xfrm>
          <a:off x="315913" y="4419600"/>
          <a:ext cx="1741487" cy="1752600"/>
        </p:xfrm>
        <a:graphic>
          <a:graphicData uri="http://schemas.openxmlformats.org/presentationml/2006/ole">
            <p:oleObj spid="_x0000_s3134" name="BMP 图象" r:id="rId4" imgW="3390476" imgH="3409524" progId="Paint.Picture">
              <p:embed/>
            </p:oleObj>
          </a:graphicData>
        </a:graphic>
      </p:graphicFrame>
      <p:sp>
        <p:nvSpPr>
          <p:cNvPr id="3135" name="Text Box 63"/>
          <p:cNvSpPr txBox="1">
            <a:spLocks noChangeArrowheads="1"/>
          </p:cNvSpPr>
          <p:nvPr/>
        </p:nvSpPr>
        <p:spPr bwMode="auto">
          <a:xfrm>
            <a:off x="7467600" y="157163"/>
            <a:ext cx="1438275" cy="5286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lang="zh-CN" altLang="en-US" sz="2800">
                <a:latin typeface="Times New Roman" pitchFamily="18" charset="0"/>
                <a:ea typeface="楷体_GB2312" pitchFamily="49" charset="-122"/>
              </a:rPr>
              <a:t>第一章 </a:t>
            </a: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2286000" y="3581400"/>
            <a:ext cx="2835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200" b="1">
                <a:latin typeface="Times New Roman" pitchFamily="18" charset="0"/>
                <a:ea typeface="楷体_GB2312" pitchFamily="49" charset="-122"/>
              </a:rPr>
              <a:t>（二） 无穷大 </a:t>
            </a:r>
          </a:p>
        </p:txBody>
      </p:sp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2286000" y="4419600"/>
            <a:ext cx="5589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200" b="1">
                <a:latin typeface="Times New Roman" pitchFamily="18" charset="0"/>
                <a:ea typeface="楷体_GB2312" pitchFamily="49" charset="-122"/>
              </a:rPr>
              <a:t>（三）无穷小与无穷大的关系 </a:t>
            </a:r>
          </a:p>
        </p:txBody>
      </p:sp>
      <p:sp>
        <p:nvSpPr>
          <p:cNvPr id="3119" name="Text Box 47"/>
          <p:cNvSpPr txBox="1">
            <a:spLocks noChangeArrowheads="1"/>
          </p:cNvSpPr>
          <p:nvPr/>
        </p:nvSpPr>
        <p:spPr bwMode="auto">
          <a:xfrm>
            <a:off x="2286000" y="2667000"/>
            <a:ext cx="2835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200" b="1">
                <a:latin typeface="Times New Roman" pitchFamily="18" charset="0"/>
                <a:ea typeface="楷体_GB2312" pitchFamily="49" charset="-122"/>
              </a:rPr>
              <a:t>（一） 无穷小 </a:t>
            </a:r>
          </a:p>
        </p:txBody>
      </p:sp>
      <p:sp>
        <p:nvSpPr>
          <p:cNvPr id="3129" name="AutoShape 5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4075" y="3429000"/>
            <a:ext cx="4343400" cy="8255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3130" name="AutoShape 5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975" y="4365625"/>
            <a:ext cx="5616575" cy="8636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5445125" cy="857250"/>
          </a:xfrm>
          <a:noFill/>
        </p:spPr>
        <p:txBody>
          <a:bodyPr/>
          <a:lstStyle/>
          <a:p>
            <a:pPr algn="l"/>
            <a:r>
              <a:rPr lang="zh-CN" altLang="en-US" sz="4800">
                <a:latin typeface="华文行楷" pitchFamily="2" charset="-122"/>
                <a:ea typeface="华文行楷" pitchFamily="2" charset="-122"/>
              </a:rPr>
              <a:t>第二</a:t>
            </a:r>
            <a:r>
              <a:rPr lang="zh-CN" altLang="en-US" sz="4800">
                <a:latin typeface="华文行楷" pitchFamily="2" charset="-122"/>
                <a:ea typeface="华文行楷" pitchFamily="2" charset="-122"/>
              </a:rPr>
              <a:t>节    </a:t>
            </a:r>
            <a:r>
              <a:rPr lang="zh-CN" altLang="en-US" sz="4800" smtClean="0">
                <a:latin typeface="华文行楷" pitchFamily="2" charset="-122"/>
                <a:ea typeface="华文行楷" pitchFamily="2" charset="-122"/>
              </a:rPr>
              <a:t>极   </a:t>
            </a:r>
            <a:r>
              <a:rPr lang="zh-CN" altLang="en-US" sz="4800">
                <a:latin typeface="华文行楷" pitchFamily="2" charset="-122"/>
                <a:ea typeface="华文行楷" pitchFamily="2" charset="-122"/>
              </a:rPr>
              <a:t>限 </a:t>
            </a:r>
          </a:p>
        </p:txBody>
      </p:sp>
      <p:pic>
        <p:nvPicPr>
          <p:cNvPr id="3122" name="Picture 50" descr="机动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3123" name="Text Box 51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3124" name="Picture 52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3125" name="Picture 53" descr="目录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3126" name="Picture 54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3127" name="Picture 55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3128" name="Picture 56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sp>
        <p:nvSpPr>
          <p:cNvPr id="3132" name="Text Box 60"/>
          <p:cNvSpPr txBox="1">
            <a:spLocks noChangeArrowheads="1"/>
          </p:cNvSpPr>
          <p:nvPr/>
        </p:nvSpPr>
        <p:spPr bwMode="auto">
          <a:xfrm>
            <a:off x="1979613" y="1644650"/>
            <a:ext cx="4883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4000">
                <a:solidFill>
                  <a:schemeClr val="tx2"/>
                </a:solidFill>
                <a:latin typeface="Times New Roman" pitchFamily="18" charset="0"/>
                <a:ea typeface="华文行楷" pitchFamily="2" charset="-122"/>
              </a:rPr>
              <a:t>三、 </a:t>
            </a:r>
            <a:r>
              <a:rPr kumimoji="1" lang="zh-CN" altLang="en-US" sz="4000">
                <a:solidFill>
                  <a:schemeClr val="tx2"/>
                </a:solidFill>
                <a:latin typeface="华文行楷" pitchFamily="2" charset="-122"/>
                <a:ea typeface="华文行楷" pitchFamily="2" charset="-122"/>
              </a:rPr>
              <a:t>无穷小与无穷大</a:t>
            </a: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3124200" y="2463800"/>
          <a:ext cx="1701800" cy="469900"/>
        </p:xfrm>
        <a:graphic>
          <a:graphicData uri="http://schemas.openxmlformats.org/presentationml/2006/ole">
            <p:oleObj spid="_x0000_s11266" name="Equation" r:id="rId3" imgW="1701800" imgH="469900" progId="Equation.3">
              <p:embed/>
            </p:oleObj>
          </a:graphicData>
        </a:graphic>
      </p:graphicFrame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2808287" cy="533400"/>
          </a:xfrm>
        </p:spPr>
        <p:txBody>
          <a:bodyPr/>
          <a:lstStyle/>
          <a:p>
            <a:pPr algn="l"/>
            <a:r>
              <a:rPr lang="zh-CN" altLang="en-US" sz="3200" b="1">
                <a:ea typeface="楷体_GB2312" pitchFamily="49" charset="-122"/>
              </a:rPr>
              <a:t>（二） 无穷大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39750" y="1157288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定义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2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任给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M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&gt; 0 ,</a:t>
            </a:r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5257800" y="1182688"/>
          <a:ext cx="920750" cy="442912"/>
        </p:xfrm>
        <a:graphic>
          <a:graphicData uri="http://schemas.openxmlformats.org/presentationml/2006/ole">
            <p:oleObj spid="_x0000_s11272" name="Equation" r:id="rId4" imgW="368140" imgH="177723" progId="Equation.3">
              <p:embed/>
            </p:oleObj>
          </a:graphicData>
        </a:graphic>
      </p:graphicFrame>
      <p:graphicFrame>
        <p:nvGraphicFramePr>
          <p:cNvPr id="11273" name="Object 9"/>
          <p:cNvGraphicFramePr>
            <a:graphicFrameLocks noChangeAspect="1"/>
          </p:cNvGraphicFramePr>
          <p:nvPr/>
        </p:nvGraphicFramePr>
        <p:xfrm>
          <a:off x="2868613" y="1816100"/>
          <a:ext cx="2247900" cy="469900"/>
        </p:xfrm>
        <a:graphic>
          <a:graphicData uri="http://schemas.openxmlformats.org/presentationml/2006/ole">
            <p:oleObj spid="_x0000_s11273" name="Equation" r:id="rId5" imgW="2247900" imgH="469900" progId="Equation.3">
              <p:embed/>
            </p:oleObj>
          </a:graphicData>
        </a:graphic>
      </p:graphicFrame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79388" y="1733550"/>
            <a:ext cx="2965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一切满足不等式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705600" y="17780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</a:t>
            </a:r>
            <a:r>
              <a:rPr kumimoji="1" lang="zh-CN" altLang="en-US" sz="2800" i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总有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179388" y="3008313"/>
            <a:ext cx="198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则称函数</a:t>
            </a:r>
          </a:p>
        </p:txBody>
      </p:sp>
      <p:graphicFrame>
        <p:nvGraphicFramePr>
          <p:cNvPr id="11277" name="Object 13"/>
          <p:cNvGraphicFramePr>
            <a:graphicFrameLocks noChangeAspect="1"/>
          </p:cNvGraphicFramePr>
          <p:nvPr/>
        </p:nvGraphicFramePr>
        <p:xfrm>
          <a:off x="1752600" y="3040063"/>
          <a:ext cx="857250" cy="508000"/>
        </p:xfrm>
        <a:graphic>
          <a:graphicData uri="http://schemas.openxmlformats.org/presentationml/2006/ole">
            <p:oleObj spid="_x0000_s11277" name="Equation" r:id="rId6" imgW="342751" imgH="203112" progId="Equation.3">
              <p:embed/>
            </p:oleObj>
          </a:graphicData>
        </a:graphic>
      </p:graphicFrame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2514600" y="30099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11279" name="Object 15"/>
          <p:cNvGraphicFramePr>
            <a:graphicFrameLocks noChangeAspect="1"/>
          </p:cNvGraphicFramePr>
          <p:nvPr/>
        </p:nvGraphicFramePr>
        <p:xfrm>
          <a:off x="3049588" y="2995613"/>
          <a:ext cx="1141412" cy="571500"/>
        </p:xfrm>
        <a:graphic>
          <a:graphicData uri="http://schemas.openxmlformats.org/presentationml/2006/ole">
            <p:oleObj spid="_x0000_s11279" name="Equation" r:id="rId7" imgW="457200" imgH="228600" progId="Equation.3">
              <p:embed/>
            </p:oleObj>
          </a:graphicData>
        </a:graphic>
      </p:graphicFrame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5562600" y="3033713"/>
            <a:ext cx="2209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时为无穷大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7772400" y="11572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使对</a:t>
            </a:r>
          </a:p>
        </p:txBody>
      </p:sp>
      <p:graphicFrame>
        <p:nvGraphicFramePr>
          <p:cNvPr id="11282" name="Object 18"/>
          <p:cNvGraphicFramePr>
            <a:graphicFrameLocks noChangeAspect="1"/>
          </p:cNvGraphicFramePr>
          <p:nvPr/>
        </p:nvGraphicFramePr>
        <p:xfrm>
          <a:off x="2324100" y="3857625"/>
          <a:ext cx="2171700" cy="673100"/>
        </p:xfrm>
        <a:graphic>
          <a:graphicData uri="http://schemas.openxmlformats.org/presentationml/2006/ole">
            <p:oleObj spid="_x0000_s11282" name="Equation" r:id="rId8" imgW="2171700" imgH="673100" progId="Equation.3">
              <p:embed/>
            </p:oleObj>
          </a:graphicData>
        </a:graphic>
      </p:graphicFrame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39750" y="4722813"/>
            <a:ext cx="441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若在定义中将 </a:t>
            </a:r>
            <a:r>
              <a:rPr kumimoji="1" lang="zh-CN" altLang="en-US" sz="2800">
                <a:latin typeface="Times New Roman" pitchFamily="18" charset="0"/>
                <a:ea typeface="仿宋_GB2312" pitchFamily="49" charset="-122"/>
              </a:rPr>
              <a:t>①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式改为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6324600" y="23622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仿宋_GB2312" pitchFamily="49" charset="-122"/>
              </a:rPr>
              <a:t>①</a:t>
            </a:r>
            <a:endParaRPr kumimoji="1" lang="en-US" altLang="zh-CN" sz="2800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11285" name="Object 21"/>
          <p:cNvGraphicFramePr>
            <a:graphicFrameLocks noChangeAspect="1"/>
          </p:cNvGraphicFramePr>
          <p:nvPr/>
        </p:nvGraphicFramePr>
        <p:xfrm>
          <a:off x="4359275" y="4718050"/>
          <a:ext cx="1619250" cy="508000"/>
        </p:xfrm>
        <a:graphic>
          <a:graphicData uri="http://schemas.openxmlformats.org/presentationml/2006/ole">
            <p:oleObj spid="_x0000_s11285" name="Equation" r:id="rId9" imgW="647419" imgH="203112" progId="Equation.3">
              <p:embed/>
            </p:oleObj>
          </a:graphicData>
        </a:graphic>
      </p:graphicFrame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179388" y="52578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则记作</a:t>
            </a:r>
          </a:p>
        </p:txBody>
      </p:sp>
      <p:graphicFrame>
        <p:nvGraphicFramePr>
          <p:cNvPr id="11287" name="Object 23"/>
          <p:cNvGraphicFramePr>
            <a:graphicFrameLocks noChangeAspect="1"/>
          </p:cNvGraphicFramePr>
          <p:nvPr/>
        </p:nvGraphicFramePr>
        <p:xfrm>
          <a:off x="1438275" y="5334000"/>
          <a:ext cx="2514600" cy="927100"/>
        </p:xfrm>
        <a:graphic>
          <a:graphicData uri="http://schemas.openxmlformats.org/presentationml/2006/ole">
            <p:oleObj spid="_x0000_s11287" name="Equation" r:id="rId10" imgW="2514600" imgH="927100" progId="Equation.3">
              <p:embed/>
            </p:oleObj>
          </a:graphicData>
        </a:graphic>
      </p:graphicFrame>
      <p:graphicFrame>
        <p:nvGraphicFramePr>
          <p:cNvPr id="11288" name="Object 24"/>
          <p:cNvGraphicFramePr>
            <a:graphicFrameLocks noChangeAspect="1"/>
          </p:cNvGraphicFramePr>
          <p:nvPr/>
        </p:nvGraphicFramePr>
        <p:xfrm>
          <a:off x="4114800" y="5334000"/>
          <a:ext cx="2806700" cy="927100"/>
        </p:xfrm>
        <a:graphic>
          <a:graphicData uri="http://schemas.openxmlformats.org/presentationml/2006/ole">
            <p:oleObj spid="_x0000_s11288" name="Equation" r:id="rId11" imgW="2806700" imgH="927100" progId="Equation.3">
              <p:embed/>
            </p:oleObj>
          </a:graphicData>
        </a:graphic>
      </p:graphicFrame>
      <p:graphicFrame>
        <p:nvGraphicFramePr>
          <p:cNvPr id="11290" name="Object 26"/>
          <p:cNvGraphicFramePr>
            <a:graphicFrameLocks noChangeAspect="1"/>
          </p:cNvGraphicFramePr>
          <p:nvPr/>
        </p:nvGraphicFramePr>
        <p:xfrm>
          <a:off x="5181600" y="1816100"/>
          <a:ext cx="1447800" cy="469900"/>
        </p:xfrm>
        <a:graphic>
          <a:graphicData uri="http://schemas.openxmlformats.org/presentationml/2006/ole">
            <p:oleObj spid="_x0000_s11290" name="Equation" r:id="rId12" imgW="1447800" imgH="469900" progId="Equation.3">
              <p:embed/>
            </p:oleObj>
          </a:graphicData>
        </a:graphic>
      </p:graphicFrame>
      <p:graphicFrame>
        <p:nvGraphicFramePr>
          <p:cNvPr id="11291" name="Object 27"/>
          <p:cNvGraphicFramePr>
            <a:graphicFrameLocks noChangeAspect="1"/>
          </p:cNvGraphicFramePr>
          <p:nvPr/>
        </p:nvGraphicFramePr>
        <p:xfrm>
          <a:off x="4179888" y="3059113"/>
          <a:ext cx="1458912" cy="508000"/>
        </p:xfrm>
        <a:graphic>
          <a:graphicData uri="http://schemas.openxmlformats.org/presentationml/2006/ole">
            <p:oleObj spid="_x0000_s11291" name="Equation" r:id="rId13" imgW="583947" imgH="203112" progId="Equation.3">
              <p:embed/>
            </p:oleObj>
          </a:graphicData>
        </a:graphic>
      </p:graphicFrame>
      <p:graphicFrame>
        <p:nvGraphicFramePr>
          <p:cNvPr id="11292" name="Object 28"/>
          <p:cNvGraphicFramePr>
            <a:graphicFrameLocks noChangeAspect="1"/>
          </p:cNvGraphicFramePr>
          <p:nvPr/>
        </p:nvGraphicFramePr>
        <p:xfrm>
          <a:off x="5145088" y="3810000"/>
          <a:ext cx="2374900" cy="609600"/>
        </p:xfrm>
        <a:graphic>
          <a:graphicData uri="http://schemas.openxmlformats.org/presentationml/2006/ole">
            <p:oleObj spid="_x0000_s11292" name="Equation" r:id="rId14" imgW="2374900" imgH="609600" progId="Equation.3">
              <p:embed/>
            </p:oleObj>
          </a:graphicData>
        </a:graphic>
      </p:graphicFrame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6248400" y="11430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(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正数 </a:t>
            </a:r>
            <a:r>
              <a:rPr kumimoji="1" lang="en-US" altLang="zh-CN" sz="2800" b="1" i="1">
                <a:latin typeface="Times New Roman" pitchFamily="18" charset="0"/>
                <a:ea typeface="楷体_GB2312" pitchFamily="49" charset="-122"/>
              </a:rPr>
              <a:t>X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 ) ,</a:t>
            </a:r>
            <a:endParaRPr kumimoji="1" lang="en-US" altLang="zh-CN" sz="2800"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7543800" y="3033713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记作</a:t>
            </a:r>
          </a:p>
        </p:txBody>
      </p:sp>
      <p:graphicFrame>
        <p:nvGraphicFramePr>
          <p:cNvPr id="11295" name="Object 31"/>
          <p:cNvGraphicFramePr>
            <a:graphicFrameLocks noChangeAspect="1"/>
          </p:cNvGraphicFramePr>
          <p:nvPr/>
        </p:nvGraphicFramePr>
        <p:xfrm>
          <a:off x="6046788" y="4760913"/>
          <a:ext cx="2146300" cy="406400"/>
        </p:xfrm>
        <a:graphic>
          <a:graphicData uri="http://schemas.openxmlformats.org/presentationml/2006/ole">
            <p:oleObj spid="_x0000_s11295" name="Equation" r:id="rId15" imgW="2145369" imgH="406224" progId="Equation.3">
              <p:embed/>
            </p:oleObj>
          </a:graphicData>
        </a:graphic>
      </p:graphicFrame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4114800" y="1157288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总存在</a:t>
            </a:r>
          </a:p>
        </p:txBody>
      </p:sp>
      <p:pic>
        <p:nvPicPr>
          <p:cNvPr id="11311" name="Picture 47" descr="机动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11312" name="Text Box 48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11313" name="Picture 49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11314" name="Picture 50" descr="目录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11315" name="Picture 51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11316" name="Picture 52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11317" name="Picture 53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 autoUpdateAnimBg="0"/>
      <p:bldP spid="11274" grpId="0" autoUpdateAnimBg="0"/>
      <p:bldP spid="11275" grpId="0" autoUpdateAnimBg="0"/>
      <p:bldP spid="11276" grpId="0" autoUpdateAnimBg="0"/>
      <p:bldP spid="11278" grpId="0" autoUpdateAnimBg="0"/>
      <p:bldP spid="11280" grpId="0" autoUpdateAnimBg="0"/>
      <p:bldP spid="11281" grpId="0" autoUpdateAnimBg="0"/>
      <p:bldP spid="11283" grpId="0" autoUpdateAnimBg="0"/>
      <p:bldP spid="11284" grpId="0" autoUpdateAnimBg="0"/>
      <p:bldP spid="11286" grpId="0" autoUpdateAnimBg="0"/>
      <p:bldP spid="11293" grpId="0" autoUpdateAnimBg="0"/>
      <p:bldP spid="11294" grpId="0" autoUpdateAnimBg="0"/>
      <p:bldP spid="1129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xfrm>
            <a:off x="539750" y="533400"/>
            <a:ext cx="1212850" cy="6096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注意</a:t>
            </a:r>
            <a:r>
              <a:rPr lang="en-US" altLang="zh-CN" sz="3200" b="1">
                <a:ea typeface="楷体_GB2312" pitchFamily="49" charset="-122"/>
              </a:rPr>
              <a:t>:</a:t>
            </a:r>
            <a:endParaRPr lang="en-US" altLang="zh-CN" sz="2800">
              <a:solidFill>
                <a:schemeClr val="tx1"/>
              </a:solidFill>
              <a:ea typeface="楷体_GB2312" pitchFamily="49" charset="-122"/>
            </a:endParaRP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539750" y="1219200"/>
            <a:ext cx="7918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1.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无穷大不是很大的数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它是描述函数的一种状态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539750" y="1843088"/>
            <a:ext cx="762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2.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函数为无穷大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必定无界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但反之不真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!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539750" y="2506663"/>
            <a:ext cx="228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例如</a:t>
            </a:r>
            <a:r>
              <a:rPr kumimoji="1" lang="en-US" altLang="zh-CN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,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函数</a:t>
            </a:r>
          </a:p>
        </p:txBody>
      </p:sp>
      <p:graphicFrame>
        <p:nvGraphicFramePr>
          <p:cNvPr id="6181" name="Object 37"/>
          <p:cNvGraphicFramePr>
            <a:graphicFrameLocks noChangeAspect="1"/>
          </p:cNvGraphicFramePr>
          <p:nvPr/>
        </p:nvGraphicFramePr>
        <p:xfrm>
          <a:off x="2362200" y="2535238"/>
          <a:ext cx="4570413" cy="508000"/>
        </p:xfrm>
        <a:graphic>
          <a:graphicData uri="http://schemas.openxmlformats.org/presentationml/2006/ole">
            <p:oleObj spid="_x0000_s6181" name="Equation" r:id="rId3" imgW="1828800" imgH="203200" progId="Equation.3">
              <p:embed/>
            </p:oleObj>
          </a:graphicData>
        </a:graphic>
      </p:graphicFrame>
      <p:graphicFrame>
        <p:nvGraphicFramePr>
          <p:cNvPr id="6182" name="Object 38"/>
          <p:cNvGraphicFramePr>
            <a:graphicFrameLocks noChangeAspect="1"/>
          </p:cNvGraphicFramePr>
          <p:nvPr/>
        </p:nvGraphicFramePr>
        <p:xfrm>
          <a:off x="1487488" y="3135313"/>
          <a:ext cx="1649412" cy="508000"/>
        </p:xfrm>
        <a:graphic>
          <a:graphicData uri="http://schemas.openxmlformats.org/presentationml/2006/ole">
            <p:oleObj spid="_x0000_s6182" name="公式" r:id="rId4" imgW="660113" imgH="203112" progId="Equation.3">
              <p:embed/>
            </p:oleObj>
          </a:graphicData>
        </a:graphic>
      </p:graphicFrame>
      <p:grpSp>
        <p:nvGrpSpPr>
          <p:cNvPr id="6183" name="Group 39"/>
          <p:cNvGrpSpPr>
            <a:grpSpLocks/>
          </p:cNvGrpSpPr>
          <p:nvPr/>
        </p:nvGrpSpPr>
        <p:grpSpPr bwMode="auto">
          <a:xfrm>
            <a:off x="4041775" y="3048000"/>
            <a:ext cx="2816225" cy="609600"/>
            <a:chOff x="2546" y="2755"/>
            <a:chExt cx="1774" cy="384"/>
          </a:xfrm>
        </p:grpSpPr>
        <p:graphicFrame>
          <p:nvGraphicFramePr>
            <p:cNvPr id="6184" name="Object 40"/>
            <p:cNvGraphicFramePr>
              <a:graphicFrameLocks noChangeAspect="1"/>
            </p:cNvGraphicFramePr>
            <p:nvPr/>
          </p:nvGraphicFramePr>
          <p:xfrm>
            <a:off x="2546" y="2815"/>
            <a:ext cx="1774" cy="324"/>
          </p:xfrm>
          <a:graphic>
            <a:graphicData uri="http://schemas.openxmlformats.org/presentationml/2006/ole">
              <p:oleObj spid="_x0000_s6184" name="Equation" r:id="rId5" imgW="1117115" imgH="203112" progId="Equation.3">
                <p:embed/>
              </p:oleObj>
            </a:graphicData>
          </a:graphic>
        </p:graphicFrame>
        <p:sp>
          <p:nvSpPr>
            <p:cNvPr id="6185" name="Text Box 41"/>
            <p:cNvSpPr txBox="1">
              <a:spLocks noChangeArrowheads="1"/>
            </p:cNvSpPr>
            <p:nvPr/>
          </p:nvSpPr>
          <p:spPr bwMode="auto">
            <a:xfrm>
              <a:off x="3184" y="2755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kumimoji="1" lang="zh-CN" altLang="en-US" sz="2800">
                  <a:latin typeface="Times New Roman" pitchFamily="18" charset="0"/>
                  <a:ea typeface="楷体_GB2312" pitchFamily="49" charset="-122"/>
                </a:rPr>
                <a:t>当</a:t>
              </a:r>
            </a:p>
          </p:txBody>
        </p:sp>
      </p:grpSp>
      <p:graphicFrame>
        <p:nvGraphicFramePr>
          <p:cNvPr id="6186" name="Object 42"/>
          <p:cNvGraphicFramePr>
            <a:graphicFrameLocks noChangeAspect="1"/>
          </p:cNvGraphicFramePr>
          <p:nvPr/>
        </p:nvGraphicFramePr>
        <p:xfrm>
          <a:off x="3167063" y="3124200"/>
          <a:ext cx="871537" cy="538163"/>
        </p:xfrm>
        <a:graphic>
          <a:graphicData uri="http://schemas.openxmlformats.org/presentationml/2006/ole">
            <p:oleObj spid="_x0000_s6186" name="Equation" r:id="rId6" imgW="330057" imgH="203112" progId="Equation.3">
              <p:embed/>
            </p:oleObj>
          </a:graphicData>
        </a:graphic>
      </p:graphicFrame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1524000" y="3717925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但</a:t>
            </a:r>
          </a:p>
        </p:txBody>
      </p:sp>
      <p:graphicFrame>
        <p:nvGraphicFramePr>
          <p:cNvPr id="6188" name="Object 44"/>
          <p:cNvGraphicFramePr>
            <a:graphicFrameLocks noChangeAspect="1"/>
          </p:cNvGraphicFramePr>
          <p:nvPr/>
        </p:nvGraphicFramePr>
        <p:xfrm>
          <a:off x="2209800" y="3657600"/>
          <a:ext cx="2309813" cy="666750"/>
        </p:xfrm>
        <a:graphic>
          <a:graphicData uri="http://schemas.openxmlformats.org/presentationml/2006/ole">
            <p:oleObj spid="_x0000_s6188" name="Equation" r:id="rId7" imgW="926698" imgH="266584" progId="Equation.3">
              <p:embed/>
            </p:oleObj>
          </a:graphicData>
        </a:graphic>
      </p:graphicFrame>
      <p:grpSp>
        <p:nvGrpSpPr>
          <p:cNvPr id="6189" name="Group 45"/>
          <p:cNvGrpSpPr>
            <a:grpSpLocks/>
          </p:cNvGrpSpPr>
          <p:nvPr/>
        </p:nvGrpSpPr>
        <p:grpSpPr bwMode="auto">
          <a:xfrm>
            <a:off x="381000" y="4403725"/>
            <a:ext cx="3048000" cy="533400"/>
            <a:chOff x="2592" y="3216"/>
            <a:chExt cx="1920" cy="336"/>
          </a:xfrm>
        </p:grpSpPr>
        <p:sp>
          <p:nvSpPr>
            <p:cNvPr id="6190" name="Text Box 46"/>
            <p:cNvSpPr txBox="1">
              <a:spLocks noChangeArrowheads="1"/>
            </p:cNvSpPr>
            <p:nvPr/>
          </p:nvSpPr>
          <p:spPr bwMode="auto">
            <a:xfrm>
              <a:off x="2592" y="3216"/>
              <a:ext cx="8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kumimoji="1" lang="zh-CN" altLang="en-US" sz="2800">
                  <a:latin typeface="Times New Roman" pitchFamily="18" charset="0"/>
                  <a:ea typeface="楷体_GB2312" pitchFamily="49" charset="-122"/>
                </a:rPr>
                <a:t>所以</a:t>
              </a:r>
            </a:p>
          </p:txBody>
        </p:sp>
        <p:graphicFrame>
          <p:nvGraphicFramePr>
            <p:cNvPr id="6191" name="Object 47"/>
            <p:cNvGraphicFramePr>
              <a:graphicFrameLocks noChangeAspect="1"/>
            </p:cNvGraphicFramePr>
            <p:nvPr/>
          </p:nvGraphicFramePr>
          <p:xfrm>
            <a:off x="3120" y="3296"/>
            <a:ext cx="810" cy="256"/>
          </p:xfrm>
          <a:graphic>
            <a:graphicData uri="http://schemas.openxmlformats.org/presentationml/2006/ole">
              <p:oleObj spid="_x0000_s6191" name="Equation" r:id="rId8" imgW="444307" imgH="139639" progId="Equation.3">
                <p:embed/>
              </p:oleObj>
            </a:graphicData>
          </a:graphic>
        </p:graphicFrame>
        <p:sp>
          <p:nvSpPr>
            <p:cNvPr id="6192" name="Text Box 48"/>
            <p:cNvSpPr txBox="1">
              <a:spLocks noChangeArrowheads="1"/>
            </p:cNvSpPr>
            <p:nvPr/>
          </p:nvSpPr>
          <p:spPr bwMode="auto">
            <a:xfrm>
              <a:off x="3888" y="3216"/>
              <a:ext cx="62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kumimoji="1" lang="zh-CN" altLang="en-US" sz="2800">
                  <a:latin typeface="Times New Roman" pitchFamily="18" charset="0"/>
                  <a:ea typeface="楷体_GB2312" pitchFamily="49" charset="-122"/>
                </a:rPr>
                <a:t>时 </a:t>
              </a:r>
              <a:r>
                <a:rPr kumimoji="1" lang="en-US" altLang="zh-CN" sz="2800">
                  <a:latin typeface="Times New Roman" pitchFamily="18" charset="0"/>
                  <a:ea typeface="楷体_GB2312" pitchFamily="49" charset="-122"/>
                </a:rPr>
                <a:t>,</a:t>
              </a:r>
            </a:p>
          </p:txBody>
        </p:sp>
      </p:grpSp>
      <p:graphicFrame>
        <p:nvGraphicFramePr>
          <p:cNvPr id="6194" name="Object 50"/>
          <p:cNvGraphicFramePr>
            <a:graphicFrameLocks noChangeAspect="1"/>
          </p:cNvGraphicFramePr>
          <p:nvPr/>
        </p:nvGraphicFramePr>
        <p:xfrm>
          <a:off x="3124200" y="4445000"/>
          <a:ext cx="852488" cy="508000"/>
        </p:xfrm>
        <a:graphic>
          <a:graphicData uri="http://schemas.openxmlformats.org/presentationml/2006/ole">
            <p:oleObj spid="_x0000_s6194" name="Equation" r:id="rId9" imgW="342751" imgH="203112" progId="Equation.3">
              <p:embed/>
            </p:oleObj>
          </a:graphicData>
        </a:graphic>
      </p:graphicFrame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3886200" y="4414838"/>
            <a:ext cx="274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不是无穷大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!</a:t>
            </a:r>
          </a:p>
        </p:txBody>
      </p:sp>
      <p:grpSp>
        <p:nvGrpSpPr>
          <p:cNvPr id="6240" name="Group 96"/>
          <p:cNvGrpSpPr>
            <a:grpSpLocks/>
          </p:cNvGrpSpPr>
          <p:nvPr/>
        </p:nvGrpSpPr>
        <p:grpSpPr bwMode="auto">
          <a:xfrm>
            <a:off x="6343650" y="4410075"/>
            <a:ext cx="1866900" cy="1466850"/>
            <a:chOff x="3624" y="2436"/>
            <a:chExt cx="1176" cy="924"/>
          </a:xfrm>
        </p:grpSpPr>
        <p:sp>
          <p:nvSpPr>
            <p:cNvPr id="6234" name="Freeform 90"/>
            <p:cNvSpPr>
              <a:spLocks/>
            </p:cNvSpPr>
            <p:nvPr/>
          </p:nvSpPr>
          <p:spPr bwMode="auto">
            <a:xfrm>
              <a:off x="4212" y="2790"/>
              <a:ext cx="336" cy="294"/>
            </a:xfrm>
            <a:custGeom>
              <a:avLst/>
              <a:gdLst/>
              <a:ahLst/>
              <a:cxnLst>
                <a:cxn ang="0">
                  <a:pos x="6" y="102"/>
                </a:cxn>
                <a:cxn ang="0">
                  <a:pos x="12" y="96"/>
                </a:cxn>
                <a:cxn ang="0">
                  <a:pos x="18" y="90"/>
                </a:cxn>
                <a:cxn ang="0">
                  <a:pos x="24" y="90"/>
                </a:cxn>
                <a:cxn ang="0">
                  <a:pos x="30" y="84"/>
                </a:cxn>
                <a:cxn ang="0">
                  <a:pos x="36" y="78"/>
                </a:cxn>
                <a:cxn ang="0">
                  <a:pos x="42" y="78"/>
                </a:cxn>
                <a:cxn ang="0">
                  <a:pos x="54" y="78"/>
                </a:cxn>
                <a:cxn ang="0">
                  <a:pos x="60" y="78"/>
                </a:cxn>
                <a:cxn ang="0">
                  <a:pos x="66" y="78"/>
                </a:cxn>
                <a:cxn ang="0">
                  <a:pos x="72" y="78"/>
                </a:cxn>
                <a:cxn ang="0">
                  <a:pos x="78" y="84"/>
                </a:cxn>
                <a:cxn ang="0">
                  <a:pos x="84" y="90"/>
                </a:cxn>
                <a:cxn ang="0">
                  <a:pos x="90" y="96"/>
                </a:cxn>
                <a:cxn ang="0">
                  <a:pos x="96" y="102"/>
                </a:cxn>
                <a:cxn ang="0">
                  <a:pos x="102" y="108"/>
                </a:cxn>
                <a:cxn ang="0">
                  <a:pos x="108" y="120"/>
                </a:cxn>
                <a:cxn ang="0">
                  <a:pos x="114" y="126"/>
                </a:cxn>
                <a:cxn ang="0">
                  <a:pos x="126" y="138"/>
                </a:cxn>
                <a:cxn ang="0">
                  <a:pos x="132" y="150"/>
                </a:cxn>
                <a:cxn ang="0">
                  <a:pos x="138" y="162"/>
                </a:cxn>
                <a:cxn ang="0">
                  <a:pos x="144" y="180"/>
                </a:cxn>
                <a:cxn ang="0">
                  <a:pos x="150" y="192"/>
                </a:cxn>
                <a:cxn ang="0">
                  <a:pos x="156" y="204"/>
                </a:cxn>
                <a:cxn ang="0">
                  <a:pos x="162" y="216"/>
                </a:cxn>
                <a:cxn ang="0">
                  <a:pos x="168" y="228"/>
                </a:cxn>
                <a:cxn ang="0">
                  <a:pos x="174" y="240"/>
                </a:cxn>
                <a:cxn ang="0">
                  <a:pos x="180" y="252"/>
                </a:cxn>
                <a:cxn ang="0">
                  <a:pos x="186" y="264"/>
                </a:cxn>
                <a:cxn ang="0">
                  <a:pos x="198" y="270"/>
                </a:cxn>
                <a:cxn ang="0">
                  <a:pos x="204" y="282"/>
                </a:cxn>
                <a:cxn ang="0">
                  <a:pos x="210" y="288"/>
                </a:cxn>
                <a:cxn ang="0">
                  <a:pos x="216" y="288"/>
                </a:cxn>
                <a:cxn ang="0">
                  <a:pos x="222" y="294"/>
                </a:cxn>
                <a:cxn ang="0">
                  <a:pos x="228" y="294"/>
                </a:cxn>
                <a:cxn ang="0">
                  <a:pos x="234" y="288"/>
                </a:cxn>
                <a:cxn ang="0">
                  <a:pos x="240" y="282"/>
                </a:cxn>
                <a:cxn ang="0">
                  <a:pos x="246" y="276"/>
                </a:cxn>
                <a:cxn ang="0">
                  <a:pos x="252" y="270"/>
                </a:cxn>
                <a:cxn ang="0">
                  <a:pos x="264" y="258"/>
                </a:cxn>
                <a:cxn ang="0">
                  <a:pos x="270" y="246"/>
                </a:cxn>
                <a:cxn ang="0">
                  <a:pos x="276" y="228"/>
                </a:cxn>
                <a:cxn ang="0">
                  <a:pos x="282" y="210"/>
                </a:cxn>
                <a:cxn ang="0">
                  <a:pos x="288" y="186"/>
                </a:cxn>
                <a:cxn ang="0">
                  <a:pos x="294" y="168"/>
                </a:cxn>
                <a:cxn ang="0">
                  <a:pos x="300" y="144"/>
                </a:cxn>
                <a:cxn ang="0">
                  <a:pos x="306" y="114"/>
                </a:cxn>
                <a:cxn ang="0">
                  <a:pos x="312" y="90"/>
                </a:cxn>
                <a:cxn ang="0">
                  <a:pos x="318" y="60"/>
                </a:cxn>
                <a:cxn ang="0">
                  <a:pos x="324" y="36"/>
                </a:cxn>
                <a:cxn ang="0">
                  <a:pos x="336" y="6"/>
                </a:cxn>
              </a:cxnLst>
              <a:rect l="0" t="0" r="r" b="b"/>
              <a:pathLst>
                <a:path w="336" h="294">
                  <a:moveTo>
                    <a:pt x="0" y="108"/>
                  </a:moveTo>
                  <a:lnTo>
                    <a:pt x="0" y="108"/>
                  </a:lnTo>
                  <a:lnTo>
                    <a:pt x="6" y="102"/>
                  </a:lnTo>
                  <a:lnTo>
                    <a:pt x="12" y="102"/>
                  </a:lnTo>
                  <a:lnTo>
                    <a:pt x="12" y="96"/>
                  </a:lnTo>
                  <a:lnTo>
                    <a:pt x="18" y="96"/>
                  </a:lnTo>
                  <a:lnTo>
                    <a:pt x="18" y="90"/>
                  </a:lnTo>
                  <a:lnTo>
                    <a:pt x="24" y="90"/>
                  </a:lnTo>
                  <a:lnTo>
                    <a:pt x="30" y="84"/>
                  </a:lnTo>
                  <a:lnTo>
                    <a:pt x="36" y="84"/>
                  </a:lnTo>
                  <a:lnTo>
                    <a:pt x="36" y="78"/>
                  </a:lnTo>
                  <a:lnTo>
                    <a:pt x="42" y="78"/>
                  </a:lnTo>
                  <a:lnTo>
                    <a:pt x="48" y="78"/>
                  </a:lnTo>
                  <a:lnTo>
                    <a:pt x="54" y="78"/>
                  </a:lnTo>
                  <a:lnTo>
                    <a:pt x="60" y="78"/>
                  </a:lnTo>
                  <a:lnTo>
                    <a:pt x="66" y="78"/>
                  </a:lnTo>
                  <a:lnTo>
                    <a:pt x="72" y="78"/>
                  </a:lnTo>
                  <a:lnTo>
                    <a:pt x="72" y="84"/>
                  </a:lnTo>
                  <a:lnTo>
                    <a:pt x="78" y="84"/>
                  </a:lnTo>
                  <a:lnTo>
                    <a:pt x="84" y="84"/>
                  </a:lnTo>
                  <a:lnTo>
                    <a:pt x="84" y="90"/>
                  </a:lnTo>
                  <a:lnTo>
                    <a:pt x="90" y="90"/>
                  </a:lnTo>
                  <a:lnTo>
                    <a:pt x="90" y="96"/>
                  </a:lnTo>
                  <a:lnTo>
                    <a:pt x="96" y="96"/>
                  </a:lnTo>
                  <a:lnTo>
                    <a:pt x="96" y="102"/>
                  </a:lnTo>
                  <a:lnTo>
                    <a:pt x="102" y="102"/>
                  </a:lnTo>
                  <a:lnTo>
                    <a:pt x="102" y="108"/>
                  </a:lnTo>
                  <a:lnTo>
                    <a:pt x="108" y="114"/>
                  </a:lnTo>
                  <a:lnTo>
                    <a:pt x="108" y="120"/>
                  </a:lnTo>
                  <a:lnTo>
                    <a:pt x="114" y="120"/>
                  </a:lnTo>
                  <a:lnTo>
                    <a:pt x="114" y="126"/>
                  </a:lnTo>
                  <a:lnTo>
                    <a:pt x="120" y="132"/>
                  </a:lnTo>
                  <a:lnTo>
                    <a:pt x="120" y="138"/>
                  </a:lnTo>
                  <a:lnTo>
                    <a:pt x="126" y="138"/>
                  </a:lnTo>
                  <a:lnTo>
                    <a:pt x="126" y="144"/>
                  </a:lnTo>
                  <a:lnTo>
                    <a:pt x="126" y="150"/>
                  </a:lnTo>
                  <a:lnTo>
                    <a:pt x="132" y="150"/>
                  </a:lnTo>
                  <a:lnTo>
                    <a:pt x="132" y="156"/>
                  </a:lnTo>
                  <a:lnTo>
                    <a:pt x="132" y="162"/>
                  </a:lnTo>
                  <a:lnTo>
                    <a:pt x="138" y="162"/>
                  </a:lnTo>
                  <a:lnTo>
                    <a:pt x="138" y="168"/>
                  </a:lnTo>
                  <a:lnTo>
                    <a:pt x="138" y="174"/>
                  </a:lnTo>
                  <a:lnTo>
                    <a:pt x="144" y="174"/>
                  </a:lnTo>
                  <a:lnTo>
                    <a:pt x="144" y="180"/>
                  </a:lnTo>
                  <a:lnTo>
                    <a:pt x="144" y="186"/>
                  </a:lnTo>
                  <a:lnTo>
                    <a:pt x="150" y="186"/>
                  </a:lnTo>
                  <a:lnTo>
                    <a:pt x="150" y="192"/>
                  </a:lnTo>
                  <a:lnTo>
                    <a:pt x="150" y="198"/>
                  </a:lnTo>
                  <a:lnTo>
                    <a:pt x="156" y="198"/>
                  </a:lnTo>
                  <a:lnTo>
                    <a:pt x="156" y="204"/>
                  </a:lnTo>
                  <a:lnTo>
                    <a:pt x="156" y="210"/>
                  </a:lnTo>
                  <a:lnTo>
                    <a:pt x="162" y="210"/>
                  </a:lnTo>
                  <a:lnTo>
                    <a:pt x="162" y="216"/>
                  </a:lnTo>
                  <a:lnTo>
                    <a:pt x="162" y="222"/>
                  </a:lnTo>
                  <a:lnTo>
                    <a:pt x="168" y="222"/>
                  </a:lnTo>
                  <a:lnTo>
                    <a:pt x="168" y="228"/>
                  </a:lnTo>
                  <a:lnTo>
                    <a:pt x="168" y="234"/>
                  </a:lnTo>
                  <a:lnTo>
                    <a:pt x="174" y="234"/>
                  </a:lnTo>
                  <a:lnTo>
                    <a:pt x="174" y="240"/>
                  </a:lnTo>
                  <a:lnTo>
                    <a:pt x="180" y="246"/>
                  </a:lnTo>
                  <a:lnTo>
                    <a:pt x="180" y="252"/>
                  </a:lnTo>
                  <a:lnTo>
                    <a:pt x="186" y="258"/>
                  </a:lnTo>
                  <a:lnTo>
                    <a:pt x="186" y="264"/>
                  </a:lnTo>
                  <a:lnTo>
                    <a:pt x="192" y="264"/>
                  </a:lnTo>
                  <a:lnTo>
                    <a:pt x="192" y="270"/>
                  </a:lnTo>
                  <a:lnTo>
                    <a:pt x="198" y="270"/>
                  </a:lnTo>
                  <a:lnTo>
                    <a:pt x="198" y="276"/>
                  </a:lnTo>
                  <a:lnTo>
                    <a:pt x="204" y="282"/>
                  </a:lnTo>
                  <a:lnTo>
                    <a:pt x="210" y="282"/>
                  </a:lnTo>
                  <a:lnTo>
                    <a:pt x="210" y="288"/>
                  </a:lnTo>
                  <a:lnTo>
                    <a:pt x="216" y="288"/>
                  </a:lnTo>
                  <a:lnTo>
                    <a:pt x="222" y="294"/>
                  </a:lnTo>
                  <a:lnTo>
                    <a:pt x="228" y="294"/>
                  </a:lnTo>
                  <a:lnTo>
                    <a:pt x="234" y="288"/>
                  </a:lnTo>
                  <a:lnTo>
                    <a:pt x="240" y="288"/>
                  </a:lnTo>
                  <a:lnTo>
                    <a:pt x="240" y="282"/>
                  </a:lnTo>
                  <a:lnTo>
                    <a:pt x="246" y="282"/>
                  </a:lnTo>
                  <a:lnTo>
                    <a:pt x="246" y="276"/>
                  </a:lnTo>
                  <a:lnTo>
                    <a:pt x="252" y="276"/>
                  </a:lnTo>
                  <a:lnTo>
                    <a:pt x="252" y="270"/>
                  </a:lnTo>
                  <a:lnTo>
                    <a:pt x="258" y="264"/>
                  </a:lnTo>
                  <a:lnTo>
                    <a:pt x="258" y="258"/>
                  </a:lnTo>
                  <a:lnTo>
                    <a:pt x="264" y="258"/>
                  </a:lnTo>
                  <a:lnTo>
                    <a:pt x="264" y="252"/>
                  </a:lnTo>
                  <a:lnTo>
                    <a:pt x="264" y="246"/>
                  </a:lnTo>
                  <a:lnTo>
                    <a:pt x="270" y="246"/>
                  </a:lnTo>
                  <a:lnTo>
                    <a:pt x="270" y="240"/>
                  </a:lnTo>
                  <a:lnTo>
                    <a:pt x="270" y="234"/>
                  </a:lnTo>
                  <a:lnTo>
                    <a:pt x="270" y="228"/>
                  </a:lnTo>
                  <a:lnTo>
                    <a:pt x="276" y="228"/>
                  </a:lnTo>
                  <a:lnTo>
                    <a:pt x="276" y="222"/>
                  </a:lnTo>
                  <a:lnTo>
                    <a:pt x="276" y="216"/>
                  </a:lnTo>
                  <a:lnTo>
                    <a:pt x="282" y="210"/>
                  </a:lnTo>
                  <a:lnTo>
                    <a:pt x="282" y="204"/>
                  </a:lnTo>
                  <a:lnTo>
                    <a:pt x="282" y="198"/>
                  </a:lnTo>
                  <a:lnTo>
                    <a:pt x="288" y="192"/>
                  </a:lnTo>
                  <a:lnTo>
                    <a:pt x="288" y="186"/>
                  </a:lnTo>
                  <a:lnTo>
                    <a:pt x="288" y="180"/>
                  </a:lnTo>
                  <a:lnTo>
                    <a:pt x="294" y="174"/>
                  </a:lnTo>
                  <a:lnTo>
                    <a:pt x="294" y="168"/>
                  </a:lnTo>
                  <a:lnTo>
                    <a:pt x="294" y="162"/>
                  </a:lnTo>
                  <a:lnTo>
                    <a:pt x="294" y="156"/>
                  </a:lnTo>
                  <a:lnTo>
                    <a:pt x="300" y="150"/>
                  </a:lnTo>
                  <a:lnTo>
                    <a:pt x="300" y="144"/>
                  </a:lnTo>
                  <a:lnTo>
                    <a:pt x="300" y="138"/>
                  </a:lnTo>
                  <a:lnTo>
                    <a:pt x="306" y="132"/>
                  </a:lnTo>
                  <a:lnTo>
                    <a:pt x="306" y="126"/>
                  </a:lnTo>
                  <a:lnTo>
                    <a:pt x="306" y="120"/>
                  </a:lnTo>
                  <a:lnTo>
                    <a:pt x="306" y="114"/>
                  </a:lnTo>
                  <a:lnTo>
                    <a:pt x="312" y="108"/>
                  </a:lnTo>
                  <a:lnTo>
                    <a:pt x="312" y="102"/>
                  </a:lnTo>
                  <a:lnTo>
                    <a:pt x="312" y="96"/>
                  </a:lnTo>
                  <a:lnTo>
                    <a:pt x="312" y="90"/>
                  </a:lnTo>
                  <a:lnTo>
                    <a:pt x="312" y="84"/>
                  </a:lnTo>
                  <a:lnTo>
                    <a:pt x="318" y="78"/>
                  </a:lnTo>
                  <a:lnTo>
                    <a:pt x="318" y="72"/>
                  </a:lnTo>
                  <a:lnTo>
                    <a:pt x="318" y="66"/>
                  </a:lnTo>
                  <a:lnTo>
                    <a:pt x="318" y="60"/>
                  </a:lnTo>
                  <a:lnTo>
                    <a:pt x="324" y="54"/>
                  </a:lnTo>
                  <a:lnTo>
                    <a:pt x="324" y="48"/>
                  </a:lnTo>
                  <a:lnTo>
                    <a:pt x="324" y="42"/>
                  </a:lnTo>
                  <a:lnTo>
                    <a:pt x="324" y="36"/>
                  </a:lnTo>
                  <a:lnTo>
                    <a:pt x="330" y="30"/>
                  </a:lnTo>
                  <a:lnTo>
                    <a:pt x="330" y="24"/>
                  </a:lnTo>
                  <a:lnTo>
                    <a:pt x="330" y="18"/>
                  </a:lnTo>
                  <a:lnTo>
                    <a:pt x="330" y="12"/>
                  </a:lnTo>
                  <a:lnTo>
                    <a:pt x="336" y="6"/>
                  </a:lnTo>
                  <a:lnTo>
                    <a:pt x="336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6235" name="Freeform 91"/>
            <p:cNvSpPr>
              <a:spLocks/>
            </p:cNvSpPr>
            <p:nvPr/>
          </p:nvSpPr>
          <p:spPr bwMode="auto">
            <a:xfrm>
              <a:off x="4548" y="2544"/>
              <a:ext cx="252" cy="81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6" y="204"/>
                </a:cxn>
                <a:cxn ang="0">
                  <a:pos x="12" y="186"/>
                </a:cxn>
                <a:cxn ang="0">
                  <a:pos x="18" y="162"/>
                </a:cxn>
                <a:cxn ang="0">
                  <a:pos x="24" y="138"/>
                </a:cxn>
                <a:cxn ang="0">
                  <a:pos x="30" y="120"/>
                </a:cxn>
                <a:cxn ang="0">
                  <a:pos x="36" y="102"/>
                </a:cxn>
                <a:cxn ang="0">
                  <a:pos x="42" y="84"/>
                </a:cxn>
                <a:cxn ang="0">
                  <a:pos x="42" y="66"/>
                </a:cxn>
                <a:cxn ang="0">
                  <a:pos x="48" y="54"/>
                </a:cxn>
                <a:cxn ang="0">
                  <a:pos x="54" y="36"/>
                </a:cxn>
                <a:cxn ang="0">
                  <a:pos x="60" y="24"/>
                </a:cxn>
                <a:cxn ang="0">
                  <a:pos x="66" y="18"/>
                </a:cxn>
                <a:cxn ang="0">
                  <a:pos x="72" y="6"/>
                </a:cxn>
                <a:cxn ang="0">
                  <a:pos x="78" y="0"/>
                </a:cxn>
                <a:cxn ang="0">
                  <a:pos x="84" y="0"/>
                </a:cxn>
                <a:cxn ang="0">
                  <a:pos x="84" y="0"/>
                </a:cxn>
                <a:cxn ang="0">
                  <a:pos x="90" y="0"/>
                </a:cxn>
                <a:cxn ang="0">
                  <a:pos x="96" y="0"/>
                </a:cxn>
                <a:cxn ang="0">
                  <a:pos x="102" y="6"/>
                </a:cxn>
                <a:cxn ang="0">
                  <a:pos x="108" y="18"/>
                </a:cxn>
                <a:cxn ang="0">
                  <a:pos x="114" y="30"/>
                </a:cxn>
                <a:cxn ang="0">
                  <a:pos x="120" y="42"/>
                </a:cxn>
                <a:cxn ang="0">
                  <a:pos x="126" y="60"/>
                </a:cxn>
                <a:cxn ang="0">
                  <a:pos x="126" y="78"/>
                </a:cxn>
                <a:cxn ang="0">
                  <a:pos x="132" y="96"/>
                </a:cxn>
                <a:cxn ang="0">
                  <a:pos x="138" y="120"/>
                </a:cxn>
                <a:cxn ang="0">
                  <a:pos x="144" y="144"/>
                </a:cxn>
                <a:cxn ang="0">
                  <a:pos x="150" y="174"/>
                </a:cxn>
                <a:cxn ang="0">
                  <a:pos x="156" y="198"/>
                </a:cxn>
                <a:cxn ang="0">
                  <a:pos x="162" y="234"/>
                </a:cxn>
                <a:cxn ang="0">
                  <a:pos x="168" y="264"/>
                </a:cxn>
                <a:cxn ang="0">
                  <a:pos x="168" y="294"/>
                </a:cxn>
                <a:cxn ang="0">
                  <a:pos x="174" y="330"/>
                </a:cxn>
                <a:cxn ang="0">
                  <a:pos x="180" y="366"/>
                </a:cxn>
                <a:cxn ang="0">
                  <a:pos x="186" y="402"/>
                </a:cxn>
                <a:cxn ang="0">
                  <a:pos x="192" y="438"/>
                </a:cxn>
                <a:cxn ang="0">
                  <a:pos x="198" y="474"/>
                </a:cxn>
                <a:cxn ang="0">
                  <a:pos x="204" y="510"/>
                </a:cxn>
                <a:cxn ang="0">
                  <a:pos x="210" y="546"/>
                </a:cxn>
                <a:cxn ang="0">
                  <a:pos x="210" y="582"/>
                </a:cxn>
                <a:cxn ang="0">
                  <a:pos x="216" y="618"/>
                </a:cxn>
                <a:cxn ang="0">
                  <a:pos x="222" y="648"/>
                </a:cxn>
                <a:cxn ang="0">
                  <a:pos x="228" y="678"/>
                </a:cxn>
                <a:cxn ang="0">
                  <a:pos x="234" y="714"/>
                </a:cxn>
                <a:cxn ang="0">
                  <a:pos x="240" y="738"/>
                </a:cxn>
                <a:cxn ang="0">
                  <a:pos x="246" y="768"/>
                </a:cxn>
                <a:cxn ang="0">
                  <a:pos x="252" y="792"/>
                </a:cxn>
                <a:cxn ang="0">
                  <a:pos x="252" y="816"/>
                </a:cxn>
              </a:cxnLst>
              <a:rect l="0" t="0" r="r" b="b"/>
              <a:pathLst>
                <a:path w="252" h="816">
                  <a:moveTo>
                    <a:pt x="0" y="246"/>
                  </a:moveTo>
                  <a:lnTo>
                    <a:pt x="0" y="240"/>
                  </a:lnTo>
                  <a:lnTo>
                    <a:pt x="0" y="234"/>
                  </a:lnTo>
                  <a:lnTo>
                    <a:pt x="0" y="228"/>
                  </a:lnTo>
                  <a:lnTo>
                    <a:pt x="6" y="222"/>
                  </a:lnTo>
                  <a:lnTo>
                    <a:pt x="6" y="216"/>
                  </a:lnTo>
                  <a:lnTo>
                    <a:pt x="6" y="210"/>
                  </a:lnTo>
                  <a:lnTo>
                    <a:pt x="6" y="204"/>
                  </a:lnTo>
                  <a:lnTo>
                    <a:pt x="12" y="198"/>
                  </a:lnTo>
                  <a:lnTo>
                    <a:pt x="12" y="192"/>
                  </a:lnTo>
                  <a:lnTo>
                    <a:pt x="12" y="186"/>
                  </a:lnTo>
                  <a:lnTo>
                    <a:pt x="12" y="180"/>
                  </a:lnTo>
                  <a:lnTo>
                    <a:pt x="18" y="174"/>
                  </a:lnTo>
                  <a:lnTo>
                    <a:pt x="18" y="168"/>
                  </a:lnTo>
                  <a:lnTo>
                    <a:pt x="18" y="162"/>
                  </a:lnTo>
                  <a:lnTo>
                    <a:pt x="18" y="156"/>
                  </a:lnTo>
                  <a:lnTo>
                    <a:pt x="18" y="150"/>
                  </a:lnTo>
                  <a:lnTo>
                    <a:pt x="24" y="144"/>
                  </a:lnTo>
                  <a:lnTo>
                    <a:pt x="24" y="138"/>
                  </a:lnTo>
                  <a:lnTo>
                    <a:pt x="24" y="132"/>
                  </a:lnTo>
                  <a:lnTo>
                    <a:pt x="30" y="126"/>
                  </a:lnTo>
                  <a:lnTo>
                    <a:pt x="30" y="120"/>
                  </a:lnTo>
                  <a:lnTo>
                    <a:pt x="30" y="114"/>
                  </a:lnTo>
                  <a:lnTo>
                    <a:pt x="30" y="108"/>
                  </a:lnTo>
                  <a:lnTo>
                    <a:pt x="36" y="102"/>
                  </a:lnTo>
                  <a:lnTo>
                    <a:pt x="36" y="96"/>
                  </a:lnTo>
                  <a:lnTo>
                    <a:pt x="36" y="90"/>
                  </a:lnTo>
                  <a:lnTo>
                    <a:pt x="42" y="84"/>
                  </a:lnTo>
                  <a:lnTo>
                    <a:pt x="42" y="78"/>
                  </a:lnTo>
                  <a:lnTo>
                    <a:pt x="42" y="72"/>
                  </a:lnTo>
                  <a:lnTo>
                    <a:pt x="42" y="66"/>
                  </a:lnTo>
                  <a:lnTo>
                    <a:pt x="48" y="60"/>
                  </a:lnTo>
                  <a:lnTo>
                    <a:pt x="48" y="54"/>
                  </a:lnTo>
                  <a:lnTo>
                    <a:pt x="54" y="48"/>
                  </a:lnTo>
                  <a:lnTo>
                    <a:pt x="54" y="42"/>
                  </a:lnTo>
                  <a:lnTo>
                    <a:pt x="54" y="36"/>
                  </a:lnTo>
                  <a:lnTo>
                    <a:pt x="60" y="30"/>
                  </a:lnTo>
                  <a:lnTo>
                    <a:pt x="60" y="24"/>
                  </a:lnTo>
                  <a:lnTo>
                    <a:pt x="60" y="18"/>
                  </a:lnTo>
                  <a:lnTo>
                    <a:pt x="66" y="18"/>
                  </a:lnTo>
                  <a:lnTo>
                    <a:pt x="66" y="12"/>
                  </a:lnTo>
                  <a:lnTo>
                    <a:pt x="72" y="12"/>
                  </a:lnTo>
                  <a:lnTo>
                    <a:pt x="72" y="6"/>
                  </a:lnTo>
                  <a:lnTo>
                    <a:pt x="78" y="0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6" y="0"/>
                  </a:lnTo>
                  <a:lnTo>
                    <a:pt x="96" y="6"/>
                  </a:lnTo>
                  <a:lnTo>
                    <a:pt x="102" y="6"/>
                  </a:lnTo>
                  <a:lnTo>
                    <a:pt x="102" y="12"/>
                  </a:lnTo>
                  <a:lnTo>
                    <a:pt x="108" y="18"/>
                  </a:lnTo>
                  <a:lnTo>
                    <a:pt x="108" y="24"/>
                  </a:lnTo>
                  <a:lnTo>
                    <a:pt x="114" y="24"/>
                  </a:lnTo>
                  <a:lnTo>
                    <a:pt x="114" y="30"/>
                  </a:lnTo>
                  <a:lnTo>
                    <a:pt x="114" y="36"/>
                  </a:lnTo>
                  <a:lnTo>
                    <a:pt x="120" y="42"/>
                  </a:lnTo>
                  <a:lnTo>
                    <a:pt x="120" y="48"/>
                  </a:lnTo>
                  <a:lnTo>
                    <a:pt x="120" y="54"/>
                  </a:lnTo>
                  <a:lnTo>
                    <a:pt x="126" y="60"/>
                  </a:lnTo>
                  <a:lnTo>
                    <a:pt x="126" y="66"/>
                  </a:lnTo>
                  <a:lnTo>
                    <a:pt x="126" y="72"/>
                  </a:lnTo>
                  <a:lnTo>
                    <a:pt x="126" y="78"/>
                  </a:lnTo>
                  <a:lnTo>
                    <a:pt x="132" y="84"/>
                  </a:lnTo>
                  <a:lnTo>
                    <a:pt x="132" y="90"/>
                  </a:lnTo>
                  <a:lnTo>
                    <a:pt x="132" y="96"/>
                  </a:lnTo>
                  <a:lnTo>
                    <a:pt x="138" y="102"/>
                  </a:lnTo>
                  <a:lnTo>
                    <a:pt x="138" y="108"/>
                  </a:lnTo>
                  <a:lnTo>
                    <a:pt x="138" y="114"/>
                  </a:lnTo>
                  <a:lnTo>
                    <a:pt x="138" y="120"/>
                  </a:lnTo>
                  <a:lnTo>
                    <a:pt x="138" y="126"/>
                  </a:lnTo>
                  <a:lnTo>
                    <a:pt x="144" y="132"/>
                  </a:lnTo>
                  <a:lnTo>
                    <a:pt x="144" y="138"/>
                  </a:lnTo>
                  <a:lnTo>
                    <a:pt x="144" y="144"/>
                  </a:lnTo>
                  <a:lnTo>
                    <a:pt x="144" y="150"/>
                  </a:lnTo>
                  <a:lnTo>
                    <a:pt x="144" y="156"/>
                  </a:lnTo>
                  <a:lnTo>
                    <a:pt x="150" y="168"/>
                  </a:lnTo>
                  <a:lnTo>
                    <a:pt x="150" y="174"/>
                  </a:lnTo>
                  <a:lnTo>
                    <a:pt x="150" y="180"/>
                  </a:lnTo>
                  <a:lnTo>
                    <a:pt x="150" y="186"/>
                  </a:lnTo>
                  <a:lnTo>
                    <a:pt x="156" y="192"/>
                  </a:lnTo>
                  <a:lnTo>
                    <a:pt x="156" y="198"/>
                  </a:lnTo>
                  <a:lnTo>
                    <a:pt x="156" y="210"/>
                  </a:lnTo>
                  <a:lnTo>
                    <a:pt x="156" y="216"/>
                  </a:lnTo>
                  <a:lnTo>
                    <a:pt x="156" y="222"/>
                  </a:lnTo>
                  <a:lnTo>
                    <a:pt x="162" y="234"/>
                  </a:lnTo>
                  <a:lnTo>
                    <a:pt x="162" y="240"/>
                  </a:lnTo>
                  <a:lnTo>
                    <a:pt x="162" y="246"/>
                  </a:lnTo>
                  <a:lnTo>
                    <a:pt x="162" y="258"/>
                  </a:lnTo>
                  <a:lnTo>
                    <a:pt x="168" y="264"/>
                  </a:lnTo>
                  <a:lnTo>
                    <a:pt x="168" y="270"/>
                  </a:lnTo>
                  <a:lnTo>
                    <a:pt x="168" y="282"/>
                  </a:lnTo>
                  <a:lnTo>
                    <a:pt x="168" y="288"/>
                  </a:lnTo>
                  <a:lnTo>
                    <a:pt x="168" y="294"/>
                  </a:lnTo>
                  <a:lnTo>
                    <a:pt x="174" y="306"/>
                  </a:lnTo>
                  <a:lnTo>
                    <a:pt x="174" y="312"/>
                  </a:lnTo>
                  <a:lnTo>
                    <a:pt x="174" y="324"/>
                  </a:lnTo>
                  <a:lnTo>
                    <a:pt x="174" y="330"/>
                  </a:lnTo>
                  <a:lnTo>
                    <a:pt x="174" y="342"/>
                  </a:lnTo>
                  <a:lnTo>
                    <a:pt x="180" y="348"/>
                  </a:lnTo>
                  <a:lnTo>
                    <a:pt x="180" y="354"/>
                  </a:lnTo>
                  <a:lnTo>
                    <a:pt x="180" y="366"/>
                  </a:lnTo>
                  <a:lnTo>
                    <a:pt x="180" y="372"/>
                  </a:lnTo>
                  <a:lnTo>
                    <a:pt x="186" y="384"/>
                  </a:lnTo>
                  <a:lnTo>
                    <a:pt x="186" y="390"/>
                  </a:lnTo>
                  <a:lnTo>
                    <a:pt x="186" y="402"/>
                  </a:lnTo>
                  <a:lnTo>
                    <a:pt x="186" y="408"/>
                  </a:lnTo>
                  <a:lnTo>
                    <a:pt x="186" y="420"/>
                  </a:lnTo>
                  <a:lnTo>
                    <a:pt x="192" y="426"/>
                  </a:lnTo>
                  <a:lnTo>
                    <a:pt x="192" y="438"/>
                  </a:lnTo>
                  <a:lnTo>
                    <a:pt x="192" y="444"/>
                  </a:lnTo>
                  <a:lnTo>
                    <a:pt x="192" y="456"/>
                  </a:lnTo>
                  <a:lnTo>
                    <a:pt x="198" y="462"/>
                  </a:lnTo>
                  <a:lnTo>
                    <a:pt x="198" y="474"/>
                  </a:lnTo>
                  <a:lnTo>
                    <a:pt x="198" y="480"/>
                  </a:lnTo>
                  <a:lnTo>
                    <a:pt x="198" y="492"/>
                  </a:lnTo>
                  <a:lnTo>
                    <a:pt x="198" y="498"/>
                  </a:lnTo>
                  <a:lnTo>
                    <a:pt x="204" y="510"/>
                  </a:lnTo>
                  <a:lnTo>
                    <a:pt x="204" y="516"/>
                  </a:lnTo>
                  <a:lnTo>
                    <a:pt x="204" y="528"/>
                  </a:lnTo>
                  <a:lnTo>
                    <a:pt x="204" y="534"/>
                  </a:lnTo>
                  <a:lnTo>
                    <a:pt x="210" y="546"/>
                  </a:lnTo>
                  <a:lnTo>
                    <a:pt x="210" y="552"/>
                  </a:lnTo>
                  <a:lnTo>
                    <a:pt x="210" y="564"/>
                  </a:lnTo>
                  <a:lnTo>
                    <a:pt x="210" y="570"/>
                  </a:lnTo>
                  <a:lnTo>
                    <a:pt x="210" y="582"/>
                  </a:lnTo>
                  <a:lnTo>
                    <a:pt x="216" y="588"/>
                  </a:lnTo>
                  <a:lnTo>
                    <a:pt x="216" y="600"/>
                  </a:lnTo>
                  <a:lnTo>
                    <a:pt x="216" y="606"/>
                  </a:lnTo>
                  <a:lnTo>
                    <a:pt x="216" y="618"/>
                  </a:lnTo>
                  <a:lnTo>
                    <a:pt x="216" y="624"/>
                  </a:lnTo>
                  <a:lnTo>
                    <a:pt x="222" y="630"/>
                  </a:lnTo>
                  <a:lnTo>
                    <a:pt x="222" y="642"/>
                  </a:lnTo>
                  <a:lnTo>
                    <a:pt x="222" y="648"/>
                  </a:lnTo>
                  <a:lnTo>
                    <a:pt x="222" y="654"/>
                  </a:lnTo>
                  <a:lnTo>
                    <a:pt x="228" y="666"/>
                  </a:lnTo>
                  <a:lnTo>
                    <a:pt x="228" y="672"/>
                  </a:lnTo>
                  <a:lnTo>
                    <a:pt x="228" y="678"/>
                  </a:lnTo>
                  <a:lnTo>
                    <a:pt x="228" y="690"/>
                  </a:lnTo>
                  <a:lnTo>
                    <a:pt x="228" y="696"/>
                  </a:lnTo>
                  <a:lnTo>
                    <a:pt x="234" y="702"/>
                  </a:lnTo>
                  <a:lnTo>
                    <a:pt x="234" y="714"/>
                  </a:lnTo>
                  <a:lnTo>
                    <a:pt x="234" y="720"/>
                  </a:lnTo>
                  <a:lnTo>
                    <a:pt x="234" y="726"/>
                  </a:lnTo>
                  <a:lnTo>
                    <a:pt x="240" y="732"/>
                  </a:lnTo>
                  <a:lnTo>
                    <a:pt x="240" y="738"/>
                  </a:lnTo>
                  <a:lnTo>
                    <a:pt x="240" y="744"/>
                  </a:lnTo>
                  <a:lnTo>
                    <a:pt x="240" y="756"/>
                  </a:lnTo>
                  <a:lnTo>
                    <a:pt x="240" y="762"/>
                  </a:lnTo>
                  <a:lnTo>
                    <a:pt x="246" y="768"/>
                  </a:lnTo>
                  <a:lnTo>
                    <a:pt x="246" y="774"/>
                  </a:lnTo>
                  <a:lnTo>
                    <a:pt x="246" y="780"/>
                  </a:lnTo>
                  <a:lnTo>
                    <a:pt x="246" y="786"/>
                  </a:lnTo>
                  <a:lnTo>
                    <a:pt x="252" y="792"/>
                  </a:lnTo>
                  <a:lnTo>
                    <a:pt x="252" y="798"/>
                  </a:lnTo>
                  <a:lnTo>
                    <a:pt x="252" y="804"/>
                  </a:lnTo>
                  <a:lnTo>
                    <a:pt x="252" y="810"/>
                  </a:lnTo>
                  <a:lnTo>
                    <a:pt x="252" y="816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6237" name="Freeform 93"/>
            <p:cNvSpPr>
              <a:spLocks/>
            </p:cNvSpPr>
            <p:nvPr/>
          </p:nvSpPr>
          <p:spPr bwMode="auto">
            <a:xfrm>
              <a:off x="3876" y="2712"/>
              <a:ext cx="336" cy="294"/>
            </a:xfrm>
            <a:custGeom>
              <a:avLst/>
              <a:gdLst/>
              <a:ahLst/>
              <a:cxnLst>
                <a:cxn ang="0">
                  <a:pos x="330" y="192"/>
                </a:cxn>
                <a:cxn ang="0">
                  <a:pos x="324" y="198"/>
                </a:cxn>
                <a:cxn ang="0">
                  <a:pos x="318" y="204"/>
                </a:cxn>
                <a:cxn ang="0">
                  <a:pos x="312" y="204"/>
                </a:cxn>
                <a:cxn ang="0">
                  <a:pos x="306" y="210"/>
                </a:cxn>
                <a:cxn ang="0">
                  <a:pos x="300" y="216"/>
                </a:cxn>
                <a:cxn ang="0">
                  <a:pos x="294" y="216"/>
                </a:cxn>
                <a:cxn ang="0">
                  <a:pos x="282" y="216"/>
                </a:cxn>
                <a:cxn ang="0">
                  <a:pos x="276" y="216"/>
                </a:cxn>
                <a:cxn ang="0">
                  <a:pos x="270" y="216"/>
                </a:cxn>
                <a:cxn ang="0">
                  <a:pos x="264" y="216"/>
                </a:cxn>
                <a:cxn ang="0">
                  <a:pos x="258" y="210"/>
                </a:cxn>
                <a:cxn ang="0">
                  <a:pos x="252" y="204"/>
                </a:cxn>
                <a:cxn ang="0">
                  <a:pos x="246" y="198"/>
                </a:cxn>
                <a:cxn ang="0">
                  <a:pos x="240" y="192"/>
                </a:cxn>
                <a:cxn ang="0">
                  <a:pos x="234" y="186"/>
                </a:cxn>
                <a:cxn ang="0">
                  <a:pos x="228" y="174"/>
                </a:cxn>
                <a:cxn ang="0">
                  <a:pos x="222" y="168"/>
                </a:cxn>
                <a:cxn ang="0">
                  <a:pos x="210" y="156"/>
                </a:cxn>
                <a:cxn ang="0">
                  <a:pos x="204" y="144"/>
                </a:cxn>
                <a:cxn ang="0">
                  <a:pos x="198" y="132"/>
                </a:cxn>
                <a:cxn ang="0">
                  <a:pos x="192" y="114"/>
                </a:cxn>
                <a:cxn ang="0">
                  <a:pos x="186" y="102"/>
                </a:cxn>
                <a:cxn ang="0">
                  <a:pos x="180" y="90"/>
                </a:cxn>
                <a:cxn ang="0">
                  <a:pos x="174" y="78"/>
                </a:cxn>
                <a:cxn ang="0">
                  <a:pos x="168" y="66"/>
                </a:cxn>
                <a:cxn ang="0">
                  <a:pos x="162" y="54"/>
                </a:cxn>
                <a:cxn ang="0">
                  <a:pos x="156" y="42"/>
                </a:cxn>
                <a:cxn ang="0">
                  <a:pos x="150" y="30"/>
                </a:cxn>
                <a:cxn ang="0">
                  <a:pos x="138" y="24"/>
                </a:cxn>
                <a:cxn ang="0">
                  <a:pos x="132" y="12"/>
                </a:cxn>
                <a:cxn ang="0">
                  <a:pos x="126" y="6"/>
                </a:cxn>
                <a:cxn ang="0">
                  <a:pos x="120" y="6"/>
                </a:cxn>
                <a:cxn ang="0">
                  <a:pos x="114" y="0"/>
                </a:cxn>
                <a:cxn ang="0">
                  <a:pos x="108" y="0"/>
                </a:cxn>
                <a:cxn ang="0">
                  <a:pos x="102" y="6"/>
                </a:cxn>
                <a:cxn ang="0">
                  <a:pos x="96" y="12"/>
                </a:cxn>
                <a:cxn ang="0">
                  <a:pos x="90" y="18"/>
                </a:cxn>
                <a:cxn ang="0">
                  <a:pos x="84" y="24"/>
                </a:cxn>
                <a:cxn ang="0">
                  <a:pos x="72" y="36"/>
                </a:cxn>
                <a:cxn ang="0">
                  <a:pos x="66" y="48"/>
                </a:cxn>
                <a:cxn ang="0">
                  <a:pos x="60" y="66"/>
                </a:cxn>
                <a:cxn ang="0">
                  <a:pos x="54" y="84"/>
                </a:cxn>
                <a:cxn ang="0">
                  <a:pos x="48" y="108"/>
                </a:cxn>
                <a:cxn ang="0">
                  <a:pos x="42" y="126"/>
                </a:cxn>
                <a:cxn ang="0">
                  <a:pos x="36" y="150"/>
                </a:cxn>
                <a:cxn ang="0">
                  <a:pos x="30" y="180"/>
                </a:cxn>
                <a:cxn ang="0">
                  <a:pos x="24" y="204"/>
                </a:cxn>
                <a:cxn ang="0">
                  <a:pos x="18" y="234"/>
                </a:cxn>
                <a:cxn ang="0">
                  <a:pos x="12" y="258"/>
                </a:cxn>
                <a:cxn ang="0">
                  <a:pos x="0" y="288"/>
                </a:cxn>
              </a:cxnLst>
              <a:rect l="0" t="0" r="r" b="b"/>
              <a:pathLst>
                <a:path w="336" h="294">
                  <a:moveTo>
                    <a:pt x="336" y="186"/>
                  </a:moveTo>
                  <a:lnTo>
                    <a:pt x="336" y="186"/>
                  </a:lnTo>
                  <a:lnTo>
                    <a:pt x="330" y="192"/>
                  </a:lnTo>
                  <a:lnTo>
                    <a:pt x="324" y="192"/>
                  </a:lnTo>
                  <a:lnTo>
                    <a:pt x="324" y="198"/>
                  </a:lnTo>
                  <a:lnTo>
                    <a:pt x="318" y="198"/>
                  </a:lnTo>
                  <a:lnTo>
                    <a:pt x="318" y="204"/>
                  </a:lnTo>
                  <a:lnTo>
                    <a:pt x="312" y="204"/>
                  </a:lnTo>
                  <a:lnTo>
                    <a:pt x="306" y="210"/>
                  </a:lnTo>
                  <a:lnTo>
                    <a:pt x="300" y="210"/>
                  </a:lnTo>
                  <a:lnTo>
                    <a:pt x="300" y="216"/>
                  </a:lnTo>
                  <a:lnTo>
                    <a:pt x="294" y="216"/>
                  </a:lnTo>
                  <a:lnTo>
                    <a:pt x="288" y="216"/>
                  </a:lnTo>
                  <a:lnTo>
                    <a:pt x="282" y="216"/>
                  </a:lnTo>
                  <a:lnTo>
                    <a:pt x="276" y="216"/>
                  </a:lnTo>
                  <a:lnTo>
                    <a:pt x="270" y="216"/>
                  </a:lnTo>
                  <a:lnTo>
                    <a:pt x="264" y="216"/>
                  </a:lnTo>
                  <a:lnTo>
                    <a:pt x="264" y="210"/>
                  </a:lnTo>
                  <a:lnTo>
                    <a:pt x="258" y="210"/>
                  </a:lnTo>
                  <a:lnTo>
                    <a:pt x="252" y="210"/>
                  </a:lnTo>
                  <a:lnTo>
                    <a:pt x="252" y="204"/>
                  </a:lnTo>
                  <a:lnTo>
                    <a:pt x="246" y="204"/>
                  </a:lnTo>
                  <a:lnTo>
                    <a:pt x="246" y="198"/>
                  </a:lnTo>
                  <a:lnTo>
                    <a:pt x="240" y="198"/>
                  </a:lnTo>
                  <a:lnTo>
                    <a:pt x="240" y="192"/>
                  </a:lnTo>
                  <a:lnTo>
                    <a:pt x="234" y="192"/>
                  </a:lnTo>
                  <a:lnTo>
                    <a:pt x="234" y="186"/>
                  </a:lnTo>
                  <a:lnTo>
                    <a:pt x="228" y="180"/>
                  </a:lnTo>
                  <a:lnTo>
                    <a:pt x="228" y="174"/>
                  </a:lnTo>
                  <a:lnTo>
                    <a:pt x="222" y="174"/>
                  </a:lnTo>
                  <a:lnTo>
                    <a:pt x="222" y="168"/>
                  </a:lnTo>
                  <a:lnTo>
                    <a:pt x="216" y="162"/>
                  </a:lnTo>
                  <a:lnTo>
                    <a:pt x="216" y="156"/>
                  </a:lnTo>
                  <a:lnTo>
                    <a:pt x="210" y="156"/>
                  </a:lnTo>
                  <a:lnTo>
                    <a:pt x="210" y="150"/>
                  </a:lnTo>
                  <a:lnTo>
                    <a:pt x="210" y="144"/>
                  </a:lnTo>
                  <a:lnTo>
                    <a:pt x="204" y="144"/>
                  </a:lnTo>
                  <a:lnTo>
                    <a:pt x="204" y="138"/>
                  </a:lnTo>
                  <a:lnTo>
                    <a:pt x="204" y="132"/>
                  </a:lnTo>
                  <a:lnTo>
                    <a:pt x="198" y="132"/>
                  </a:lnTo>
                  <a:lnTo>
                    <a:pt x="198" y="126"/>
                  </a:lnTo>
                  <a:lnTo>
                    <a:pt x="198" y="120"/>
                  </a:lnTo>
                  <a:lnTo>
                    <a:pt x="192" y="120"/>
                  </a:lnTo>
                  <a:lnTo>
                    <a:pt x="192" y="114"/>
                  </a:lnTo>
                  <a:lnTo>
                    <a:pt x="192" y="108"/>
                  </a:lnTo>
                  <a:lnTo>
                    <a:pt x="186" y="108"/>
                  </a:lnTo>
                  <a:lnTo>
                    <a:pt x="186" y="102"/>
                  </a:lnTo>
                  <a:lnTo>
                    <a:pt x="186" y="96"/>
                  </a:lnTo>
                  <a:lnTo>
                    <a:pt x="180" y="96"/>
                  </a:lnTo>
                  <a:lnTo>
                    <a:pt x="180" y="90"/>
                  </a:lnTo>
                  <a:lnTo>
                    <a:pt x="180" y="84"/>
                  </a:lnTo>
                  <a:lnTo>
                    <a:pt x="174" y="84"/>
                  </a:lnTo>
                  <a:lnTo>
                    <a:pt x="174" y="78"/>
                  </a:lnTo>
                  <a:lnTo>
                    <a:pt x="174" y="72"/>
                  </a:lnTo>
                  <a:lnTo>
                    <a:pt x="168" y="72"/>
                  </a:lnTo>
                  <a:lnTo>
                    <a:pt x="168" y="66"/>
                  </a:lnTo>
                  <a:lnTo>
                    <a:pt x="168" y="60"/>
                  </a:lnTo>
                  <a:lnTo>
                    <a:pt x="162" y="60"/>
                  </a:lnTo>
                  <a:lnTo>
                    <a:pt x="162" y="54"/>
                  </a:lnTo>
                  <a:lnTo>
                    <a:pt x="156" y="48"/>
                  </a:lnTo>
                  <a:lnTo>
                    <a:pt x="156" y="42"/>
                  </a:lnTo>
                  <a:lnTo>
                    <a:pt x="150" y="36"/>
                  </a:lnTo>
                  <a:lnTo>
                    <a:pt x="150" y="30"/>
                  </a:lnTo>
                  <a:lnTo>
                    <a:pt x="144" y="30"/>
                  </a:lnTo>
                  <a:lnTo>
                    <a:pt x="144" y="24"/>
                  </a:lnTo>
                  <a:lnTo>
                    <a:pt x="138" y="24"/>
                  </a:lnTo>
                  <a:lnTo>
                    <a:pt x="138" y="18"/>
                  </a:lnTo>
                  <a:lnTo>
                    <a:pt x="132" y="12"/>
                  </a:lnTo>
                  <a:lnTo>
                    <a:pt x="126" y="12"/>
                  </a:lnTo>
                  <a:lnTo>
                    <a:pt x="126" y="6"/>
                  </a:lnTo>
                  <a:lnTo>
                    <a:pt x="120" y="6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2" y="6"/>
                  </a:lnTo>
                  <a:lnTo>
                    <a:pt x="96" y="6"/>
                  </a:lnTo>
                  <a:lnTo>
                    <a:pt x="96" y="12"/>
                  </a:lnTo>
                  <a:lnTo>
                    <a:pt x="90" y="12"/>
                  </a:lnTo>
                  <a:lnTo>
                    <a:pt x="90" y="18"/>
                  </a:lnTo>
                  <a:lnTo>
                    <a:pt x="84" y="18"/>
                  </a:lnTo>
                  <a:lnTo>
                    <a:pt x="84" y="24"/>
                  </a:lnTo>
                  <a:lnTo>
                    <a:pt x="78" y="30"/>
                  </a:lnTo>
                  <a:lnTo>
                    <a:pt x="78" y="36"/>
                  </a:lnTo>
                  <a:lnTo>
                    <a:pt x="72" y="36"/>
                  </a:lnTo>
                  <a:lnTo>
                    <a:pt x="72" y="42"/>
                  </a:lnTo>
                  <a:lnTo>
                    <a:pt x="72" y="48"/>
                  </a:lnTo>
                  <a:lnTo>
                    <a:pt x="66" y="48"/>
                  </a:lnTo>
                  <a:lnTo>
                    <a:pt x="66" y="54"/>
                  </a:lnTo>
                  <a:lnTo>
                    <a:pt x="66" y="60"/>
                  </a:lnTo>
                  <a:lnTo>
                    <a:pt x="66" y="66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54" y="84"/>
                  </a:lnTo>
                  <a:lnTo>
                    <a:pt x="54" y="90"/>
                  </a:lnTo>
                  <a:lnTo>
                    <a:pt x="54" y="96"/>
                  </a:lnTo>
                  <a:lnTo>
                    <a:pt x="48" y="102"/>
                  </a:lnTo>
                  <a:lnTo>
                    <a:pt x="48" y="108"/>
                  </a:lnTo>
                  <a:lnTo>
                    <a:pt x="48" y="114"/>
                  </a:lnTo>
                  <a:lnTo>
                    <a:pt x="42" y="120"/>
                  </a:lnTo>
                  <a:lnTo>
                    <a:pt x="42" y="126"/>
                  </a:lnTo>
                  <a:lnTo>
                    <a:pt x="42" y="132"/>
                  </a:lnTo>
                  <a:lnTo>
                    <a:pt x="42" y="138"/>
                  </a:lnTo>
                  <a:lnTo>
                    <a:pt x="36" y="144"/>
                  </a:lnTo>
                  <a:lnTo>
                    <a:pt x="36" y="150"/>
                  </a:lnTo>
                  <a:lnTo>
                    <a:pt x="36" y="156"/>
                  </a:lnTo>
                  <a:lnTo>
                    <a:pt x="30" y="162"/>
                  </a:lnTo>
                  <a:lnTo>
                    <a:pt x="30" y="168"/>
                  </a:lnTo>
                  <a:lnTo>
                    <a:pt x="30" y="174"/>
                  </a:lnTo>
                  <a:lnTo>
                    <a:pt x="30" y="180"/>
                  </a:lnTo>
                  <a:lnTo>
                    <a:pt x="24" y="186"/>
                  </a:lnTo>
                  <a:lnTo>
                    <a:pt x="24" y="192"/>
                  </a:lnTo>
                  <a:lnTo>
                    <a:pt x="24" y="198"/>
                  </a:lnTo>
                  <a:lnTo>
                    <a:pt x="24" y="204"/>
                  </a:lnTo>
                  <a:lnTo>
                    <a:pt x="24" y="210"/>
                  </a:lnTo>
                  <a:lnTo>
                    <a:pt x="18" y="216"/>
                  </a:lnTo>
                  <a:lnTo>
                    <a:pt x="18" y="222"/>
                  </a:lnTo>
                  <a:lnTo>
                    <a:pt x="18" y="228"/>
                  </a:lnTo>
                  <a:lnTo>
                    <a:pt x="18" y="234"/>
                  </a:lnTo>
                  <a:lnTo>
                    <a:pt x="12" y="240"/>
                  </a:lnTo>
                  <a:lnTo>
                    <a:pt x="12" y="246"/>
                  </a:lnTo>
                  <a:lnTo>
                    <a:pt x="12" y="252"/>
                  </a:lnTo>
                  <a:lnTo>
                    <a:pt x="12" y="258"/>
                  </a:lnTo>
                  <a:lnTo>
                    <a:pt x="6" y="264"/>
                  </a:lnTo>
                  <a:lnTo>
                    <a:pt x="6" y="270"/>
                  </a:lnTo>
                  <a:lnTo>
                    <a:pt x="6" y="276"/>
                  </a:lnTo>
                  <a:lnTo>
                    <a:pt x="6" y="282"/>
                  </a:lnTo>
                  <a:lnTo>
                    <a:pt x="0" y="288"/>
                  </a:lnTo>
                  <a:lnTo>
                    <a:pt x="0" y="294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6238" name="Freeform 94"/>
            <p:cNvSpPr>
              <a:spLocks/>
            </p:cNvSpPr>
            <p:nvPr/>
          </p:nvSpPr>
          <p:spPr bwMode="auto">
            <a:xfrm>
              <a:off x="3624" y="2436"/>
              <a:ext cx="252" cy="816"/>
            </a:xfrm>
            <a:custGeom>
              <a:avLst/>
              <a:gdLst/>
              <a:ahLst/>
              <a:cxnLst>
                <a:cxn ang="0">
                  <a:pos x="252" y="588"/>
                </a:cxn>
                <a:cxn ang="0">
                  <a:pos x="246" y="612"/>
                </a:cxn>
                <a:cxn ang="0">
                  <a:pos x="240" y="630"/>
                </a:cxn>
                <a:cxn ang="0">
                  <a:pos x="234" y="654"/>
                </a:cxn>
                <a:cxn ang="0">
                  <a:pos x="228" y="678"/>
                </a:cxn>
                <a:cxn ang="0">
                  <a:pos x="222" y="696"/>
                </a:cxn>
                <a:cxn ang="0">
                  <a:pos x="216" y="714"/>
                </a:cxn>
                <a:cxn ang="0">
                  <a:pos x="210" y="732"/>
                </a:cxn>
                <a:cxn ang="0">
                  <a:pos x="210" y="750"/>
                </a:cxn>
                <a:cxn ang="0">
                  <a:pos x="204" y="762"/>
                </a:cxn>
                <a:cxn ang="0">
                  <a:pos x="198" y="780"/>
                </a:cxn>
                <a:cxn ang="0">
                  <a:pos x="192" y="792"/>
                </a:cxn>
                <a:cxn ang="0">
                  <a:pos x="186" y="798"/>
                </a:cxn>
                <a:cxn ang="0">
                  <a:pos x="180" y="810"/>
                </a:cxn>
                <a:cxn ang="0">
                  <a:pos x="174" y="816"/>
                </a:cxn>
                <a:cxn ang="0">
                  <a:pos x="168" y="816"/>
                </a:cxn>
                <a:cxn ang="0">
                  <a:pos x="168" y="816"/>
                </a:cxn>
                <a:cxn ang="0">
                  <a:pos x="162" y="816"/>
                </a:cxn>
                <a:cxn ang="0">
                  <a:pos x="156" y="816"/>
                </a:cxn>
                <a:cxn ang="0">
                  <a:pos x="150" y="810"/>
                </a:cxn>
                <a:cxn ang="0">
                  <a:pos x="144" y="798"/>
                </a:cxn>
                <a:cxn ang="0">
                  <a:pos x="138" y="786"/>
                </a:cxn>
                <a:cxn ang="0">
                  <a:pos x="132" y="774"/>
                </a:cxn>
                <a:cxn ang="0">
                  <a:pos x="126" y="756"/>
                </a:cxn>
                <a:cxn ang="0">
                  <a:pos x="126" y="738"/>
                </a:cxn>
                <a:cxn ang="0">
                  <a:pos x="120" y="720"/>
                </a:cxn>
                <a:cxn ang="0">
                  <a:pos x="114" y="696"/>
                </a:cxn>
                <a:cxn ang="0">
                  <a:pos x="108" y="672"/>
                </a:cxn>
                <a:cxn ang="0">
                  <a:pos x="102" y="642"/>
                </a:cxn>
                <a:cxn ang="0">
                  <a:pos x="96" y="618"/>
                </a:cxn>
                <a:cxn ang="0">
                  <a:pos x="90" y="582"/>
                </a:cxn>
                <a:cxn ang="0">
                  <a:pos x="84" y="552"/>
                </a:cxn>
                <a:cxn ang="0">
                  <a:pos x="84" y="522"/>
                </a:cxn>
                <a:cxn ang="0">
                  <a:pos x="78" y="486"/>
                </a:cxn>
                <a:cxn ang="0">
                  <a:pos x="72" y="450"/>
                </a:cxn>
                <a:cxn ang="0">
                  <a:pos x="66" y="414"/>
                </a:cxn>
                <a:cxn ang="0">
                  <a:pos x="60" y="378"/>
                </a:cxn>
                <a:cxn ang="0">
                  <a:pos x="54" y="342"/>
                </a:cxn>
                <a:cxn ang="0">
                  <a:pos x="48" y="306"/>
                </a:cxn>
                <a:cxn ang="0">
                  <a:pos x="42" y="270"/>
                </a:cxn>
                <a:cxn ang="0">
                  <a:pos x="42" y="234"/>
                </a:cxn>
                <a:cxn ang="0">
                  <a:pos x="36" y="198"/>
                </a:cxn>
                <a:cxn ang="0">
                  <a:pos x="30" y="168"/>
                </a:cxn>
                <a:cxn ang="0">
                  <a:pos x="24" y="138"/>
                </a:cxn>
                <a:cxn ang="0">
                  <a:pos x="18" y="102"/>
                </a:cxn>
                <a:cxn ang="0">
                  <a:pos x="12" y="78"/>
                </a:cxn>
                <a:cxn ang="0">
                  <a:pos x="6" y="48"/>
                </a:cxn>
                <a:cxn ang="0">
                  <a:pos x="0" y="24"/>
                </a:cxn>
                <a:cxn ang="0">
                  <a:pos x="0" y="0"/>
                </a:cxn>
              </a:cxnLst>
              <a:rect l="0" t="0" r="r" b="b"/>
              <a:pathLst>
                <a:path w="252" h="816">
                  <a:moveTo>
                    <a:pt x="252" y="570"/>
                  </a:moveTo>
                  <a:lnTo>
                    <a:pt x="252" y="576"/>
                  </a:lnTo>
                  <a:lnTo>
                    <a:pt x="252" y="582"/>
                  </a:lnTo>
                  <a:lnTo>
                    <a:pt x="252" y="588"/>
                  </a:lnTo>
                  <a:lnTo>
                    <a:pt x="246" y="594"/>
                  </a:lnTo>
                  <a:lnTo>
                    <a:pt x="246" y="600"/>
                  </a:lnTo>
                  <a:lnTo>
                    <a:pt x="246" y="606"/>
                  </a:lnTo>
                  <a:lnTo>
                    <a:pt x="246" y="612"/>
                  </a:lnTo>
                  <a:lnTo>
                    <a:pt x="240" y="618"/>
                  </a:lnTo>
                  <a:lnTo>
                    <a:pt x="240" y="624"/>
                  </a:lnTo>
                  <a:lnTo>
                    <a:pt x="240" y="630"/>
                  </a:lnTo>
                  <a:lnTo>
                    <a:pt x="240" y="636"/>
                  </a:lnTo>
                  <a:lnTo>
                    <a:pt x="234" y="642"/>
                  </a:lnTo>
                  <a:lnTo>
                    <a:pt x="234" y="648"/>
                  </a:lnTo>
                  <a:lnTo>
                    <a:pt x="234" y="654"/>
                  </a:lnTo>
                  <a:lnTo>
                    <a:pt x="234" y="660"/>
                  </a:lnTo>
                  <a:lnTo>
                    <a:pt x="234" y="666"/>
                  </a:lnTo>
                  <a:lnTo>
                    <a:pt x="228" y="672"/>
                  </a:lnTo>
                  <a:lnTo>
                    <a:pt x="228" y="678"/>
                  </a:lnTo>
                  <a:lnTo>
                    <a:pt x="228" y="684"/>
                  </a:lnTo>
                  <a:lnTo>
                    <a:pt x="222" y="690"/>
                  </a:lnTo>
                  <a:lnTo>
                    <a:pt x="222" y="696"/>
                  </a:lnTo>
                  <a:lnTo>
                    <a:pt x="222" y="702"/>
                  </a:lnTo>
                  <a:lnTo>
                    <a:pt x="222" y="708"/>
                  </a:lnTo>
                  <a:lnTo>
                    <a:pt x="216" y="714"/>
                  </a:lnTo>
                  <a:lnTo>
                    <a:pt x="216" y="720"/>
                  </a:lnTo>
                  <a:lnTo>
                    <a:pt x="216" y="726"/>
                  </a:lnTo>
                  <a:lnTo>
                    <a:pt x="210" y="732"/>
                  </a:lnTo>
                  <a:lnTo>
                    <a:pt x="210" y="738"/>
                  </a:lnTo>
                  <a:lnTo>
                    <a:pt x="210" y="744"/>
                  </a:lnTo>
                  <a:lnTo>
                    <a:pt x="210" y="750"/>
                  </a:lnTo>
                  <a:lnTo>
                    <a:pt x="204" y="756"/>
                  </a:lnTo>
                  <a:lnTo>
                    <a:pt x="204" y="762"/>
                  </a:lnTo>
                  <a:lnTo>
                    <a:pt x="198" y="768"/>
                  </a:lnTo>
                  <a:lnTo>
                    <a:pt x="198" y="774"/>
                  </a:lnTo>
                  <a:lnTo>
                    <a:pt x="198" y="780"/>
                  </a:lnTo>
                  <a:lnTo>
                    <a:pt x="192" y="786"/>
                  </a:lnTo>
                  <a:lnTo>
                    <a:pt x="192" y="792"/>
                  </a:lnTo>
                  <a:lnTo>
                    <a:pt x="192" y="798"/>
                  </a:lnTo>
                  <a:lnTo>
                    <a:pt x="186" y="798"/>
                  </a:lnTo>
                  <a:lnTo>
                    <a:pt x="186" y="804"/>
                  </a:lnTo>
                  <a:lnTo>
                    <a:pt x="180" y="804"/>
                  </a:lnTo>
                  <a:lnTo>
                    <a:pt x="180" y="810"/>
                  </a:lnTo>
                  <a:lnTo>
                    <a:pt x="174" y="816"/>
                  </a:lnTo>
                  <a:lnTo>
                    <a:pt x="168" y="816"/>
                  </a:lnTo>
                  <a:lnTo>
                    <a:pt x="162" y="816"/>
                  </a:lnTo>
                  <a:lnTo>
                    <a:pt x="156" y="816"/>
                  </a:lnTo>
                  <a:lnTo>
                    <a:pt x="156" y="810"/>
                  </a:lnTo>
                  <a:lnTo>
                    <a:pt x="150" y="810"/>
                  </a:lnTo>
                  <a:lnTo>
                    <a:pt x="150" y="804"/>
                  </a:lnTo>
                  <a:lnTo>
                    <a:pt x="144" y="798"/>
                  </a:lnTo>
                  <a:lnTo>
                    <a:pt x="144" y="792"/>
                  </a:lnTo>
                  <a:lnTo>
                    <a:pt x="138" y="792"/>
                  </a:lnTo>
                  <a:lnTo>
                    <a:pt x="138" y="786"/>
                  </a:lnTo>
                  <a:lnTo>
                    <a:pt x="138" y="780"/>
                  </a:lnTo>
                  <a:lnTo>
                    <a:pt x="132" y="774"/>
                  </a:lnTo>
                  <a:lnTo>
                    <a:pt x="132" y="768"/>
                  </a:lnTo>
                  <a:lnTo>
                    <a:pt x="132" y="762"/>
                  </a:lnTo>
                  <a:lnTo>
                    <a:pt x="126" y="756"/>
                  </a:lnTo>
                  <a:lnTo>
                    <a:pt x="126" y="750"/>
                  </a:lnTo>
                  <a:lnTo>
                    <a:pt x="126" y="744"/>
                  </a:lnTo>
                  <a:lnTo>
                    <a:pt x="126" y="738"/>
                  </a:lnTo>
                  <a:lnTo>
                    <a:pt x="120" y="732"/>
                  </a:lnTo>
                  <a:lnTo>
                    <a:pt x="120" y="726"/>
                  </a:lnTo>
                  <a:lnTo>
                    <a:pt x="120" y="720"/>
                  </a:lnTo>
                  <a:lnTo>
                    <a:pt x="114" y="714"/>
                  </a:lnTo>
                  <a:lnTo>
                    <a:pt x="114" y="708"/>
                  </a:lnTo>
                  <a:lnTo>
                    <a:pt x="114" y="702"/>
                  </a:lnTo>
                  <a:lnTo>
                    <a:pt x="114" y="696"/>
                  </a:lnTo>
                  <a:lnTo>
                    <a:pt x="114" y="690"/>
                  </a:lnTo>
                  <a:lnTo>
                    <a:pt x="108" y="684"/>
                  </a:lnTo>
                  <a:lnTo>
                    <a:pt x="108" y="678"/>
                  </a:lnTo>
                  <a:lnTo>
                    <a:pt x="108" y="672"/>
                  </a:lnTo>
                  <a:lnTo>
                    <a:pt x="108" y="666"/>
                  </a:lnTo>
                  <a:lnTo>
                    <a:pt x="108" y="660"/>
                  </a:lnTo>
                  <a:lnTo>
                    <a:pt x="102" y="648"/>
                  </a:lnTo>
                  <a:lnTo>
                    <a:pt x="102" y="642"/>
                  </a:lnTo>
                  <a:lnTo>
                    <a:pt x="102" y="636"/>
                  </a:lnTo>
                  <a:lnTo>
                    <a:pt x="102" y="630"/>
                  </a:lnTo>
                  <a:lnTo>
                    <a:pt x="96" y="624"/>
                  </a:lnTo>
                  <a:lnTo>
                    <a:pt x="96" y="618"/>
                  </a:lnTo>
                  <a:lnTo>
                    <a:pt x="96" y="606"/>
                  </a:lnTo>
                  <a:lnTo>
                    <a:pt x="96" y="600"/>
                  </a:lnTo>
                  <a:lnTo>
                    <a:pt x="96" y="594"/>
                  </a:lnTo>
                  <a:lnTo>
                    <a:pt x="90" y="582"/>
                  </a:lnTo>
                  <a:lnTo>
                    <a:pt x="90" y="576"/>
                  </a:lnTo>
                  <a:lnTo>
                    <a:pt x="90" y="570"/>
                  </a:lnTo>
                  <a:lnTo>
                    <a:pt x="90" y="558"/>
                  </a:lnTo>
                  <a:lnTo>
                    <a:pt x="84" y="552"/>
                  </a:lnTo>
                  <a:lnTo>
                    <a:pt x="84" y="546"/>
                  </a:lnTo>
                  <a:lnTo>
                    <a:pt x="84" y="534"/>
                  </a:lnTo>
                  <a:lnTo>
                    <a:pt x="84" y="528"/>
                  </a:lnTo>
                  <a:lnTo>
                    <a:pt x="84" y="522"/>
                  </a:lnTo>
                  <a:lnTo>
                    <a:pt x="78" y="510"/>
                  </a:lnTo>
                  <a:lnTo>
                    <a:pt x="78" y="504"/>
                  </a:lnTo>
                  <a:lnTo>
                    <a:pt x="78" y="492"/>
                  </a:lnTo>
                  <a:lnTo>
                    <a:pt x="78" y="486"/>
                  </a:lnTo>
                  <a:lnTo>
                    <a:pt x="78" y="474"/>
                  </a:lnTo>
                  <a:lnTo>
                    <a:pt x="72" y="468"/>
                  </a:lnTo>
                  <a:lnTo>
                    <a:pt x="72" y="462"/>
                  </a:lnTo>
                  <a:lnTo>
                    <a:pt x="72" y="450"/>
                  </a:lnTo>
                  <a:lnTo>
                    <a:pt x="72" y="444"/>
                  </a:lnTo>
                  <a:lnTo>
                    <a:pt x="66" y="432"/>
                  </a:lnTo>
                  <a:lnTo>
                    <a:pt x="66" y="426"/>
                  </a:lnTo>
                  <a:lnTo>
                    <a:pt x="66" y="414"/>
                  </a:lnTo>
                  <a:lnTo>
                    <a:pt x="66" y="408"/>
                  </a:lnTo>
                  <a:lnTo>
                    <a:pt x="66" y="396"/>
                  </a:lnTo>
                  <a:lnTo>
                    <a:pt x="60" y="390"/>
                  </a:lnTo>
                  <a:lnTo>
                    <a:pt x="60" y="378"/>
                  </a:lnTo>
                  <a:lnTo>
                    <a:pt x="60" y="372"/>
                  </a:lnTo>
                  <a:lnTo>
                    <a:pt x="60" y="360"/>
                  </a:lnTo>
                  <a:lnTo>
                    <a:pt x="54" y="354"/>
                  </a:lnTo>
                  <a:lnTo>
                    <a:pt x="54" y="342"/>
                  </a:lnTo>
                  <a:lnTo>
                    <a:pt x="54" y="336"/>
                  </a:lnTo>
                  <a:lnTo>
                    <a:pt x="54" y="324"/>
                  </a:lnTo>
                  <a:lnTo>
                    <a:pt x="54" y="318"/>
                  </a:lnTo>
                  <a:lnTo>
                    <a:pt x="48" y="306"/>
                  </a:lnTo>
                  <a:lnTo>
                    <a:pt x="48" y="300"/>
                  </a:lnTo>
                  <a:lnTo>
                    <a:pt x="48" y="288"/>
                  </a:lnTo>
                  <a:lnTo>
                    <a:pt x="48" y="282"/>
                  </a:lnTo>
                  <a:lnTo>
                    <a:pt x="42" y="270"/>
                  </a:lnTo>
                  <a:lnTo>
                    <a:pt x="42" y="264"/>
                  </a:lnTo>
                  <a:lnTo>
                    <a:pt x="42" y="252"/>
                  </a:lnTo>
                  <a:lnTo>
                    <a:pt x="42" y="246"/>
                  </a:lnTo>
                  <a:lnTo>
                    <a:pt x="42" y="234"/>
                  </a:lnTo>
                  <a:lnTo>
                    <a:pt x="36" y="228"/>
                  </a:lnTo>
                  <a:lnTo>
                    <a:pt x="36" y="216"/>
                  </a:lnTo>
                  <a:lnTo>
                    <a:pt x="36" y="210"/>
                  </a:lnTo>
                  <a:lnTo>
                    <a:pt x="36" y="198"/>
                  </a:lnTo>
                  <a:lnTo>
                    <a:pt x="36" y="192"/>
                  </a:lnTo>
                  <a:lnTo>
                    <a:pt x="30" y="186"/>
                  </a:lnTo>
                  <a:lnTo>
                    <a:pt x="30" y="174"/>
                  </a:lnTo>
                  <a:lnTo>
                    <a:pt x="30" y="168"/>
                  </a:lnTo>
                  <a:lnTo>
                    <a:pt x="30" y="162"/>
                  </a:lnTo>
                  <a:lnTo>
                    <a:pt x="24" y="150"/>
                  </a:lnTo>
                  <a:lnTo>
                    <a:pt x="24" y="144"/>
                  </a:lnTo>
                  <a:lnTo>
                    <a:pt x="24" y="138"/>
                  </a:lnTo>
                  <a:lnTo>
                    <a:pt x="24" y="126"/>
                  </a:lnTo>
                  <a:lnTo>
                    <a:pt x="24" y="120"/>
                  </a:lnTo>
                  <a:lnTo>
                    <a:pt x="18" y="114"/>
                  </a:lnTo>
                  <a:lnTo>
                    <a:pt x="18" y="102"/>
                  </a:lnTo>
                  <a:lnTo>
                    <a:pt x="18" y="96"/>
                  </a:lnTo>
                  <a:lnTo>
                    <a:pt x="18" y="90"/>
                  </a:lnTo>
                  <a:lnTo>
                    <a:pt x="12" y="84"/>
                  </a:lnTo>
                  <a:lnTo>
                    <a:pt x="12" y="78"/>
                  </a:lnTo>
                  <a:lnTo>
                    <a:pt x="12" y="72"/>
                  </a:lnTo>
                  <a:lnTo>
                    <a:pt x="12" y="60"/>
                  </a:lnTo>
                  <a:lnTo>
                    <a:pt x="12" y="54"/>
                  </a:lnTo>
                  <a:lnTo>
                    <a:pt x="6" y="48"/>
                  </a:lnTo>
                  <a:lnTo>
                    <a:pt x="6" y="42"/>
                  </a:lnTo>
                  <a:lnTo>
                    <a:pt x="6" y="36"/>
                  </a:lnTo>
                  <a:lnTo>
                    <a:pt x="6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6251" name="Group 107"/>
          <p:cNvGrpSpPr>
            <a:grpSpLocks/>
          </p:cNvGrpSpPr>
          <p:nvPr/>
        </p:nvGrpSpPr>
        <p:grpSpPr bwMode="auto">
          <a:xfrm>
            <a:off x="5715000" y="3733800"/>
            <a:ext cx="3200400" cy="2235200"/>
            <a:chOff x="3648" y="2352"/>
            <a:chExt cx="2016" cy="1408"/>
          </a:xfrm>
        </p:grpSpPr>
        <p:sp>
          <p:nvSpPr>
            <p:cNvPr id="6232" name="Line 88"/>
            <p:cNvSpPr>
              <a:spLocks noChangeShapeType="1"/>
            </p:cNvSpPr>
            <p:nvPr/>
          </p:nvSpPr>
          <p:spPr bwMode="auto">
            <a:xfrm>
              <a:off x="3648" y="3240"/>
              <a:ext cx="1968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6233" name="Line 89"/>
            <p:cNvSpPr>
              <a:spLocks noChangeShapeType="1"/>
            </p:cNvSpPr>
            <p:nvPr/>
          </p:nvSpPr>
          <p:spPr bwMode="auto">
            <a:xfrm>
              <a:off x="4632" y="2400"/>
              <a:ext cx="1" cy="13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6241" name="Object 97"/>
            <p:cNvGraphicFramePr>
              <a:graphicFrameLocks noChangeAspect="1"/>
            </p:cNvGraphicFramePr>
            <p:nvPr/>
          </p:nvGraphicFramePr>
          <p:xfrm>
            <a:off x="4456" y="3264"/>
            <a:ext cx="200" cy="220"/>
          </p:xfrm>
          <a:graphic>
            <a:graphicData uri="http://schemas.openxmlformats.org/presentationml/2006/ole">
              <p:oleObj spid="_x0000_s6241" name="Equation" r:id="rId10" imgW="126835" imgH="139518" progId="Equation.3">
                <p:embed/>
              </p:oleObj>
            </a:graphicData>
          </a:graphic>
        </p:graphicFrame>
        <p:graphicFrame>
          <p:nvGraphicFramePr>
            <p:cNvPr id="6242" name="Object 98"/>
            <p:cNvGraphicFramePr>
              <a:graphicFrameLocks noChangeAspect="1"/>
            </p:cNvGraphicFramePr>
            <p:nvPr/>
          </p:nvGraphicFramePr>
          <p:xfrm>
            <a:off x="5464" y="3264"/>
            <a:ext cx="200" cy="220"/>
          </p:xfrm>
          <a:graphic>
            <a:graphicData uri="http://schemas.openxmlformats.org/presentationml/2006/ole">
              <p:oleObj spid="_x0000_s6242" name="Equation" r:id="rId11" imgW="126835" imgH="139518" progId="Equation.3">
                <p:embed/>
              </p:oleObj>
            </a:graphicData>
          </a:graphic>
        </p:graphicFrame>
        <p:graphicFrame>
          <p:nvGraphicFramePr>
            <p:cNvPr id="6243" name="Object 99"/>
            <p:cNvGraphicFramePr>
              <a:graphicFrameLocks noChangeAspect="1"/>
            </p:cNvGraphicFramePr>
            <p:nvPr/>
          </p:nvGraphicFramePr>
          <p:xfrm>
            <a:off x="4416" y="2352"/>
            <a:ext cx="220" cy="260"/>
          </p:xfrm>
          <a:graphic>
            <a:graphicData uri="http://schemas.openxmlformats.org/presentationml/2006/ole">
              <p:oleObj spid="_x0000_s6243" name="Equation" r:id="rId12" imgW="139579" imgH="164957" progId="Equation.3">
                <p:embed/>
              </p:oleObj>
            </a:graphicData>
          </a:graphic>
        </p:graphicFrame>
      </p:grpSp>
      <p:graphicFrame>
        <p:nvGraphicFramePr>
          <p:cNvPr id="6252" name="Object 108"/>
          <p:cNvGraphicFramePr>
            <a:graphicFrameLocks noChangeAspect="1"/>
          </p:cNvGraphicFramePr>
          <p:nvPr/>
        </p:nvGraphicFramePr>
        <p:xfrm>
          <a:off x="7391400" y="4343400"/>
          <a:ext cx="1539875" cy="315913"/>
        </p:xfrm>
        <a:graphic>
          <a:graphicData uri="http://schemas.openxmlformats.org/presentationml/2006/ole">
            <p:oleObj spid="_x0000_s6252" name="Equation" r:id="rId13" imgW="1548728" imgH="317362" progId="Equation.3">
              <p:embed/>
            </p:oleObj>
          </a:graphicData>
        </a:graphic>
      </p:graphicFrame>
      <p:pic>
        <p:nvPicPr>
          <p:cNvPr id="6259" name="Picture 115" descr="机动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6260" name="Text Box 116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6261" name="Picture 117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6262" name="Picture 118" descr="目录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6263" name="Picture 119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6264" name="Picture 120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6265" name="Picture 121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7" grpId="0" build="p" autoUpdateAnimBg="0"/>
      <p:bldP spid="6179" grpId="0" autoUpdateAnimBg="0"/>
      <p:bldP spid="6180" grpId="0" autoUpdateAnimBg="0"/>
      <p:bldP spid="6187" grpId="0" autoUpdateAnimBg="0"/>
      <p:bldP spid="6195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349250"/>
            <a:ext cx="2057400" cy="6096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 </a:t>
            </a:r>
            <a:r>
              <a:rPr lang="en-US" altLang="zh-CN" sz="2800" b="1">
                <a:ea typeface="楷体_GB2312" pitchFamily="49" charset="-122"/>
              </a:rPr>
              <a:t>.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证明</a:t>
            </a: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2051050" y="188913"/>
          <a:ext cx="1866900" cy="850900"/>
        </p:xfrm>
        <a:graphic>
          <a:graphicData uri="http://schemas.openxmlformats.org/presentationml/2006/ole">
            <p:oleObj spid="_x0000_s7171" name="Equation" r:id="rId3" imgW="1866900" imgH="850900" progId="Equation.3">
              <p:embed/>
            </p:oleObj>
          </a:graphicData>
        </a:graphic>
      </p:graphicFrame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09600" y="1385888"/>
            <a:ext cx="3048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任给正数</a:t>
            </a:r>
            <a:r>
              <a:rPr kumimoji="1" lang="zh-CN" altLang="en-US" sz="2800" i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M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352800" y="1400175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要使</a:t>
            </a:r>
          </a:p>
        </p:txBody>
      </p:sp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4241800" y="1233488"/>
          <a:ext cx="1778000" cy="914400"/>
        </p:xfrm>
        <a:graphic>
          <a:graphicData uri="http://schemas.openxmlformats.org/presentationml/2006/ole">
            <p:oleObj spid="_x0000_s7175" name="Equation" r:id="rId4" imgW="1778000" imgH="914400" progId="Equation.3">
              <p:embed/>
            </p:oleObj>
          </a:graphicData>
        </a:graphic>
      </p:graphicFrame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6096000" y="141605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6597650" y="1233488"/>
          <a:ext cx="1765300" cy="850900"/>
        </p:xfrm>
        <a:graphic>
          <a:graphicData uri="http://schemas.openxmlformats.org/presentationml/2006/ole">
            <p:oleObj spid="_x0000_s7177" name="Equation" r:id="rId5" imgW="1765300" imgH="850900" progId="Equation.3">
              <p:embed/>
            </p:oleObj>
          </a:graphicData>
        </a:graphic>
      </p:graphicFrame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20688" y="2192338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只要取</a:t>
            </a:r>
          </a:p>
        </p:txBody>
      </p:sp>
      <p:graphicFrame>
        <p:nvGraphicFramePr>
          <p:cNvPr id="7179" name="Object 11"/>
          <p:cNvGraphicFramePr>
            <a:graphicFrameLocks noChangeAspect="1"/>
          </p:cNvGraphicFramePr>
          <p:nvPr/>
        </p:nvGraphicFramePr>
        <p:xfrm>
          <a:off x="1716088" y="2038350"/>
          <a:ext cx="1155700" cy="850900"/>
        </p:xfrm>
        <a:graphic>
          <a:graphicData uri="http://schemas.openxmlformats.org/presentationml/2006/ole">
            <p:oleObj spid="_x0000_s7179" name="Equation" r:id="rId6" imgW="1155700" imgH="850900" progId="Equation.3">
              <p:embed/>
            </p:oleObj>
          </a:graphicData>
        </a:graphic>
      </p:graphicFrame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859088" y="2206625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则对满足</a:t>
            </a:r>
          </a:p>
        </p:txBody>
      </p:sp>
      <p:graphicFrame>
        <p:nvGraphicFramePr>
          <p:cNvPr id="7181" name="Object 13"/>
          <p:cNvGraphicFramePr>
            <a:graphicFrameLocks noChangeAspect="1"/>
          </p:cNvGraphicFramePr>
          <p:nvPr/>
        </p:nvGraphicFramePr>
        <p:xfrm>
          <a:off x="4497388" y="2266950"/>
          <a:ext cx="2019300" cy="469900"/>
        </p:xfrm>
        <a:graphic>
          <a:graphicData uri="http://schemas.openxmlformats.org/presentationml/2006/ole">
            <p:oleObj spid="_x0000_s7181" name="Equation" r:id="rId7" imgW="2019300" imgH="469900" progId="Equation.3">
              <p:embed/>
            </p:oleObj>
          </a:graphicData>
        </a:graphic>
      </p:graphicFrame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6516688" y="2205038"/>
            <a:ext cx="2438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的一切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7183" name="Object 15"/>
          <p:cNvGraphicFramePr>
            <a:graphicFrameLocks noChangeAspect="1"/>
          </p:cNvGraphicFramePr>
          <p:nvPr/>
        </p:nvGraphicFramePr>
        <p:xfrm>
          <a:off x="2997200" y="2833688"/>
          <a:ext cx="1651000" cy="914400"/>
        </p:xfrm>
        <a:graphic>
          <a:graphicData uri="http://schemas.openxmlformats.org/presentationml/2006/ole">
            <p:oleObj spid="_x0000_s7183" name="Equation" r:id="rId8" imgW="1651000" imgH="914400" progId="Equation.3">
              <p:embed/>
            </p:oleObj>
          </a:graphicData>
        </a:graphic>
      </p:graphicFrame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631825" y="3843338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所以</a:t>
            </a:r>
          </a:p>
        </p:txBody>
      </p:sp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1547813" y="3716338"/>
          <a:ext cx="1955800" cy="850900"/>
        </p:xfrm>
        <a:graphic>
          <a:graphicData uri="http://schemas.openxmlformats.org/presentationml/2006/ole">
            <p:oleObj spid="_x0000_s7185" name="Equation" r:id="rId9" imgW="1955800" imgH="850900" progId="Equation.3">
              <p:embed/>
            </p:oleObj>
          </a:graphicData>
        </a:graphic>
      </p:graphicFrame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7419975" y="3032125"/>
          <a:ext cx="1258888" cy="868363"/>
        </p:xfrm>
        <a:graphic>
          <a:graphicData uri="http://schemas.openxmlformats.org/presentationml/2006/ole">
            <p:oleObj spid="_x0000_s7188" name="Equation" r:id="rId10" imgW="571252" imgH="393529" progId="Equation.3">
              <p:embed/>
            </p:oleObj>
          </a:graphicData>
        </a:graphic>
      </p:graphicFrame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1892300" y="4837113"/>
            <a:ext cx="630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 </a:t>
            </a:r>
          </a:p>
        </p:txBody>
      </p:sp>
      <p:graphicFrame>
        <p:nvGraphicFramePr>
          <p:cNvPr id="7190" name="Object 22"/>
          <p:cNvGraphicFramePr>
            <a:graphicFrameLocks noChangeAspect="1"/>
          </p:cNvGraphicFramePr>
          <p:nvPr/>
        </p:nvGraphicFramePr>
        <p:xfrm>
          <a:off x="2370138" y="4899025"/>
          <a:ext cx="2209800" cy="673100"/>
        </p:xfrm>
        <a:graphic>
          <a:graphicData uri="http://schemas.openxmlformats.org/presentationml/2006/ole">
            <p:oleObj spid="_x0000_s7190" name="Equation" r:id="rId11" imgW="2209800" imgH="673100" progId="Equation.3">
              <p:embed/>
            </p:oleObj>
          </a:graphicData>
        </a:graphic>
      </p:graphicFrame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4579938" y="4822825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则直线</a:t>
            </a:r>
          </a:p>
        </p:txBody>
      </p:sp>
      <p:graphicFrame>
        <p:nvGraphicFramePr>
          <p:cNvPr id="7192" name="Object 24"/>
          <p:cNvGraphicFramePr>
            <a:graphicFrameLocks noChangeAspect="1"/>
          </p:cNvGraphicFramePr>
          <p:nvPr/>
        </p:nvGraphicFramePr>
        <p:xfrm>
          <a:off x="5799138" y="4960938"/>
          <a:ext cx="850900" cy="444500"/>
        </p:xfrm>
        <a:graphic>
          <a:graphicData uri="http://schemas.openxmlformats.org/presentationml/2006/ole">
            <p:oleObj spid="_x0000_s7192" name="Equation" r:id="rId12" imgW="850531" imgH="444307" progId="Equation.3">
              <p:embed/>
            </p:oleObj>
          </a:graphicData>
        </a:graphic>
      </p:graphicFrame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465138" y="5661025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为曲线</a:t>
            </a:r>
          </a:p>
        </p:txBody>
      </p:sp>
      <p:graphicFrame>
        <p:nvGraphicFramePr>
          <p:cNvPr id="7194" name="Object 26"/>
          <p:cNvGraphicFramePr>
            <a:graphicFrameLocks noChangeAspect="1"/>
          </p:cNvGraphicFramePr>
          <p:nvPr/>
        </p:nvGraphicFramePr>
        <p:xfrm>
          <a:off x="1778000" y="5737225"/>
          <a:ext cx="1320800" cy="406400"/>
        </p:xfrm>
        <a:graphic>
          <a:graphicData uri="http://schemas.openxmlformats.org/presentationml/2006/ole">
            <p:oleObj spid="_x0000_s7194" name="Equation" r:id="rId13" imgW="1320227" imgH="406224" progId="Equation.3">
              <p:embed/>
            </p:oleObj>
          </a:graphicData>
        </a:graphic>
      </p:graphicFrame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3132138" y="5661025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的铅直渐近线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7267575" y="5576888"/>
            <a:ext cx="144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渐近线</a:t>
            </a:r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 flipH="1" flipV="1">
            <a:off x="7267575" y="4891088"/>
            <a:ext cx="381000" cy="762000"/>
          </a:xfrm>
          <a:prstGeom prst="line">
            <a:avLst/>
          </a:prstGeom>
          <a:noFill/>
          <a:ln w="254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199" name="Line 31"/>
          <p:cNvSpPr>
            <a:spLocks noChangeShapeType="1"/>
          </p:cNvSpPr>
          <p:nvPr/>
        </p:nvSpPr>
        <p:spPr bwMode="auto">
          <a:xfrm>
            <a:off x="7199313" y="3117850"/>
            <a:ext cx="0" cy="23066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7209" name="Object 41"/>
          <p:cNvGraphicFramePr>
            <a:graphicFrameLocks noChangeAspect="1"/>
          </p:cNvGraphicFramePr>
          <p:nvPr/>
        </p:nvGraphicFramePr>
        <p:xfrm>
          <a:off x="7239000" y="4281488"/>
          <a:ext cx="198438" cy="369887"/>
        </p:xfrm>
        <a:graphic>
          <a:graphicData uri="http://schemas.openxmlformats.org/presentationml/2006/ole">
            <p:oleObj spid="_x0000_s7209" name="Equation" r:id="rId14" imgW="88707" imgH="164742" progId="Equation.3">
              <p:embed/>
            </p:oleObj>
          </a:graphicData>
        </a:graphic>
      </p:graphicFrame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636588" y="4837113"/>
            <a:ext cx="1276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一般地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pSp>
        <p:nvGrpSpPr>
          <p:cNvPr id="7261" name="Group 93"/>
          <p:cNvGrpSpPr>
            <a:grpSpLocks/>
          </p:cNvGrpSpPr>
          <p:nvPr/>
        </p:nvGrpSpPr>
        <p:grpSpPr bwMode="auto">
          <a:xfrm>
            <a:off x="5943600" y="4367213"/>
            <a:ext cx="1171575" cy="1028700"/>
            <a:chOff x="2238" y="2199"/>
            <a:chExt cx="738" cy="648"/>
          </a:xfrm>
        </p:grpSpPr>
        <p:sp>
          <p:nvSpPr>
            <p:cNvPr id="7251" name="Freeform 83"/>
            <p:cNvSpPr>
              <a:spLocks/>
            </p:cNvSpPr>
            <p:nvPr/>
          </p:nvSpPr>
          <p:spPr bwMode="auto">
            <a:xfrm>
              <a:off x="2238" y="2199"/>
              <a:ext cx="360" cy="42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" y="0"/>
                </a:cxn>
                <a:cxn ang="0">
                  <a:pos x="18" y="0"/>
                </a:cxn>
                <a:cxn ang="0">
                  <a:pos x="24" y="0"/>
                </a:cxn>
                <a:cxn ang="0">
                  <a:pos x="36" y="0"/>
                </a:cxn>
                <a:cxn ang="0">
                  <a:pos x="42" y="0"/>
                </a:cxn>
                <a:cxn ang="0">
                  <a:pos x="48" y="0"/>
                </a:cxn>
                <a:cxn ang="0">
                  <a:pos x="54" y="0"/>
                </a:cxn>
                <a:cxn ang="0">
                  <a:pos x="60" y="0"/>
                </a:cxn>
                <a:cxn ang="0">
                  <a:pos x="72" y="6"/>
                </a:cxn>
                <a:cxn ang="0">
                  <a:pos x="78" y="6"/>
                </a:cxn>
                <a:cxn ang="0">
                  <a:pos x="84" y="6"/>
                </a:cxn>
                <a:cxn ang="0">
                  <a:pos x="90" y="6"/>
                </a:cxn>
                <a:cxn ang="0">
                  <a:pos x="96" y="6"/>
                </a:cxn>
                <a:cxn ang="0">
                  <a:pos x="102" y="6"/>
                </a:cxn>
                <a:cxn ang="0">
                  <a:pos x="114" y="6"/>
                </a:cxn>
                <a:cxn ang="0">
                  <a:pos x="120" y="6"/>
                </a:cxn>
                <a:cxn ang="0">
                  <a:pos x="126" y="6"/>
                </a:cxn>
                <a:cxn ang="0">
                  <a:pos x="132" y="12"/>
                </a:cxn>
                <a:cxn ang="0">
                  <a:pos x="138" y="12"/>
                </a:cxn>
                <a:cxn ang="0">
                  <a:pos x="144" y="12"/>
                </a:cxn>
                <a:cxn ang="0">
                  <a:pos x="156" y="12"/>
                </a:cxn>
                <a:cxn ang="0">
                  <a:pos x="162" y="12"/>
                </a:cxn>
                <a:cxn ang="0">
                  <a:pos x="168" y="12"/>
                </a:cxn>
                <a:cxn ang="0">
                  <a:pos x="174" y="12"/>
                </a:cxn>
                <a:cxn ang="0">
                  <a:pos x="180" y="12"/>
                </a:cxn>
                <a:cxn ang="0">
                  <a:pos x="186" y="18"/>
                </a:cxn>
                <a:cxn ang="0">
                  <a:pos x="198" y="18"/>
                </a:cxn>
                <a:cxn ang="0">
                  <a:pos x="204" y="18"/>
                </a:cxn>
                <a:cxn ang="0">
                  <a:pos x="210" y="18"/>
                </a:cxn>
                <a:cxn ang="0">
                  <a:pos x="216" y="18"/>
                </a:cxn>
                <a:cxn ang="0">
                  <a:pos x="222" y="18"/>
                </a:cxn>
                <a:cxn ang="0">
                  <a:pos x="234" y="24"/>
                </a:cxn>
                <a:cxn ang="0">
                  <a:pos x="240" y="24"/>
                </a:cxn>
                <a:cxn ang="0">
                  <a:pos x="246" y="24"/>
                </a:cxn>
                <a:cxn ang="0">
                  <a:pos x="252" y="24"/>
                </a:cxn>
                <a:cxn ang="0">
                  <a:pos x="258" y="24"/>
                </a:cxn>
                <a:cxn ang="0">
                  <a:pos x="264" y="24"/>
                </a:cxn>
                <a:cxn ang="0">
                  <a:pos x="276" y="30"/>
                </a:cxn>
                <a:cxn ang="0">
                  <a:pos x="282" y="30"/>
                </a:cxn>
                <a:cxn ang="0">
                  <a:pos x="288" y="30"/>
                </a:cxn>
                <a:cxn ang="0">
                  <a:pos x="294" y="30"/>
                </a:cxn>
                <a:cxn ang="0">
                  <a:pos x="300" y="30"/>
                </a:cxn>
                <a:cxn ang="0">
                  <a:pos x="306" y="36"/>
                </a:cxn>
                <a:cxn ang="0">
                  <a:pos x="318" y="36"/>
                </a:cxn>
                <a:cxn ang="0">
                  <a:pos x="324" y="36"/>
                </a:cxn>
                <a:cxn ang="0">
                  <a:pos x="330" y="36"/>
                </a:cxn>
                <a:cxn ang="0">
                  <a:pos x="336" y="42"/>
                </a:cxn>
                <a:cxn ang="0">
                  <a:pos x="342" y="42"/>
                </a:cxn>
                <a:cxn ang="0">
                  <a:pos x="354" y="42"/>
                </a:cxn>
                <a:cxn ang="0">
                  <a:pos x="360" y="42"/>
                </a:cxn>
              </a:cxnLst>
              <a:rect l="0" t="0" r="r" b="b"/>
              <a:pathLst>
                <a:path w="360" h="42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6" y="0"/>
                  </a:lnTo>
                  <a:lnTo>
                    <a:pt x="66" y="6"/>
                  </a:lnTo>
                  <a:lnTo>
                    <a:pt x="72" y="6"/>
                  </a:lnTo>
                  <a:lnTo>
                    <a:pt x="78" y="6"/>
                  </a:lnTo>
                  <a:lnTo>
                    <a:pt x="84" y="6"/>
                  </a:lnTo>
                  <a:lnTo>
                    <a:pt x="90" y="6"/>
                  </a:lnTo>
                  <a:lnTo>
                    <a:pt x="96" y="6"/>
                  </a:lnTo>
                  <a:lnTo>
                    <a:pt x="102" y="6"/>
                  </a:lnTo>
                  <a:lnTo>
                    <a:pt x="108" y="6"/>
                  </a:lnTo>
                  <a:lnTo>
                    <a:pt x="114" y="6"/>
                  </a:lnTo>
                  <a:lnTo>
                    <a:pt x="120" y="6"/>
                  </a:lnTo>
                  <a:lnTo>
                    <a:pt x="126" y="6"/>
                  </a:lnTo>
                  <a:lnTo>
                    <a:pt x="132" y="12"/>
                  </a:lnTo>
                  <a:lnTo>
                    <a:pt x="138" y="12"/>
                  </a:lnTo>
                  <a:lnTo>
                    <a:pt x="144" y="12"/>
                  </a:lnTo>
                  <a:lnTo>
                    <a:pt x="150" y="12"/>
                  </a:lnTo>
                  <a:lnTo>
                    <a:pt x="156" y="12"/>
                  </a:lnTo>
                  <a:lnTo>
                    <a:pt x="162" y="12"/>
                  </a:lnTo>
                  <a:lnTo>
                    <a:pt x="168" y="12"/>
                  </a:lnTo>
                  <a:lnTo>
                    <a:pt x="174" y="12"/>
                  </a:lnTo>
                  <a:lnTo>
                    <a:pt x="180" y="12"/>
                  </a:lnTo>
                  <a:lnTo>
                    <a:pt x="186" y="18"/>
                  </a:lnTo>
                  <a:lnTo>
                    <a:pt x="192" y="18"/>
                  </a:lnTo>
                  <a:lnTo>
                    <a:pt x="198" y="18"/>
                  </a:lnTo>
                  <a:lnTo>
                    <a:pt x="204" y="18"/>
                  </a:lnTo>
                  <a:lnTo>
                    <a:pt x="210" y="18"/>
                  </a:lnTo>
                  <a:lnTo>
                    <a:pt x="216" y="18"/>
                  </a:lnTo>
                  <a:lnTo>
                    <a:pt x="222" y="18"/>
                  </a:lnTo>
                  <a:lnTo>
                    <a:pt x="228" y="18"/>
                  </a:lnTo>
                  <a:lnTo>
                    <a:pt x="228" y="24"/>
                  </a:lnTo>
                  <a:lnTo>
                    <a:pt x="234" y="24"/>
                  </a:lnTo>
                  <a:lnTo>
                    <a:pt x="240" y="24"/>
                  </a:lnTo>
                  <a:lnTo>
                    <a:pt x="246" y="24"/>
                  </a:lnTo>
                  <a:lnTo>
                    <a:pt x="252" y="24"/>
                  </a:lnTo>
                  <a:lnTo>
                    <a:pt x="258" y="24"/>
                  </a:lnTo>
                  <a:lnTo>
                    <a:pt x="264" y="24"/>
                  </a:lnTo>
                  <a:lnTo>
                    <a:pt x="270" y="24"/>
                  </a:lnTo>
                  <a:lnTo>
                    <a:pt x="270" y="30"/>
                  </a:lnTo>
                  <a:lnTo>
                    <a:pt x="276" y="30"/>
                  </a:lnTo>
                  <a:lnTo>
                    <a:pt x="282" y="30"/>
                  </a:lnTo>
                  <a:lnTo>
                    <a:pt x="288" y="30"/>
                  </a:lnTo>
                  <a:lnTo>
                    <a:pt x="294" y="30"/>
                  </a:lnTo>
                  <a:lnTo>
                    <a:pt x="300" y="30"/>
                  </a:lnTo>
                  <a:lnTo>
                    <a:pt x="306" y="30"/>
                  </a:lnTo>
                  <a:lnTo>
                    <a:pt x="306" y="36"/>
                  </a:lnTo>
                  <a:lnTo>
                    <a:pt x="312" y="36"/>
                  </a:lnTo>
                  <a:lnTo>
                    <a:pt x="318" y="36"/>
                  </a:lnTo>
                  <a:lnTo>
                    <a:pt x="324" y="36"/>
                  </a:lnTo>
                  <a:lnTo>
                    <a:pt x="330" y="36"/>
                  </a:lnTo>
                  <a:lnTo>
                    <a:pt x="336" y="42"/>
                  </a:lnTo>
                  <a:lnTo>
                    <a:pt x="342" y="42"/>
                  </a:lnTo>
                  <a:lnTo>
                    <a:pt x="348" y="42"/>
                  </a:lnTo>
                  <a:lnTo>
                    <a:pt x="354" y="42"/>
                  </a:lnTo>
                  <a:lnTo>
                    <a:pt x="360" y="42"/>
                  </a:lnTo>
                </a:path>
              </a:pathLst>
            </a:custGeom>
            <a:noFill/>
            <a:ln w="254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7252" name="Freeform 84"/>
            <p:cNvSpPr>
              <a:spLocks/>
            </p:cNvSpPr>
            <p:nvPr/>
          </p:nvSpPr>
          <p:spPr bwMode="auto">
            <a:xfrm>
              <a:off x="2598" y="2241"/>
              <a:ext cx="360" cy="438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12" y="6"/>
                </a:cxn>
                <a:cxn ang="0">
                  <a:pos x="18" y="6"/>
                </a:cxn>
                <a:cxn ang="0">
                  <a:pos x="24" y="12"/>
                </a:cxn>
                <a:cxn ang="0">
                  <a:pos x="36" y="12"/>
                </a:cxn>
                <a:cxn ang="0">
                  <a:pos x="42" y="12"/>
                </a:cxn>
                <a:cxn ang="0">
                  <a:pos x="48" y="18"/>
                </a:cxn>
                <a:cxn ang="0">
                  <a:pos x="54" y="18"/>
                </a:cxn>
                <a:cxn ang="0">
                  <a:pos x="60" y="18"/>
                </a:cxn>
                <a:cxn ang="0">
                  <a:pos x="66" y="24"/>
                </a:cxn>
                <a:cxn ang="0">
                  <a:pos x="78" y="24"/>
                </a:cxn>
                <a:cxn ang="0">
                  <a:pos x="84" y="24"/>
                </a:cxn>
                <a:cxn ang="0">
                  <a:pos x="90" y="30"/>
                </a:cxn>
                <a:cxn ang="0">
                  <a:pos x="96" y="30"/>
                </a:cxn>
                <a:cxn ang="0">
                  <a:pos x="102" y="36"/>
                </a:cxn>
                <a:cxn ang="0">
                  <a:pos x="108" y="36"/>
                </a:cxn>
                <a:cxn ang="0">
                  <a:pos x="120" y="42"/>
                </a:cxn>
                <a:cxn ang="0">
                  <a:pos x="126" y="42"/>
                </a:cxn>
                <a:cxn ang="0">
                  <a:pos x="132" y="48"/>
                </a:cxn>
                <a:cxn ang="0">
                  <a:pos x="138" y="48"/>
                </a:cxn>
                <a:cxn ang="0">
                  <a:pos x="144" y="54"/>
                </a:cxn>
                <a:cxn ang="0">
                  <a:pos x="156" y="60"/>
                </a:cxn>
                <a:cxn ang="0">
                  <a:pos x="162" y="60"/>
                </a:cxn>
                <a:cxn ang="0">
                  <a:pos x="168" y="66"/>
                </a:cxn>
                <a:cxn ang="0">
                  <a:pos x="174" y="72"/>
                </a:cxn>
                <a:cxn ang="0">
                  <a:pos x="180" y="72"/>
                </a:cxn>
                <a:cxn ang="0">
                  <a:pos x="186" y="78"/>
                </a:cxn>
                <a:cxn ang="0">
                  <a:pos x="198" y="84"/>
                </a:cxn>
                <a:cxn ang="0">
                  <a:pos x="204" y="90"/>
                </a:cxn>
                <a:cxn ang="0">
                  <a:pos x="210" y="96"/>
                </a:cxn>
                <a:cxn ang="0">
                  <a:pos x="216" y="102"/>
                </a:cxn>
                <a:cxn ang="0">
                  <a:pos x="222" y="108"/>
                </a:cxn>
                <a:cxn ang="0">
                  <a:pos x="228" y="114"/>
                </a:cxn>
                <a:cxn ang="0">
                  <a:pos x="240" y="120"/>
                </a:cxn>
                <a:cxn ang="0">
                  <a:pos x="246" y="132"/>
                </a:cxn>
                <a:cxn ang="0">
                  <a:pos x="252" y="138"/>
                </a:cxn>
                <a:cxn ang="0">
                  <a:pos x="258" y="150"/>
                </a:cxn>
                <a:cxn ang="0">
                  <a:pos x="264" y="156"/>
                </a:cxn>
                <a:cxn ang="0">
                  <a:pos x="276" y="168"/>
                </a:cxn>
                <a:cxn ang="0">
                  <a:pos x="282" y="180"/>
                </a:cxn>
                <a:cxn ang="0">
                  <a:pos x="288" y="192"/>
                </a:cxn>
                <a:cxn ang="0">
                  <a:pos x="294" y="204"/>
                </a:cxn>
                <a:cxn ang="0">
                  <a:pos x="300" y="222"/>
                </a:cxn>
                <a:cxn ang="0">
                  <a:pos x="306" y="240"/>
                </a:cxn>
                <a:cxn ang="0">
                  <a:pos x="318" y="258"/>
                </a:cxn>
                <a:cxn ang="0">
                  <a:pos x="324" y="276"/>
                </a:cxn>
                <a:cxn ang="0">
                  <a:pos x="330" y="300"/>
                </a:cxn>
                <a:cxn ang="0">
                  <a:pos x="336" y="324"/>
                </a:cxn>
                <a:cxn ang="0">
                  <a:pos x="342" y="354"/>
                </a:cxn>
                <a:cxn ang="0">
                  <a:pos x="348" y="390"/>
                </a:cxn>
                <a:cxn ang="0">
                  <a:pos x="360" y="426"/>
                </a:cxn>
              </a:cxnLst>
              <a:rect l="0" t="0" r="r" b="b"/>
              <a:pathLst>
                <a:path w="360" h="438">
                  <a:moveTo>
                    <a:pt x="0" y="0"/>
                  </a:moveTo>
                  <a:lnTo>
                    <a:pt x="0" y="6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30" y="12"/>
                  </a:lnTo>
                  <a:lnTo>
                    <a:pt x="36" y="12"/>
                  </a:lnTo>
                  <a:lnTo>
                    <a:pt x="42" y="12"/>
                  </a:lnTo>
                  <a:lnTo>
                    <a:pt x="48" y="12"/>
                  </a:lnTo>
                  <a:lnTo>
                    <a:pt x="48" y="18"/>
                  </a:lnTo>
                  <a:lnTo>
                    <a:pt x="54" y="18"/>
                  </a:lnTo>
                  <a:lnTo>
                    <a:pt x="60" y="18"/>
                  </a:lnTo>
                  <a:lnTo>
                    <a:pt x="66" y="18"/>
                  </a:lnTo>
                  <a:lnTo>
                    <a:pt x="66" y="24"/>
                  </a:lnTo>
                  <a:lnTo>
                    <a:pt x="72" y="24"/>
                  </a:lnTo>
                  <a:lnTo>
                    <a:pt x="78" y="24"/>
                  </a:lnTo>
                  <a:lnTo>
                    <a:pt x="84" y="24"/>
                  </a:lnTo>
                  <a:lnTo>
                    <a:pt x="84" y="30"/>
                  </a:lnTo>
                  <a:lnTo>
                    <a:pt x="90" y="30"/>
                  </a:lnTo>
                  <a:lnTo>
                    <a:pt x="96" y="30"/>
                  </a:lnTo>
                  <a:lnTo>
                    <a:pt x="102" y="36"/>
                  </a:lnTo>
                  <a:lnTo>
                    <a:pt x="108" y="36"/>
                  </a:lnTo>
                  <a:lnTo>
                    <a:pt x="114" y="36"/>
                  </a:lnTo>
                  <a:lnTo>
                    <a:pt x="114" y="42"/>
                  </a:lnTo>
                  <a:lnTo>
                    <a:pt x="120" y="42"/>
                  </a:lnTo>
                  <a:lnTo>
                    <a:pt x="126" y="42"/>
                  </a:lnTo>
                  <a:lnTo>
                    <a:pt x="126" y="48"/>
                  </a:lnTo>
                  <a:lnTo>
                    <a:pt x="132" y="48"/>
                  </a:lnTo>
                  <a:lnTo>
                    <a:pt x="138" y="48"/>
                  </a:lnTo>
                  <a:lnTo>
                    <a:pt x="138" y="54"/>
                  </a:lnTo>
                  <a:lnTo>
                    <a:pt x="144" y="54"/>
                  </a:lnTo>
                  <a:lnTo>
                    <a:pt x="150" y="54"/>
                  </a:lnTo>
                  <a:lnTo>
                    <a:pt x="150" y="60"/>
                  </a:lnTo>
                  <a:lnTo>
                    <a:pt x="156" y="60"/>
                  </a:lnTo>
                  <a:lnTo>
                    <a:pt x="162" y="60"/>
                  </a:lnTo>
                  <a:lnTo>
                    <a:pt x="162" y="66"/>
                  </a:lnTo>
                  <a:lnTo>
                    <a:pt x="168" y="66"/>
                  </a:lnTo>
                  <a:lnTo>
                    <a:pt x="174" y="66"/>
                  </a:lnTo>
                  <a:lnTo>
                    <a:pt x="174" y="72"/>
                  </a:lnTo>
                  <a:lnTo>
                    <a:pt x="180" y="72"/>
                  </a:lnTo>
                  <a:lnTo>
                    <a:pt x="180" y="78"/>
                  </a:lnTo>
                  <a:lnTo>
                    <a:pt x="186" y="78"/>
                  </a:lnTo>
                  <a:lnTo>
                    <a:pt x="192" y="78"/>
                  </a:lnTo>
                  <a:lnTo>
                    <a:pt x="192" y="84"/>
                  </a:lnTo>
                  <a:lnTo>
                    <a:pt x="198" y="84"/>
                  </a:lnTo>
                  <a:lnTo>
                    <a:pt x="198" y="90"/>
                  </a:lnTo>
                  <a:lnTo>
                    <a:pt x="204" y="90"/>
                  </a:lnTo>
                  <a:lnTo>
                    <a:pt x="204" y="96"/>
                  </a:lnTo>
                  <a:lnTo>
                    <a:pt x="210" y="96"/>
                  </a:lnTo>
                  <a:lnTo>
                    <a:pt x="216" y="102"/>
                  </a:lnTo>
                  <a:lnTo>
                    <a:pt x="222" y="102"/>
                  </a:lnTo>
                  <a:lnTo>
                    <a:pt x="222" y="108"/>
                  </a:lnTo>
                  <a:lnTo>
                    <a:pt x="228" y="108"/>
                  </a:lnTo>
                  <a:lnTo>
                    <a:pt x="228" y="114"/>
                  </a:lnTo>
                  <a:lnTo>
                    <a:pt x="234" y="114"/>
                  </a:lnTo>
                  <a:lnTo>
                    <a:pt x="234" y="120"/>
                  </a:lnTo>
                  <a:lnTo>
                    <a:pt x="240" y="120"/>
                  </a:lnTo>
                  <a:lnTo>
                    <a:pt x="240" y="126"/>
                  </a:lnTo>
                  <a:lnTo>
                    <a:pt x="246" y="132"/>
                  </a:lnTo>
                  <a:lnTo>
                    <a:pt x="252" y="138"/>
                  </a:lnTo>
                  <a:lnTo>
                    <a:pt x="252" y="144"/>
                  </a:lnTo>
                  <a:lnTo>
                    <a:pt x="258" y="144"/>
                  </a:lnTo>
                  <a:lnTo>
                    <a:pt x="258" y="150"/>
                  </a:lnTo>
                  <a:lnTo>
                    <a:pt x="264" y="150"/>
                  </a:lnTo>
                  <a:lnTo>
                    <a:pt x="264" y="156"/>
                  </a:lnTo>
                  <a:lnTo>
                    <a:pt x="270" y="162"/>
                  </a:lnTo>
                  <a:lnTo>
                    <a:pt x="270" y="168"/>
                  </a:lnTo>
                  <a:lnTo>
                    <a:pt x="276" y="168"/>
                  </a:lnTo>
                  <a:lnTo>
                    <a:pt x="276" y="174"/>
                  </a:lnTo>
                  <a:lnTo>
                    <a:pt x="276" y="180"/>
                  </a:lnTo>
                  <a:lnTo>
                    <a:pt x="282" y="180"/>
                  </a:lnTo>
                  <a:lnTo>
                    <a:pt x="282" y="186"/>
                  </a:lnTo>
                  <a:lnTo>
                    <a:pt x="288" y="192"/>
                  </a:lnTo>
                  <a:lnTo>
                    <a:pt x="288" y="198"/>
                  </a:lnTo>
                  <a:lnTo>
                    <a:pt x="294" y="198"/>
                  </a:lnTo>
                  <a:lnTo>
                    <a:pt x="294" y="204"/>
                  </a:lnTo>
                  <a:lnTo>
                    <a:pt x="294" y="210"/>
                  </a:lnTo>
                  <a:lnTo>
                    <a:pt x="300" y="210"/>
                  </a:lnTo>
                  <a:lnTo>
                    <a:pt x="300" y="216"/>
                  </a:lnTo>
                  <a:lnTo>
                    <a:pt x="300" y="222"/>
                  </a:lnTo>
                  <a:lnTo>
                    <a:pt x="306" y="228"/>
                  </a:lnTo>
                  <a:lnTo>
                    <a:pt x="306" y="234"/>
                  </a:lnTo>
                  <a:lnTo>
                    <a:pt x="306" y="240"/>
                  </a:lnTo>
                  <a:lnTo>
                    <a:pt x="312" y="240"/>
                  </a:lnTo>
                  <a:lnTo>
                    <a:pt x="312" y="246"/>
                  </a:lnTo>
                  <a:lnTo>
                    <a:pt x="312" y="252"/>
                  </a:lnTo>
                  <a:lnTo>
                    <a:pt x="318" y="258"/>
                  </a:lnTo>
                  <a:lnTo>
                    <a:pt x="318" y="264"/>
                  </a:lnTo>
                  <a:lnTo>
                    <a:pt x="318" y="270"/>
                  </a:lnTo>
                  <a:lnTo>
                    <a:pt x="324" y="270"/>
                  </a:lnTo>
                  <a:lnTo>
                    <a:pt x="324" y="276"/>
                  </a:lnTo>
                  <a:lnTo>
                    <a:pt x="324" y="282"/>
                  </a:lnTo>
                  <a:lnTo>
                    <a:pt x="324" y="288"/>
                  </a:lnTo>
                  <a:lnTo>
                    <a:pt x="330" y="294"/>
                  </a:lnTo>
                  <a:lnTo>
                    <a:pt x="330" y="300"/>
                  </a:lnTo>
                  <a:lnTo>
                    <a:pt x="330" y="306"/>
                  </a:lnTo>
                  <a:lnTo>
                    <a:pt x="330" y="312"/>
                  </a:lnTo>
                  <a:lnTo>
                    <a:pt x="336" y="318"/>
                  </a:lnTo>
                  <a:lnTo>
                    <a:pt x="336" y="324"/>
                  </a:lnTo>
                  <a:lnTo>
                    <a:pt x="336" y="330"/>
                  </a:lnTo>
                  <a:lnTo>
                    <a:pt x="342" y="336"/>
                  </a:lnTo>
                  <a:lnTo>
                    <a:pt x="342" y="342"/>
                  </a:lnTo>
                  <a:lnTo>
                    <a:pt x="342" y="348"/>
                  </a:lnTo>
                  <a:lnTo>
                    <a:pt x="342" y="354"/>
                  </a:lnTo>
                  <a:lnTo>
                    <a:pt x="348" y="360"/>
                  </a:lnTo>
                  <a:lnTo>
                    <a:pt x="348" y="366"/>
                  </a:lnTo>
                  <a:lnTo>
                    <a:pt x="348" y="378"/>
                  </a:lnTo>
                  <a:lnTo>
                    <a:pt x="348" y="384"/>
                  </a:lnTo>
                  <a:lnTo>
                    <a:pt x="348" y="390"/>
                  </a:lnTo>
                  <a:lnTo>
                    <a:pt x="354" y="396"/>
                  </a:lnTo>
                  <a:lnTo>
                    <a:pt x="354" y="402"/>
                  </a:lnTo>
                  <a:lnTo>
                    <a:pt x="354" y="414"/>
                  </a:lnTo>
                  <a:lnTo>
                    <a:pt x="354" y="420"/>
                  </a:lnTo>
                  <a:lnTo>
                    <a:pt x="360" y="426"/>
                  </a:lnTo>
                  <a:lnTo>
                    <a:pt x="360" y="438"/>
                  </a:lnTo>
                </a:path>
              </a:pathLst>
            </a:custGeom>
            <a:noFill/>
            <a:ln w="254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7253" name="Freeform 85"/>
            <p:cNvSpPr>
              <a:spLocks/>
            </p:cNvSpPr>
            <p:nvPr/>
          </p:nvSpPr>
          <p:spPr bwMode="auto">
            <a:xfrm>
              <a:off x="2958" y="2679"/>
              <a:ext cx="18" cy="1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"/>
                </a:cxn>
                <a:cxn ang="0">
                  <a:pos x="0" y="18"/>
                </a:cxn>
                <a:cxn ang="0">
                  <a:pos x="6" y="30"/>
                </a:cxn>
                <a:cxn ang="0">
                  <a:pos x="6" y="36"/>
                </a:cxn>
                <a:cxn ang="0">
                  <a:pos x="6" y="48"/>
                </a:cxn>
                <a:cxn ang="0">
                  <a:pos x="6" y="60"/>
                </a:cxn>
                <a:cxn ang="0">
                  <a:pos x="6" y="66"/>
                </a:cxn>
                <a:cxn ang="0">
                  <a:pos x="12" y="78"/>
                </a:cxn>
                <a:cxn ang="0">
                  <a:pos x="12" y="90"/>
                </a:cxn>
                <a:cxn ang="0">
                  <a:pos x="12" y="102"/>
                </a:cxn>
                <a:cxn ang="0">
                  <a:pos x="12" y="120"/>
                </a:cxn>
                <a:cxn ang="0">
                  <a:pos x="18" y="132"/>
                </a:cxn>
                <a:cxn ang="0">
                  <a:pos x="18" y="144"/>
                </a:cxn>
                <a:cxn ang="0">
                  <a:pos x="18" y="156"/>
                </a:cxn>
                <a:cxn ang="0">
                  <a:pos x="18" y="168"/>
                </a:cxn>
              </a:cxnLst>
              <a:rect l="0" t="0" r="r" b="b"/>
              <a:pathLst>
                <a:path w="18" h="168">
                  <a:moveTo>
                    <a:pt x="0" y="0"/>
                  </a:moveTo>
                  <a:lnTo>
                    <a:pt x="0" y="6"/>
                  </a:lnTo>
                  <a:lnTo>
                    <a:pt x="0" y="18"/>
                  </a:lnTo>
                  <a:lnTo>
                    <a:pt x="6" y="30"/>
                  </a:lnTo>
                  <a:lnTo>
                    <a:pt x="6" y="36"/>
                  </a:lnTo>
                  <a:lnTo>
                    <a:pt x="6" y="48"/>
                  </a:lnTo>
                  <a:lnTo>
                    <a:pt x="6" y="60"/>
                  </a:lnTo>
                  <a:lnTo>
                    <a:pt x="6" y="66"/>
                  </a:lnTo>
                  <a:lnTo>
                    <a:pt x="12" y="78"/>
                  </a:lnTo>
                  <a:lnTo>
                    <a:pt x="12" y="90"/>
                  </a:lnTo>
                  <a:lnTo>
                    <a:pt x="12" y="102"/>
                  </a:lnTo>
                  <a:lnTo>
                    <a:pt x="12" y="120"/>
                  </a:lnTo>
                  <a:lnTo>
                    <a:pt x="18" y="132"/>
                  </a:lnTo>
                  <a:lnTo>
                    <a:pt x="18" y="144"/>
                  </a:lnTo>
                  <a:lnTo>
                    <a:pt x="18" y="156"/>
                  </a:lnTo>
                  <a:lnTo>
                    <a:pt x="18" y="168"/>
                  </a:lnTo>
                </a:path>
              </a:pathLst>
            </a:custGeom>
            <a:noFill/>
            <a:ln w="254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7262" name="Group 94"/>
          <p:cNvGrpSpPr>
            <a:grpSpLocks/>
          </p:cNvGrpSpPr>
          <p:nvPr/>
        </p:nvGrpSpPr>
        <p:grpSpPr bwMode="auto">
          <a:xfrm>
            <a:off x="7324725" y="3138488"/>
            <a:ext cx="857250" cy="1009650"/>
            <a:chOff x="3108" y="1425"/>
            <a:chExt cx="540" cy="636"/>
          </a:xfrm>
        </p:grpSpPr>
        <p:sp>
          <p:nvSpPr>
            <p:cNvPr id="7254" name="Freeform 86"/>
            <p:cNvSpPr>
              <a:spLocks/>
            </p:cNvSpPr>
            <p:nvPr/>
          </p:nvSpPr>
          <p:spPr bwMode="auto">
            <a:xfrm>
              <a:off x="3108" y="1425"/>
              <a:ext cx="360" cy="606"/>
            </a:xfrm>
            <a:custGeom>
              <a:avLst/>
              <a:gdLst/>
              <a:ahLst/>
              <a:cxnLst>
                <a:cxn ang="0">
                  <a:pos x="6" y="60"/>
                </a:cxn>
                <a:cxn ang="0">
                  <a:pos x="12" y="120"/>
                </a:cxn>
                <a:cxn ang="0">
                  <a:pos x="24" y="168"/>
                </a:cxn>
                <a:cxn ang="0">
                  <a:pos x="30" y="210"/>
                </a:cxn>
                <a:cxn ang="0">
                  <a:pos x="36" y="246"/>
                </a:cxn>
                <a:cxn ang="0">
                  <a:pos x="42" y="276"/>
                </a:cxn>
                <a:cxn ang="0">
                  <a:pos x="48" y="300"/>
                </a:cxn>
                <a:cxn ang="0">
                  <a:pos x="54" y="324"/>
                </a:cxn>
                <a:cxn ang="0">
                  <a:pos x="66" y="348"/>
                </a:cxn>
                <a:cxn ang="0">
                  <a:pos x="72" y="366"/>
                </a:cxn>
                <a:cxn ang="0">
                  <a:pos x="78" y="384"/>
                </a:cxn>
                <a:cxn ang="0">
                  <a:pos x="84" y="402"/>
                </a:cxn>
                <a:cxn ang="0">
                  <a:pos x="90" y="414"/>
                </a:cxn>
                <a:cxn ang="0">
                  <a:pos x="96" y="426"/>
                </a:cxn>
                <a:cxn ang="0">
                  <a:pos x="108" y="438"/>
                </a:cxn>
                <a:cxn ang="0">
                  <a:pos x="114" y="450"/>
                </a:cxn>
                <a:cxn ang="0">
                  <a:pos x="120" y="462"/>
                </a:cxn>
                <a:cxn ang="0">
                  <a:pos x="126" y="468"/>
                </a:cxn>
                <a:cxn ang="0">
                  <a:pos x="132" y="480"/>
                </a:cxn>
                <a:cxn ang="0">
                  <a:pos x="138" y="486"/>
                </a:cxn>
                <a:cxn ang="0">
                  <a:pos x="150" y="492"/>
                </a:cxn>
                <a:cxn ang="0">
                  <a:pos x="156" y="498"/>
                </a:cxn>
                <a:cxn ang="0">
                  <a:pos x="162" y="510"/>
                </a:cxn>
                <a:cxn ang="0">
                  <a:pos x="168" y="516"/>
                </a:cxn>
                <a:cxn ang="0">
                  <a:pos x="174" y="522"/>
                </a:cxn>
                <a:cxn ang="0">
                  <a:pos x="186" y="528"/>
                </a:cxn>
                <a:cxn ang="0">
                  <a:pos x="192" y="528"/>
                </a:cxn>
                <a:cxn ang="0">
                  <a:pos x="198" y="534"/>
                </a:cxn>
                <a:cxn ang="0">
                  <a:pos x="204" y="540"/>
                </a:cxn>
                <a:cxn ang="0">
                  <a:pos x="210" y="546"/>
                </a:cxn>
                <a:cxn ang="0">
                  <a:pos x="216" y="546"/>
                </a:cxn>
                <a:cxn ang="0">
                  <a:pos x="228" y="552"/>
                </a:cxn>
                <a:cxn ang="0">
                  <a:pos x="234" y="558"/>
                </a:cxn>
                <a:cxn ang="0">
                  <a:pos x="240" y="558"/>
                </a:cxn>
                <a:cxn ang="0">
                  <a:pos x="246" y="564"/>
                </a:cxn>
                <a:cxn ang="0">
                  <a:pos x="252" y="570"/>
                </a:cxn>
                <a:cxn ang="0">
                  <a:pos x="258" y="570"/>
                </a:cxn>
                <a:cxn ang="0">
                  <a:pos x="270" y="576"/>
                </a:cxn>
                <a:cxn ang="0">
                  <a:pos x="276" y="576"/>
                </a:cxn>
                <a:cxn ang="0">
                  <a:pos x="282" y="582"/>
                </a:cxn>
                <a:cxn ang="0">
                  <a:pos x="288" y="582"/>
                </a:cxn>
                <a:cxn ang="0">
                  <a:pos x="294" y="582"/>
                </a:cxn>
                <a:cxn ang="0">
                  <a:pos x="306" y="588"/>
                </a:cxn>
                <a:cxn ang="0">
                  <a:pos x="312" y="588"/>
                </a:cxn>
                <a:cxn ang="0">
                  <a:pos x="318" y="594"/>
                </a:cxn>
                <a:cxn ang="0">
                  <a:pos x="324" y="594"/>
                </a:cxn>
                <a:cxn ang="0">
                  <a:pos x="330" y="594"/>
                </a:cxn>
                <a:cxn ang="0">
                  <a:pos x="336" y="600"/>
                </a:cxn>
                <a:cxn ang="0">
                  <a:pos x="348" y="600"/>
                </a:cxn>
                <a:cxn ang="0">
                  <a:pos x="354" y="600"/>
                </a:cxn>
                <a:cxn ang="0">
                  <a:pos x="360" y="606"/>
                </a:cxn>
              </a:cxnLst>
              <a:rect l="0" t="0" r="r" b="b"/>
              <a:pathLst>
                <a:path w="360" h="606">
                  <a:moveTo>
                    <a:pt x="0" y="0"/>
                  </a:moveTo>
                  <a:lnTo>
                    <a:pt x="0" y="18"/>
                  </a:lnTo>
                  <a:lnTo>
                    <a:pt x="6" y="30"/>
                  </a:lnTo>
                  <a:lnTo>
                    <a:pt x="6" y="48"/>
                  </a:lnTo>
                  <a:lnTo>
                    <a:pt x="6" y="60"/>
                  </a:lnTo>
                  <a:lnTo>
                    <a:pt x="6" y="72"/>
                  </a:lnTo>
                  <a:lnTo>
                    <a:pt x="12" y="84"/>
                  </a:lnTo>
                  <a:lnTo>
                    <a:pt x="12" y="96"/>
                  </a:lnTo>
                  <a:lnTo>
                    <a:pt x="12" y="108"/>
                  </a:lnTo>
                  <a:lnTo>
                    <a:pt x="12" y="120"/>
                  </a:lnTo>
                  <a:lnTo>
                    <a:pt x="18" y="126"/>
                  </a:lnTo>
                  <a:lnTo>
                    <a:pt x="18" y="138"/>
                  </a:lnTo>
                  <a:lnTo>
                    <a:pt x="18" y="150"/>
                  </a:lnTo>
                  <a:lnTo>
                    <a:pt x="18" y="156"/>
                  </a:lnTo>
                  <a:lnTo>
                    <a:pt x="24" y="168"/>
                  </a:lnTo>
                  <a:lnTo>
                    <a:pt x="24" y="174"/>
                  </a:lnTo>
                  <a:lnTo>
                    <a:pt x="24" y="186"/>
                  </a:lnTo>
                  <a:lnTo>
                    <a:pt x="24" y="192"/>
                  </a:lnTo>
                  <a:lnTo>
                    <a:pt x="24" y="198"/>
                  </a:lnTo>
                  <a:lnTo>
                    <a:pt x="30" y="210"/>
                  </a:lnTo>
                  <a:lnTo>
                    <a:pt x="30" y="216"/>
                  </a:lnTo>
                  <a:lnTo>
                    <a:pt x="30" y="222"/>
                  </a:lnTo>
                  <a:lnTo>
                    <a:pt x="30" y="228"/>
                  </a:lnTo>
                  <a:lnTo>
                    <a:pt x="36" y="240"/>
                  </a:lnTo>
                  <a:lnTo>
                    <a:pt x="36" y="246"/>
                  </a:lnTo>
                  <a:lnTo>
                    <a:pt x="36" y="252"/>
                  </a:lnTo>
                  <a:lnTo>
                    <a:pt x="36" y="258"/>
                  </a:lnTo>
                  <a:lnTo>
                    <a:pt x="42" y="264"/>
                  </a:lnTo>
                  <a:lnTo>
                    <a:pt x="42" y="270"/>
                  </a:lnTo>
                  <a:lnTo>
                    <a:pt x="42" y="276"/>
                  </a:lnTo>
                  <a:lnTo>
                    <a:pt x="42" y="282"/>
                  </a:lnTo>
                  <a:lnTo>
                    <a:pt x="48" y="288"/>
                  </a:lnTo>
                  <a:lnTo>
                    <a:pt x="48" y="294"/>
                  </a:lnTo>
                  <a:lnTo>
                    <a:pt x="48" y="300"/>
                  </a:lnTo>
                  <a:lnTo>
                    <a:pt x="48" y="306"/>
                  </a:lnTo>
                  <a:lnTo>
                    <a:pt x="54" y="312"/>
                  </a:lnTo>
                  <a:lnTo>
                    <a:pt x="54" y="318"/>
                  </a:lnTo>
                  <a:lnTo>
                    <a:pt x="54" y="324"/>
                  </a:lnTo>
                  <a:lnTo>
                    <a:pt x="60" y="330"/>
                  </a:lnTo>
                  <a:lnTo>
                    <a:pt x="60" y="336"/>
                  </a:lnTo>
                  <a:lnTo>
                    <a:pt x="60" y="342"/>
                  </a:lnTo>
                  <a:lnTo>
                    <a:pt x="66" y="348"/>
                  </a:lnTo>
                  <a:lnTo>
                    <a:pt x="66" y="354"/>
                  </a:lnTo>
                  <a:lnTo>
                    <a:pt x="66" y="360"/>
                  </a:lnTo>
                  <a:lnTo>
                    <a:pt x="72" y="366"/>
                  </a:lnTo>
                  <a:lnTo>
                    <a:pt x="72" y="372"/>
                  </a:lnTo>
                  <a:lnTo>
                    <a:pt x="72" y="378"/>
                  </a:lnTo>
                  <a:lnTo>
                    <a:pt x="78" y="384"/>
                  </a:lnTo>
                  <a:lnTo>
                    <a:pt x="78" y="390"/>
                  </a:lnTo>
                  <a:lnTo>
                    <a:pt x="84" y="396"/>
                  </a:lnTo>
                  <a:lnTo>
                    <a:pt x="84" y="402"/>
                  </a:lnTo>
                  <a:lnTo>
                    <a:pt x="90" y="408"/>
                  </a:lnTo>
                  <a:lnTo>
                    <a:pt x="90" y="414"/>
                  </a:lnTo>
                  <a:lnTo>
                    <a:pt x="96" y="414"/>
                  </a:lnTo>
                  <a:lnTo>
                    <a:pt x="96" y="420"/>
                  </a:lnTo>
                  <a:lnTo>
                    <a:pt x="96" y="426"/>
                  </a:lnTo>
                  <a:lnTo>
                    <a:pt x="102" y="432"/>
                  </a:lnTo>
                  <a:lnTo>
                    <a:pt x="102" y="438"/>
                  </a:lnTo>
                  <a:lnTo>
                    <a:pt x="108" y="438"/>
                  </a:lnTo>
                  <a:lnTo>
                    <a:pt x="108" y="444"/>
                  </a:lnTo>
                  <a:lnTo>
                    <a:pt x="114" y="450"/>
                  </a:lnTo>
                  <a:lnTo>
                    <a:pt x="114" y="456"/>
                  </a:lnTo>
                  <a:lnTo>
                    <a:pt x="120" y="456"/>
                  </a:lnTo>
                  <a:lnTo>
                    <a:pt x="120" y="462"/>
                  </a:lnTo>
                  <a:lnTo>
                    <a:pt x="126" y="468"/>
                  </a:lnTo>
                  <a:lnTo>
                    <a:pt x="126" y="474"/>
                  </a:lnTo>
                  <a:lnTo>
                    <a:pt x="132" y="474"/>
                  </a:lnTo>
                  <a:lnTo>
                    <a:pt x="132" y="480"/>
                  </a:lnTo>
                  <a:lnTo>
                    <a:pt x="138" y="480"/>
                  </a:lnTo>
                  <a:lnTo>
                    <a:pt x="138" y="486"/>
                  </a:lnTo>
                  <a:lnTo>
                    <a:pt x="144" y="486"/>
                  </a:lnTo>
                  <a:lnTo>
                    <a:pt x="144" y="492"/>
                  </a:lnTo>
                  <a:lnTo>
                    <a:pt x="150" y="492"/>
                  </a:lnTo>
                  <a:lnTo>
                    <a:pt x="150" y="498"/>
                  </a:lnTo>
                  <a:lnTo>
                    <a:pt x="156" y="498"/>
                  </a:lnTo>
                  <a:lnTo>
                    <a:pt x="156" y="504"/>
                  </a:lnTo>
                  <a:lnTo>
                    <a:pt x="162" y="504"/>
                  </a:lnTo>
                  <a:lnTo>
                    <a:pt x="162" y="510"/>
                  </a:lnTo>
                  <a:lnTo>
                    <a:pt x="168" y="510"/>
                  </a:lnTo>
                  <a:lnTo>
                    <a:pt x="168" y="516"/>
                  </a:lnTo>
                  <a:lnTo>
                    <a:pt x="174" y="516"/>
                  </a:lnTo>
                  <a:lnTo>
                    <a:pt x="174" y="522"/>
                  </a:lnTo>
                  <a:lnTo>
                    <a:pt x="180" y="522"/>
                  </a:lnTo>
                  <a:lnTo>
                    <a:pt x="186" y="528"/>
                  </a:lnTo>
                  <a:lnTo>
                    <a:pt x="192" y="528"/>
                  </a:lnTo>
                  <a:lnTo>
                    <a:pt x="192" y="534"/>
                  </a:lnTo>
                  <a:lnTo>
                    <a:pt x="198" y="534"/>
                  </a:lnTo>
                  <a:lnTo>
                    <a:pt x="198" y="540"/>
                  </a:lnTo>
                  <a:lnTo>
                    <a:pt x="204" y="540"/>
                  </a:lnTo>
                  <a:lnTo>
                    <a:pt x="210" y="540"/>
                  </a:lnTo>
                  <a:lnTo>
                    <a:pt x="210" y="546"/>
                  </a:lnTo>
                  <a:lnTo>
                    <a:pt x="216" y="546"/>
                  </a:lnTo>
                  <a:lnTo>
                    <a:pt x="222" y="552"/>
                  </a:lnTo>
                  <a:lnTo>
                    <a:pt x="228" y="552"/>
                  </a:lnTo>
                  <a:lnTo>
                    <a:pt x="228" y="558"/>
                  </a:lnTo>
                  <a:lnTo>
                    <a:pt x="234" y="558"/>
                  </a:lnTo>
                  <a:lnTo>
                    <a:pt x="240" y="558"/>
                  </a:lnTo>
                  <a:lnTo>
                    <a:pt x="240" y="564"/>
                  </a:lnTo>
                  <a:lnTo>
                    <a:pt x="246" y="564"/>
                  </a:lnTo>
                  <a:lnTo>
                    <a:pt x="252" y="564"/>
                  </a:lnTo>
                  <a:lnTo>
                    <a:pt x="252" y="570"/>
                  </a:lnTo>
                  <a:lnTo>
                    <a:pt x="258" y="570"/>
                  </a:lnTo>
                  <a:lnTo>
                    <a:pt x="264" y="570"/>
                  </a:lnTo>
                  <a:lnTo>
                    <a:pt x="270" y="576"/>
                  </a:lnTo>
                  <a:lnTo>
                    <a:pt x="276" y="576"/>
                  </a:lnTo>
                  <a:lnTo>
                    <a:pt x="282" y="576"/>
                  </a:lnTo>
                  <a:lnTo>
                    <a:pt x="282" y="582"/>
                  </a:lnTo>
                  <a:lnTo>
                    <a:pt x="288" y="582"/>
                  </a:lnTo>
                  <a:lnTo>
                    <a:pt x="294" y="582"/>
                  </a:lnTo>
                  <a:lnTo>
                    <a:pt x="300" y="582"/>
                  </a:lnTo>
                  <a:lnTo>
                    <a:pt x="300" y="588"/>
                  </a:lnTo>
                  <a:lnTo>
                    <a:pt x="306" y="588"/>
                  </a:lnTo>
                  <a:lnTo>
                    <a:pt x="312" y="588"/>
                  </a:lnTo>
                  <a:lnTo>
                    <a:pt x="318" y="594"/>
                  </a:lnTo>
                  <a:lnTo>
                    <a:pt x="324" y="594"/>
                  </a:lnTo>
                  <a:lnTo>
                    <a:pt x="330" y="594"/>
                  </a:lnTo>
                  <a:lnTo>
                    <a:pt x="336" y="594"/>
                  </a:lnTo>
                  <a:lnTo>
                    <a:pt x="336" y="600"/>
                  </a:lnTo>
                  <a:lnTo>
                    <a:pt x="342" y="600"/>
                  </a:lnTo>
                  <a:lnTo>
                    <a:pt x="348" y="600"/>
                  </a:lnTo>
                  <a:lnTo>
                    <a:pt x="354" y="600"/>
                  </a:lnTo>
                  <a:lnTo>
                    <a:pt x="360" y="606"/>
                  </a:lnTo>
                </a:path>
              </a:pathLst>
            </a:custGeom>
            <a:noFill/>
            <a:ln w="254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7255" name="Freeform 87"/>
            <p:cNvSpPr>
              <a:spLocks/>
            </p:cNvSpPr>
            <p:nvPr/>
          </p:nvSpPr>
          <p:spPr bwMode="auto">
            <a:xfrm>
              <a:off x="3468" y="2031"/>
              <a:ext cx="180" cy="3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4" y="6"/>
                </a:cxn>
                <a:cxn ang="0">
                  <a:pos x="30" y="6"/>
                </a:cxn>
                <a:cxn ang="0">
                  <a:pos x="36" y="6"/>
                </a:cxn>
                <a:cxn ang="0">
                  <a:pos x="36" y="6"/>
                </a:cxn>
                <a:cxn ang="0">
                  <a:pos x="42" y="6"/>
                </a:cxn>
                <a:cxn ang="0">
                  <a:pos x="48" y="6"/>
                </a:cxn>
                <a:cxn ang="0">
                  <a:pos x="48" y="12"/>
                </a:cxn>
                <a:cxn ang="0">
                  <a:pos x="54" y="12"/>
                </a:cxn>
                <a:cxn ang="0">
                  <a:pos x="60" y="12"/>
                </a:cxn>
                <a:cxn ang="0">
                  <a:pos x="60" y="12"/>
                </a:cxn>
                <a:cxn ang="0">
                  <a:pos x="66" y="12"/>
                </a:cxn>
                <a:cxn ang="0">
                  <a:pos x="72" y="12"/>
                </a:cxn>
                <a:cxn ang="0">
                  <a:pos x="78" y="12"/>
                </a:cxn>
                <a:cxn ang="0">
                  <a:pos x="78" y="18"/>
                </a:cxn>
                <a:cxn ang="0">
                  <a:pos x="84" y="18"/>
                </a:cxn>
                <a:cxn ang="0">
                  <a:pos x="90" y="18"/>
                </a:cxn>
                <a:cxn ang="0">
                  <a:pos x="90" y="18"/>
                </a:cxn>
                <a:cxn ang="0">
                  <a:pos x="96" y="18"/>
                </a:cxn>
                <a:cxn ang="0">
                  <a:pos x="102" y="18"/>
                </a:cxn>
                <a:cxn ang="0">
                  <a:pos x="108" y="18"/>
                </a:cxn>
                <a:cxn ang="0">
                  <a:pos x="108" y="18"/>
                </a:cxn>
                <a:cxn ang="0">
                  <a:pos x="114" y="24"/>
                </a:cxn>
                <a:cxn ang="0">
                  <a:pos x="120" y="24"/>
                </a:cxn>
                <a:cxn ang="0">
                  <a:pos x="120" y="24"/>
                </a:cxn>
                <a:cxn ang="0">
                  <a:pos x="126" y="24"/>
                </a:cxn>
                <a:cxn ang="0">
                  <a:pos x="132" y="24"/>
                </a:cxn>
                <a:cxn ang="0">
                  <a:pos x="132" y="24"/>
                </a:cxn>
                <a:cxn ang="0">
                  <a:pos x="138" y="24"/>
                </a:cxn>
                <a:cxn ang="0">
                  <a:pos x="144" y="24"/>
                </a:cxn>
                <a:cxn ang="0">
                  <a:pos x="150" y="24"/>
                </a:cxn>
                <a:cxn ang="0">
                  <a:pos x="150" y="24"/>
                </a:cxn>
                <a:cxn ang="0">
                  <a:pos x="156" y="30"/>
                </a:cxn>
                <a:cxn ang="0">
                  <a:pos x="162" y="30"/>
                </a:cxn>
                <a:cxn ang="0">
                  <a:pos x="162" y="30"/>
                </a:cxn>
                <a:cxn ang="0">
                  <a:pos x="168" y="30"/>
                </a:cxn>
                <a:cxn ang="0">
                  <a:pos x="174" y="30"/>
                </a:cxn>
                <a:cxn ang="0">
                  <a:pos x="180" y="30"/>
                </a:cxn>
              </a:cxnLst>
              <a:rect l="0" t="0" r="r" b="b"/>
              <a:pathLst>
                <a:path w="180" h="30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6"/>
                  </a:lnTo>
                  <a:lnTo>
                    <a:pt x="30" y="6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48" y="6"/>
                  </a:lnTo>
                  <a:lnTo>
                    <a:pt x="48" y="12"/>
                  </a:lnTo>
                  <a:lnTo>
                    <a:pt x="54" y="12"/>
                  </a:lnTo>
                  <a:lnTo>
                    <a:pt x="60" y="12"/>
                  </a:lnTo>
                  <a:lnTo>
                    <a:pt x="66" y="12"/>
                  </a:lnTo>
                  <a:lnTo>
                    <a:pt x="72" y="12"/>
                  </a:lnTo>
                  <a:lnTo>
                    <a:pt x="78" y="12"/>
                  </a:lnTo>
                  <a:lnTo>
                    <a:pt x="78" y="18"/>
                  </a:lnTo>
                  <a:lnTo>
                    <a:pt x="84" y="18"/>
                  </a:lnTo>
                  <a:lnTo>
                    <a:pt x="90" y="18"/>
                  </a:lnTo>
                  <a:lnTo>
                    <a:pt x="96" y="18"/>
                  </a:lnTo>
                  <a:lnTo>
                    <a:pt x="102" y="18"/>
                  </a:lnTo>
                  <a:lnTo>
                    <a:pt x="108" y="18"/>
                  </a:lnTo>
                  <a:lnTo>
                    <a:pt x="114" y="18"/>
                  </a:lnTo>
                  <a:lnTo>
                    <a:pt x="114" y="24"/>
                  </a:lnTo>
                  <a:lnTo>
                    <a:pt x="120" y="24"/>
                  </a:lnTo>
                  <a:lnTo>
                    <a:pt x="126" y="24"/>
                  </a:lnTo>
                  <a:lnTo>
                    <a:pt x="132" y="24"/>
                  </a:lnTo>
                  <a:lnTo>
                    <a:pt x="138" y="24"/>
                  </a:lnTo>
                  <a:lnTo>
                    <a:pt x="144" y="24"/>
                  </a:lnTo>
                  <a:lnTo>
                    <a:pt x="150" y="24"/>
                  </a:lnTo>
                  <a:lnTo>
                    <a:pt x="156" y="30"/>
                  </a:lnTo>
                  <a:lnTo>
                    <a:pt x="162" y="30"/>
                  </a:lnTo>
                  <a:lnTo>
                    <a:pt x="168" y="30"/>
                  </a:lnTo>
                  <a:lnTo>
                    <a:pt x="174" y="30"/>
                  </a:lnTo>
                  <a:lnTo>
                    <a:pt x="180" y="30"/>
                  </a:lnTo>
                </a:path>
              </a:pathLst>
            </a:custGeom>
            <a:noFill/>
            <a:ln w="254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7264" name="Group 96"/>
          <p:cNvGrpSpPr>
            <a:grpSpLocks/>
          </p:cNvGrpSpPr>
          <p:nvPr/>
        </p:nvGrpSpPr>
        <p:grpSpPr bwMode="auto">
          <a:xfrm>
            <a:off x="5943600" y="2986088"/>
            <a:ext cx="2295525" cy="2519362"/>
            <a:chOff x="3822" y="1968"/>
            <a:chExt cx="1446" cy="1587"/>
          </a:xfrm>
        </p:grpSpPr>
        <p:graphicFrame>
          <p:nvGraphicFramePr>
            <p:cNvPr id="7205" name="Object 37"/>
            <p:cNvGraphicFramePr>
              <a:graphicFrameLocks noChangeAspect="1"/>
            </p:cNvGraphicFramePr>
            <p:nvPr/>
          </p:nvGraphicFramePr>
          <p:xfrm>
            <a:off x="5088" y="2784"/>
            <a:ext cx="180" cy="198"/>
          </p:xfrm>
          <a:graphic>
            <a:graphicData uri="http://schemas.openxmlformats.org/presentationml/2006/ole">
              <p:oleObj spid="_x0000_s7205" name="Equation" r:id="rId15" imgW="126835" imgH="139518" progId="Equation.3">
                <p:embed/>
              </p:oleObj>
            </a:graphicData>
          </a:graphic>
        </p:graphicFrame>
        <p:graphicFrame>
          <p:nvGraphicFramePr>
            <p:cNvPr id="7206" name="Object 38"/>
            <p:cNvGraphicFramePr>
              <a:graphicFrameLocks noChangeAspect="1"/>
            </p:cNvGraphicFramePr>
            <p:nvPr/>
          </p:nvGraphicFramePr>
          <p:xfrm>
            <a:off x="4224" y="1968"/>
            <a:ext cx="198" cy="234"/>
          </p:xfrm>
          <a:graphic>
            <a:graphicData uri="http://schemas.openxmlformats.org/presentationml/2006/ole">
              <p:oleObj spid="_x0000_s7206" name="Equation" r:id="rId16" imgW="139579" imgH="164957" progId="Equation.3">
                <p:embed/>
              </p:oleObj>
            </a:graphicData>
          </a:graphic>
        </p:graphicFrame>
        <p:graphicFrame>
          <p:nvGraphicFramePr>
            <p:cNvPr id="7207" name="Object 39"/>
            <p:cNvGraphicFramePr>
              <a:graphicFrameLocks noChangeAspect="1"/>
            </p:cNvGraphicFramePr>
            <p:nvPr/>
          </p:nvGraphicFramePr>
          <p:xfrm>
            <a:off x="4272" y="2765"/>
            <a:ext cx="179" cy="198"/>
          </p:xfrm>
          <a:graphic>
            <a:graphicData uri="http://schemas.openxmlformats.org/presentationml/2006/ole">
              <p:oleObj spid="_x0000_s7207" name="Equation" r:id="rId17" imgW="126835" imgH="139518" progId="Equation.3">
                <p:embed/>
              </p:oleObj>
            </a:graphicData>
          </a:graphic>
        </p:graphicFrame>
        <p:sp>
          <p:nvSpPr>
            <p:cNvPr id="7257" name="Line 89"/>
            <p:cNvSpPr>
              <a:spLocks noChangeShapeType="1"/>
            </p:cNvSpPr>
            <p:nvPr/>
          </p:nvSpPr>
          <p:spPr bwMode="auto">
            <a:xfrm>
              <a:off x="3822" y="2778"/>
              <a:ext cx="1410" cy="1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7259" name="Line 91"/>
            <p:cNvSpPr>
              <a:spLocks noChangeShapeType="1"/>
            </p:cNvSpPr>
            <p:nvPr/>
          </p:nvSpPr>
          <p:spPr bwMode="auto">
            <a:xfrm flipV="1">
              <a:off x="4428" y="1968"/>
              <a:ext cx="1" cy="1587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</p:grpSp>
      <p:pic>
        <p:nvPicPr>
          <p:cNvPr id="7271" name="Picture 103" descr="机动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7272" name="Text Box 104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7273" name="Picture 105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7274" name="Picture 106" descr="目录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7275" name="Picture 107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7276" name="Picture 108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7277" name="Picture 109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7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7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7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500"/>
                            </p:stCondLst>
                            <p:childTnLst>
                              <p:par>
                                <p:cTn id="1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utoUpdateAnimBg="0"/>
      <p:bldP spid="7174" grpId="0" autoUpdateAnimBg="0"/>
      <p:bldP spid="7176" grpId="0" autoUpdateAnimBg="0"/>
      <p:bldP spid="7178" grpId="0" autoUpdateAnimBg="0"/>
      <p:bldP spid="7180" grpId="0" autoUpdateAnimBg="0"/>
      <p:bldP spid="7182" grpId="0" autoUpdateAnimBg="0"/>
      <p:bldP spid="7184" grpId="0" autoUpdateAnimBg="0"/>
      <p:bldP spid="7189" grpId="0" autoUpdateAnimBg="0"/>
      <p:bldP spid="7191" grpId="0" autoUpdateAnimBg="0"/>
      <p:bldP spid="7193" grpId="0" autoUpdateAnimBg="0"/>
      <p:bldP spid="7195" grpId="0" autoUpdateAnimBg="0"/>
      <p:bldP spid="7196" grpId="0" autoUpdateAnimBg="0"/>
      <p:bldP spid="7197" grpId="0" animBg="1"/>
      <p:bldP spid="7199" grpId="0" animBg="1"/>
      <p:bldP spid="721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5618163" cy="685800"/>
          </a:xfrm>
        </p:spPr>
        <p:txBody>
          <a:bodyPr/>
          <a:lstStyle/>
          <a:p>
            <a:pPr algn="l"/>
            <a:r>
              <a:rPr lang="zh-CN" altLang="en-US" sz="3200" b="1">
                <a:ea typeface="楷体_GB2312" pitchFamily="49" charset="-122"/>
              </a:rPr>
              <a:t>（三）无穷小与无穷大的关系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95350" y="2176463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</a:t>
            </a: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1406525" y="2273300"/>
          <a:ext cx="736600" cy="406400"/>
        </p:xfrm>
        <a:graphic>
          <a:graphicData uri="http://schemas.openxmlformats.org/presentationml/2006/ole">
            <p:oleObj spid="_x0000_s8196" name="Equation" r:id="rId3" imgW="736280" imgH="406224" progId="Equation.3">
              <p:embed/>
            </p:oleObj>
          </a:graphicData>
        </a:graphic>
      </p:graphicFrame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133600" y="2170113"/>
            <a:ext cx="190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为无穷大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4356100" y="1989138"/>
          <a:ext cx="762000" cy="927100"/>
        </p:xfrm>
        <a:graphic>
          <a:graphicData uri="http://schemas.openxmlformats.org/presentationml/2006/ole">
            <p:oleObj spid="_x0000_s8198" name="Equation" r:id="rId4" imgW="762000" imgH="927100" progId="Equation.3">
              <p:embed/>
            </p:oleObj>
          </a:graphicData>
        </a:graphic>
      </p:graphicFrame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181600" y="21844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为无穷小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;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914400" y="3008313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</a:t>
            </a:r>
          </a:p>
        </p:txBody>
      </p:sp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1397000" y="3121025"/>
          <a:ext cx="736600" cy="406400"/>
        </p:xfrm>
        <a:graphic>
          <a:graphicData uri="http://schemas.openxmlformats.org/presentationml/2006/ole">
            <p:oleObj spid="_x0000_s8201" name="Equation" r:id="rId5" imgW="736280" imgH="406224" progId="Equation.3">
              <p:embed/>
            </p:oleObj>
          </a:graphicData>
        </a:graphic>
      </p:graphicFrame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133600" y="3008313"/>
            <a:ext cx="2590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为无穷小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</a:t>
            </a:r>
          </a:p>
        </p:txBody>
      </p:sp>
      <p:graphicFrame>
        <p:nvGraphicFramePr>
          <p:cNvPr id="8203" name="Object 11"/>
          <p:cNvGraphicFramePr>
            <a:graphicFrameLocks noChangeAspect="1"/>
          </p:cNvGraphicFramePr>
          <p:nvPr/>
        </p:nvGraphicFramePr>
        <p:xfrm>
          <a:off x="4284663" y="3141663"/>
          <a:ext cx="1422400" cy="406400"/>
        </p:xfrm>
        <a:graphic>
          <a:graphicData uri="http://schemas.openxmlformats.org/presentationml/2006/ole">
            <p:oleObj spid="_x0000_s8203" name="Equation" r:id="rId6" imgW="1422400" imgH="406400" progId="Equation.3">
              <p:embed/>
            </p:oleObj>
          </a:graphicData>
        </a:graphic>
      </p:graphicFrame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670550" y="2970213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</a:t>
            </a:r>
          </a:p>
        </p:txBody>
      </p:sp>
      <p:graphicFrame>
        <p:nvGraphicFramePr>
          <p:cNvPr id="8205" name="Object 13"/>
          <p:cNvGraphicFramePr>
            <a:graphicFrameLocks noChangeAspect="1"/>
          </p:cNvGraphicFramePr>
          <p:nvPr/>
        </p:nvGraphicFramePr>
        <p:xfrm>
          <a:off x="6191250" y="2806700"/>
          <a:ext cx="762000" cy="927100"/>
        </p:xfrm>
        <a:graphic>
          <a:graphicData uri="http://schemas.openxmlformats.org/presentationml/2006/ole">
            <p:oleObj spid="_x0000_s8205" name="Equation" r:id="rId7" imgW="762000" imgH="927100" progId="Equation.3">
              <p:embed/>
            </p:oleObj>
          </a:graphicData>
        </a:graphic>
      </p:graphicFrame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908800" y="2982913"/>
            <a:ext cx="190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为无穷大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3867150" y="2170113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1657350" y="4475163"/>
            <a:ext cx="658495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据此定理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关于无穷大的问题都可转化为 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无穷小来讨论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533400" y="1362075"/>
            <a:ext cx="5610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定理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8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在自变量的同一变化过程中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sp>
        <p:nvSpPr>
          <p:cNvPr id="8237" name="Rectangle 45"/>
          <p:cNvSpPr>
            <a:spLocks noChangeArrowheads="1"/>
          </p:cNvSpPr>
          <p:nvPr/>
        </p:nvSpPr>
        <p:spPr bwMode="auto">
          <a:xfrm>
            <a:off x="609600" y="4433888"/>
            <a:ext cx="1020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说明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pic>
        <p:nvPicPr>
          <p:cNvPr id="8238" name="Picture 46" descr="机动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8240" name="Picture 48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8241" name="Picture 49" descr="目录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8242" name="Picture 50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8243" name="Picture 51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8244" name="Picture 52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8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8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197" grpId="0" autoUpdateAnimBg="0"/>
      <p:bldP spid="8199" grpId="0" autoUpdateAnimBg="0"/>
      <p:bldP spid="8200" grpId="0" autoUpdateAnimBg="0"/>
      <p:bldP spid="8202" grpId="0" autoUpdateAnimBg="0"/>
      <p:bldP spid="8204" grpId="0" autoUpdateAnimBg="0"/>
      <p:bldP spid="8206" grpId="0" autoUpdateAnimBg="0"/>
      <p:bldP spid="8224" grpId="0" autoUpdateAnimBg="0"/>
      <p:bldP spid="8228" grpId="0" build="p" autoUpdateAnimBg="0"/>
      <p:bldP spid="8229" grpId="0" build="p" autoUpdateAnimBg="0"/>
      <p:bldP spid="823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1981200" cy="609600"/>
          </a:xfrm>
          <a:noFill/>
          <a:ln w="22225">
            <a:solidFill>
              <a:schemeClr val="tx1"/>
            </a:solidFill>
          </a:ln>
        </p:spPr>
        <p:txBody>
          <a:bodyPr/>
          <a:lstStyle/>
          <a:p>
            <a:pPr algn="l"/>
            <a:r>
              <a:rPr lang="zh-CN" altLang="en-US" sz="3200" b="1">
                <a:ea typeface="楷体_GB2312" pitchFamily="49" charset="-122"/>
              </a:rPr>
              <a:t>内容小结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704850" y="1066800"/>
            <a:ext cx="4095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1.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无穷小与无穷大的定义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755650" y="2420938"/>
            <a:ext cx="4451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3.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无穷小与函数极限的关系</a:t>
            </a:r>
          </a:p>
        </p:txBody>
      </p:sp>
      <p:sp>
        <p:nvSpPr>
          <p:cNvPr id="922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175250" y="2482850"/>
            <a:ext cx="762000" cy="381000"/>
          </a:xfrm>
          <a:prstGeom prst="actionButtonBlank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>
                <a:latin typeface="Times New Roman" pitchFamily="18" charset="0"/>
                <a:ea typeface="楷体_GB2312" pitchFamily="49" charset="-122"/>
              </a:rPr>
              <a:t>Th7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755650" y="3030538"/>
            <a:ext cx="4095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4.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无穷小与无穷大的关系</a:t>
            </a:r>
          </a:p>
        </p:txBody>
      </p:sp>
      <p:sp>
        <p:nvSpPr>
          <p:cNvPr id="9223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794250" y="3092450"/>
            <a:ext cx="762000" cy="381000"/>
          </a:xfrm>
          <a:prstGeom prst="actionButtonBlank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>
                <a:latin typeface="Times New Roman" pitchFamily="18" charset="0"/>
                <a:ea typeface="楷体_GB2312" pitchFamily="49" charset="-122"/>
              </a:rPr>
              <a:t>Th8</a:t>
            </a:r>
          </a:p>
        </p:txBody>
      </p:sp>
      <p:pic>
        <p:nvPicPr>
          <p:cNvPr id="9238" name="Picture 22" descr="机动">
            <a:hlinkClick r:id="rId4" action="ppaction://hlinkpres?slideindex=1&amp;slidetitle=第五节  极限运算法则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073775" y="6600825"/>
            <a:ext cx="27638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第五节  目录   上页   下页   返回   结束 </a:t>
            </a:r>
          </a:p>
        </p:txBody>
      </p:sp>
      <p:pic>
        <p:nvPicPr>
          <p:cNvPr id="9240" name="Picture 24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9241" name="Picture 25" descr="目录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9242" name="Picture 26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9243" name="Picture 27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9244" name="Picture 28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684213" y="1700213"/>
            <a:ext cx="2673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2.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无穷小的性质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  <p:bldP spid="9220" grpId="0" build="p" autoUpdateAnimBg="0"/>
      <p:bldP spid="9221" grpId="0" animBg="1" autoUpdateAnimBg="0"/>
      <p:bldP spid="9222" grpId="0" build="p" autoUpdateAnimBg="0"/>
      <p:bldP spid="9223" grpId="0" animBg="1" autoUpdateAnimBg="0"/>
      <p:bldP spid="924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3505200" y="43053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2959100" cy="609600"/>
          </a:xfrm>
          <a:noFill/>
        </p:spPr>
        <p:txBody>
          <a:bodyPr/>
          <a:lstStyle/>
          <a:p>
            <a:pPr algn="l"/>
            <a:r>
              <a:rPr lang="zh-CN" altLang="en-US" sz="3200" b="1">
                <a:ea typeface="楷体_GB2312" pitchFamily="49" charset="-122"/>
              </a:rPr>
              <a:t>（一） 无穷小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68313" y="981075"/>
            <a:ext cx="22717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定义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6  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</a:t>
            </a:r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2195513" y="1052513"/>
          <a:ext cx="1054100" cy="444500"/>
        </p:xfrm>
        <a:graphic>
          <a:graphicData uri="http://schemas.openxmlformats.org/presentationml/2006/ole">
            <p:oleObj spid="_x0000_s12293" name="Equation" r:id="rId3" imgW="1054100" imgH="444500" progId="Equation.3">
              <p:embed/>
            </p:oleObj>
          </a:graphicData>
        </a:graphic>
      </p:graphicFrame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276600" y="1008063"/>
            <a:ext cx="190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函数</a:t>
            </a:r>
          </a:p>
        </p:txBody>
      </p:sp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4800600" y="1117600"/>
          <a:ext cx="1600200" cy="406400"/>
        </p:xfrm>
        <a:graphic>
          <a:graphicData uri="http://schemas.openxmlformats.org/presentationml/2006/ole">
            <p:oleObj spid="_x0000_s12295" name="Equation" r:id="rId4" imgW="1600200" imgH="406400" progId="Equation.3">
              <p:embed/>
            </p:oleObj>
          </a:graphicData>
        </a:graphic>
      </p:graphicFrame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400800" y="9906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则称函数</a:t>
            </a:r>
          </a:p>
        </p:txBody>
      </p:sp>
      <p:graphicFrame>
        <p:nvGraphicFramePr>
          <p:cNvPr id="12297" name="Object 9"/>
          <p:cNvGraphicFramePr>
            <a:graphicFrameLocks noChangeAspect="1"/>
          </p:cNvGraphicFramePr>
          <p:nvPr/>
        </p:nvGraphicFramePr>
        <p:xfrm>
          <a:off x="8001000" y="1066800"/>
          <a:ext cx="736600" cy="406400"/>
        </p:xfrm>
        <a:graphic>
          <a:graphicData uri="http://schemas.openxmlformats.org/presentationml/2006/ole">
            <p:oleObj spid="_x0000_s12297" name="Equation" r:id="rId5" imgW="736280" imgH="406224" progId="Equation.3">
              <p:embed/>
            </p:oleObj>
          </a:graphicData>
        </a:graphic>
      </p:graphicFrame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1133475" y="1860550"/>
          <a:ext cx="1054100" cy="444500"/>
        </p:xfrm>
        <a:graphic>
          <a:graphicData uri="http://schemas.openxmlformats.org/presentationml/2006/ole">
            <p:oleObj spid="_x0000_s12298" name="Equation" r:id="rId6" imgW="1054100" imgH="444500" progId="Equation.3">
              <p:embed/>
            </p:oleObj>
          </a:graphicData>
        </a:graphic>
      </p:graphicFrame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609600" y="281305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例如 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711200" y="3454400"/>
          <a:ext cx="2184400" cy="660400"/>
        </p:xfrm>
        <a:graphic>
          <a:graphicData uri="http://schemas.openxmlformats.org/presentationml/2006/ole">
            <p:oleObj spid="_x0000_s12300" name="Equation" r:id="rId7" imgW="2184400" imgH="660400" progId="Equation.3">
              <p:embed/>
            </p:oleObj>
          </a:graphicData>
        </a:graphic>
      </p:graphicFrame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971800" y="342423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函数 </a:t>
            </a:r>
          </a:p>
        </p:txBody>
      </p:sp>
      <p:graphicFrame>
        <p:nvGraphicFramePr>
          <p:cNvPr id="12302" name="Object 14"/>
          <p:cNvGraphicFramePr>
            <a:graphicFrameLocks noChangeAspect="1"/>
          </p:cNvGraphicFramePr>
          <p:nvPr/>
        </p:nvGraphicFramePr>
        <p:xfrm>
          <a:off x="3898900" y="3540125"/>
          <a:ext cx="673100" cy="317500"/>
        </p:xfrm>
        <a:graphic>
          <a:graphicData uri="http://schemas.openxmlformats.org/presentationml/2006/ole">
            <p:oleObj spid="_x0000_s12302" name="Equation" r:id="rId8" imgW="672808" imgH="317362" progId="Equation.3">
              <p:embed/>
            </p:oleObj>
          </a:graphicData>
        </a:graphic>
      </p:graphicFrame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4572000" y="3400425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12304" name="Object 16"/>
          <p:cNvGraphicFramePr>
            <a:graphicFrameLocks noChangeAspect="1"/>
          </p:cNvGraphicFramePr>
          <p:nvPr/>
        </p:nvGraphicFramePr>
        <p:xfrm>
          <a:off x="5105400" y="3540125"/>
          <a:ext cx="863600" cy="317500"/>
        </p:xfrm>
        <a:graphic>
          <a:graphicData uri="http://schemas.openxmlformats.org/presentationml/2006/ole">
            <p:oleObj spid="_x0000_s12304" name="Equation" r:id="rId9" imgW="863225" imgH="317362" progId="Equation.3">
              <p:embed/>
            </p:oleObj>
          </a:graphicData>
        </a:graphic>
      </p:graphicFrame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6019800" y="3443288"/>
            <a:ext cx="2209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时为无穷小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;</a:t>
            </a:r>
          </a:p>
        </p:txBody>
      </p:sp>
      <p:graphicFrame>
        <p:nvGraphicFramePr>
          <p:cNvPr id="12306" name="Object 18"/>
          <p:cNvGraphicFramePr>
            <a:graphicFrameLocks noChangeAspect="1"/>
          </p:cNvGraphicFramePr>
          <p:nvPr/>
        </p:nvGraphicFramePr>
        <p:xfrm>
          <a:off x="685800" y="4152900"/>
          <a:ext cx="1574800" cy="876300"/>
        </p:xfrm>
        <a:graphic>
          <a:graphicData uri="http://schemas.openxmlformats.org/presentationml/2006/ole">
            <p:oleObj spid="_x0000_s12306" name="Equation" r:id="rId10" imgW="1574800" imgH="876300" progId="Equation.3">
              <p:embed/>
            </p:oleObj>
          </a:graphicData>
        </a:graphic>
      </p:graphicFrame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2286000" y="431165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函数 </a:t>
            </a:r>
          </a:p>
        </p:txBody>
      </p:sp>
      <p:graphicFrame>
        <p:nvGraphicFramePr>
          <p:cNvPr id="12308" name="Object 20"/>
          <p:cNvGraphicFramePr>
            <a:graphicFrameLocks noChangeAspect="1"/>
          </p:cNvGraphicFramePr>
          <p:nvPr/>
        </p:nvGraphicFramePr>
        <p:xfrm>
          <a:off x="3200400" y="4152900"/>
          <a:ext cx="254000" cy="850900"/>
        </p:xfrm>
        <a:graphic>
          <a:graphicData uri="http://schemas.openxmlformats.org/presentationml/2006/ole">
            <p:oleObj spid="_x0000_s12308" name="Equation" r:id="rId11" imgW="253890" imgH="850531" progId="Equation.3">
              <p:embed/>
            </p:oleObj>
          </a:graphicData>
        </a:graphic>
      </p:graphicFrame>
      <p:graphicFrame>
        <p:nvGraphicFramePr>
          <p:cNvPr id="12310" name="Object 22"/>
          <p:cNvGraphicFramePr>
            <a:graphicFrameLocks noChangeAspect="1"/>
          </p:cNvGraphicFramePr>
          <p:nvPr/>
        </p:nvGraphicFramePr>
        <p:xfrm>
          <a:off x="4025900" y="4492625"/>
          <a:ext cx="1003300" cy="254000"/>
        </p:xfrm>
        <a:graphic>
          <a:graphicData uri="http://schemas.openxmlformats.org/presentationml/2006/ole">
            <p:oleObj spid="_x0000_s12310" name="Equation" r:id="rId12" imgW="1002865" imgH="253890" progId="Equation.3">
              <p:embed/>
            </p:oleObj>
          </a:graphicData>
        </a:graphic>
      </p:graphicFrame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5029200" y="43053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时为无穷小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;</a:t>
            </a:r>
          </a:p>
        </p:txBody>
      </p:sp>
      <p:graphicFrame>
        <p:nvGraphicFramePr>
          <p:cNvPr id="12312" name="Object 24"/>
          <p:cNvGraphicFramePr>
            <a:graphicFrameLocks noChangeAspect="1"/>
          </p:cNvGraphicFramePr>
          <p:nvPr/>
        </p:nvGraphicFramePr>
        <p:xfrm>
          <a:off x="546100" y="5156200"/>
          <a:ext cx="2578100" cy="939800"/>
        </p:xfrm>
        <a:graphic>
          <a:graphicData uri="http://schemas.openxmlformats.org/presentationml/2006/ole">
            <p:oleObj spid="_x0000_s12312" name="Equation" r:id="rId13" imgW="2578100" imgH="939800" progId="Equation.3">
              <p:embed/>
            </p:oleObj>
          </a:graphicData>
        </a:graphic>
      </p:graphicFrame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3124200" y="5338763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函数 </a:t>
            </a:r>
          </a:p>
        </p:txBody>
      </p:sp>
      <p:graphicFrame>
        <p:nvGraphicFramePr>
          <p:cNvPr id="12314" name="Object 26"/>
          <p:cNvGraphicFramePr>
            <a:graphicFrameLocks noChangeAspect="1"/>
          </p:cNvGraphicFramePr>
          <p:nvPr/>
        </p:nvGraphicFramePr>
        <p:xfrm>
          <a:off x="4038600" y="5156200"/>
          <a:ext cx="1028700" cy="939800"/>
        </p:xfrm>
        <a:graphic>
          <a:graphicData uri="http://schemas.openxmlformats.org/presentationml/2006/ole">
            <p:oleObj spid="_x0000_s12314" name="Equation" r:id="rId14" imgW="1028700" imgH="939800" progId="Equation.3">
              <p:embed/>
            </p:oleObj>
          </a:graphicData>
        </a:graphic>
      </p:graphicFrame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5029200" y="53086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12316" name="Object 28"/>
          <p:cNvGraphicFramePr>
            <a:graphicFrameLocks noChangeAspect="1"/>
          </p:cNvGraphicFramePr>
          <p:nvPr/>
        </p:nvGraphicFramePr>
        <p:xfrm>
          <a:off x="5562600" y="5461000"/>
          <a:ext cx="1219200" cy="254000"/>
        </p:xfrm>
        <a:graphic>
          <a:graphicData uri="http://schemas.openxmlformats.org/presentationml/2006/ole">
            <p:oleObj spid="_x0000_s12316" name="Equation" r:id="rId15" imgW="1218671" imgH="253890" progId="Equation.3">
              <p:embed/>
            </p:oleObj>
          </a:graphicData>
        </a:graphic>
      </p:graphicFrame>
      <p:graphicFrame>
        <p:nvGraphicFramePr>
          <p:cNvPr id="12317" name="Object 29"/>
          <p:cNvGraphicFramePr>
            <a:graphicFrameLocks noChangeAspect="1"/>
          </p:cNvGraphicFramePr>
          <p:nvPr/>
        </p:nvGraphicFramePr>
        <p:xfrm>
          <a:off x="1770063" y="1422400"/>
          <a:ext cx="1582737" cy="444500"/>
        </p:xfrm>
        <a:graphic>
          <a:graphicData uri="http://schemas.openxmlformats.org/presentationml/2006/ole">
            <p:oleObj spid="_x0000_s12317" name="Equation" r:id="rId16" imgW="1586811" imgH="444307" progId="Equation.3">
              <p:embed/>
            </p:oleObj>
          </a:graphicData>
        </a:graphic>
      </p:graphicFrame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655638" y="1755775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2179638" y="1846263"/>
            <a:ext cx="2362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时的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无穷小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6781800" y="5322888"/>
            <a:ext cx="2051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时为无穷小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graphicFrame>
        <p:nvGraphicFramePr>
          <p:cNvPr id="12321" name="Object 33"/>
          <p:cNvGraphicFramePr>
            <a:graphicFrameLocks noChangeAspect="1"/>
          </p:cNvGraphicFramePr>
          <p:nvPr/>
        </p:nvGraphicFramePr>
        <p:xfrm>
          <a:off x="827088" y="2276475"/>
          <a:ext cx="1584325" cy="444500"/>
        </p:xfrm>
        <a:graphic>
          <a:graphicData uri="http://schemas.openxmlformats.org/presentationml/2006/ole">
            <p:oleObj spid="_x0000_s12321" name="Equation" r:id="rId17" imgW="1586811" imgH="444307" progId="Equation.3">
              <p:embed/>
            </p:oleObj>
          </a:graphicData>
        </a:graphic>
      </p:graphicFrame>
      <p:pic>
        <p:nvPicPr>
          <p:cNvPr id="12334" name="Picture 46" descr="机动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12335" name="Text Box 47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12336" name="Picture 48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12337" name="Picture 49" descr="目录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12338" name="Picture 50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12339" name="Picture 51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12340" name="Picture 52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"/>
                            </p:stCondLst>
                            <p:childTnLst>
                              <p:par>
                                <p:cTn id="1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12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9" grpId="0" autoUpdateAnimBg="0"/>
      <p:bldP spid="12292" grpId="0" autoUpdateAnimBg="0"/>
      <p:bldP spid="12294" grpId="0" autoUpdateAnimBg="0"/>
      <p:bldP spid="12296" grpId="0" autoUpdateAnimBg="0"/>
      <p:bldP spid="12299" grpId="0" autoUpdateAnimBg="0"/>
      <p:bldP spid="12301" grpId="0" autoUpdateAnimBg="0"/>
      <p:bldP spid="12303" grpId="0" autoUpdateAnimBg="0"/>
      <p:bldP spid="12305" grpId="0" autoUpdateAnimBg="0"/>
      <p:bldP spid="12307" grpId="0" autoUpdateAnimBg="0"/>
      <p:bldP spid="12311" grpId="0" autoUpdateAnimBg="0"/>
      <p:bldP spid="12313" grpId="0" autoUpdateAnimBg="0"/>
      <p:bldP spid="12315" grpId="0" autoUpdateAnimBg="0"/>
      <p:bldP spid="12318" grpId="0" autoUpdateAnimBg="0"/>
      <p:bldP spid="12319" grpId="0" autoUpdateAnimBg="0"/>
      <p:bldP spid="12320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66725" y="333375"/>
            <a:ext cx="1301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定义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6</a:t>
            </a:r>
            <a:r>
              <a:rPr kumimoji="1" lang="en-US" altLang="zh-CN" sz="2800" b="1" baseline="300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’</a:t>
            </a:r>
            <a:endParaRPr kumimoji="1" lang="en-US" altLang="zh-CN" sz="2800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4356100" y="2565400"/>
          <a:ext cx="1439863" cy="600075"/>
        </p:xfrm>
        <a:graphic>
          <a:graphicData uri="http://schemas.openxmlformats.org/presentationml/2006/ole">
            <p:oleObj spid="_x0000_s13317" name="公式" r:id="rId3" imgW="609336" imgH="253890" progId="Equation.3">
              <p:embed/>
            </p:oleObj>
          </a:graphicData>
        </a:graphic>
      </p:graphicFrame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835150" y="333375"/>
            <a:ext cx="6911975" cy="265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设函数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f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)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在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</a:t>
            </a:r>
            <a:r>
              <a:rPr kumimoji="1" lang="en-US" altLang="zh-CN" sz="2800" baseline="-25000">
                <a:latin typeface="Times New Roman" pitchFamily="18" charset="0"/>
                <a:ea typeface="楷体_GB2312" pitchFamily="49" charset="-122"/>
              </a:rPr>
              <a:t>0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的某个去心邻域内有定义（或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|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|&gt;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</a:t>
            </a:r>
            <a:r>
              <a:rPr kumimoji="1" lang="en-US" altLang="zh-CN" sz="2800" baseline="-25000">
                <a:latin typeface="Times New Roman" pitchFamily="18" charset="0"/>
                <a:ea typeface="楷体_GB2312" pitchFamily="49" charset="-122"/>
              </a:rPr>
              <a:t>0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时有定义），如果对于任意给定的正数有</a:t>
            </a:r>
            <a:r>
              <a:rPr kumimoji="1" lang="en-US" altLang="zh-CN" sz="2800" i="1">
                <a:latin typeface="Symbol" pitchFamily="18" charset="2"/>
                <a:ea typeface="Arial Unicode MS" pitchFamily="34" charset="-122"/>
              </a:rPr>
              <a:t>e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&gt;0,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总存在正数</a:t>
            </a:r>
            <a:r>
              <a:rPr kumimoji="1" lang="en-US" altLang="zh-CN" sz="2800" i="1">
                <a:latin typeface="Symbol" pitchFamily="18" charset="2"/>
                <a:ea typeface="楷体_GB2312" pitchFamily="49" charset="-122"/>
              </a:rPr>
              <a:t>d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或正数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)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，使得对于满足不等式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0&lt;|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|&lt;</a:t>
            </a:r>
            <a:r>
              <a:rPr kumimoji="1" lang="en-US" altLang="zh-CN" sz="2800" i="1">
                <a:latin typeface="Symbol" pitchFamily="18" charset="2"/>
                <a:ea typeface="楷体_GB2312" pitchFamily="49" charset="-122"/>
              </a:rPr>
              <a:t>d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或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|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|&gt;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)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的一切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都有不等式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619250" y="3213100"/>
            <a:ext cx="1800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则称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f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)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3276600" y="3284538"/>
          <a:ext cx="1054100" cy="444500"/>
        </p:xfrm>
        <a:graphic>
          <a:graphicData uri="http://schemas.openxmlformats.org/presentationml/2006/ole">
            <p:oleObj spid="_x0000_s13322" name="Equation" r:id="rId4" imgW="1054100" imgH="444500" progId="Equation.3">
              <p:embed/>
            </p:oleObj>
          </a:graphicData>
        </a:graphic>
      </p:graphicFrame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611188" y="3214688"/>
            <a:ext cx="1368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成立，</a:t>
            </a:r>
          </a:p>
        </p:txBody>
      </p:sp>
      <p:graphicFrame>
        <p:nvGraphicFramePr>
          <p:cNvPr id="13330" name="Object 18"/>
          <p:cNvGraphicFramePr>
            <a:graphicFrameLocks noChangeAspect="1"/>
          </p:cNvGraphicFramePr>
          <p:nvPr/>
        </p:nvGraphicFramePr>
        <p:xfrm>
          <a:off x="4284663" y="3933825"/>
          <a:ext cx="4175125" cy="644525"/>
        </p:xfrm>
        <a:graphic>
          <a:graphicData uri="http://schemas.openxmlformats.org/presentationml/2006/ole">
            <p:oleObj spid="_x0000_s13330" name="公式" r:id="rId5" imgW="1892300" imgH="292100" progId="Equation.3">
              <p:embed/>
            </p:oleObj>
          </a:graphicData>
        </a:graphic>
      </p:graphicFrame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5867400" y="3284538"/>
            <a:ext cx="28082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时为无穷小量，</a:t>
            </a:r>
          </a:p>
        </p:txBody>
      </p:sp>
      <p:graphicFrame>
        <p:nvGraphicFramePr>
          <p:cNvPr id="13335" name="Object 23"/>
          <p:cNvGraphicFramePr>
            <a:graphicFrameLocks noChangeAspect="1"/>
          </p:cNvGraphicFramePr>
          <p:nvPr/>
        </p:nvGraphicFramePr>
        <p:xfrm>
          <a:off x="539750" y="4581525"/>
          <a:ext cx="3744913" cy="885825"/>
        </p:xfrm>
        <a:graphic>
          <a:graphicData uri="http://schemas.openxmlformats.org/presentationml/2006/ole">
            <p:oleObj spid="_x0000_s13335" name="公式" r:id="rId6" imgW="1765300" imgH="381000" progId="Equation.3">
              <p:embed/>
            </p:oleObj>
          </a:graphicData>
        </a:graphic>
      </p:graphicFrame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4284663" y="4652963"/>
            <a:ext cx="4319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因此不能说“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sin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是无穷小”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13339" name="Object 27"/>
          <p:cNvGraphicFramePr>
            <a:graphicFrameLocks noChangeAspect="1"/>
          </p:cNvGraphicFramePr>
          <p:nvPr/>
        </p:nvGraphicFramePr>
        <p:xfrm>
          <a:off x="2916238" y="5661025"/>
          <a:ext cx="1008062" cy="428625"/>
        </p:xfrm>
        <a:graphic>
          <a:graphicData uri="http://schemas.openxmlformats.org/presentationml/2006/ole">
            <p:oleObj spid="_x0000_s13339" name="公式" r:id="rId7" imgW="418918" imgH="177723" progId="Equation.3">
              <p:embed/>
            </p:oleObj>
          </a:graphicData>
        </a:graphic>
      </p:graphicFrame>
      <p:graphicFrame>
        <p:nvGraphicFramePr>
          <p:cNvPr id="13340" name="Object 28"/>
          <p:cNvGraphicFramePr>
            <a:graphicFrameLocks noChangeAspect="1"/>
          </p:cNvGraphicFramePr>
          <p:nvPr/>
        </p:nvGraphicFramePr>
        <p:xfrm>
          <a:off x="4356100" y="3357563"/>
          <a:ext cx="1582738" cy="444500"/>
        </p:xfrm>
        <a:graphic>
          <a:graphicData uri="http://schemas.openxmlformats.org/presentationml/2006/ole">
            <p:oleObj spid="_x0000_s13340" name="Equation" r:id="rId8" imgW="1586811" imgH="444307" progId="Equation.3">
              <p:embed/>
            </p:oleObj>
          </a:graphicData>
        </a:graphic>
      </p:graphicFrame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3851275" y="5589588"/>
            <a:ext cx="2051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时为无穷小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pic>
        <p:nvPicPr>
          <p:cNvPr id="13345" name="Picture 33" descr="机动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13347" name="Picture 35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13348" name="Picture 36" descr="目录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13349" name="Picture 37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13350" name="Picture 38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16913" y="6381750"/>
            <a:ext cx="355600" cy="287338"/>
          </a:xfrm>
          <a:prstGeom prst="rect">
            <a:avLst/>
          </a:prstGeom>
          <a:noFill/>
        </p:spPr>
      </p:pic>
      <p:pic>
        <p:nvPicPr>
          <p:cNvPr id="13351" name="Picture 39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sp>
        <p:nvSpPr>
          <p:cNvPr id="13352" name="Text Box 40"/>
          <p:cNvSpPr txBox="1">
            <a:spLocks noChangeArrowheads="1"/>
          </p:cNvSpPr>
          <p:nvPr/>
        </p:nvSpPr>
        <p:spPr bwMode="auto">
          <a:xfrm>
            <a:off x="611188" y="3860800"/>
            <a:ext cx="39957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简称为无穷小量。记作</a:t>
            </a:r>
          </a:p>
        </p:txBody>
      </p:sp>
      <p:sp>
        <p:nvSpPr>
          <p:cNvPr id="13353" name="Text Box 41"/>
          <p:cNvSpPr txBox="1">
            <a:spLocks noChangeArrowheads="1"/>
          </p:cNvSpPr>
          <p:nvPr/>
        </p:nvSpPr>
        <p:spPr bwMode="auto">
          <a:xfrm>
            <a:off x="395288" y="5589588"/>
            <a:ext cx="2663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而要说：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sin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75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25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  <p:bldP spid="13320" grpId="0" autoUpdateAnimBg="0"/>
      <p:bldP spid="13323" grpId="0" autoUpdateAnimBg="0"/>
      <p:bldP spid="13334" grpId="0" autoUpdateAnimBg="0"/>
      <p:bldP spid="13336" grpId="0" autoUpdateAnimBg="0"/>
      <p:bldP spid="13343" grpId="0" build="p" autoUpdateAnimBg="0" advAuto="0"/>
      <p:bldP spid="13352" grpId="0" autoUpdateAnimBg="0"/>
      <p:bldP spid="1335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09600" y="24384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说明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676400" y="2438400"/>
            <a:ext cx="670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除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0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以外任何很小的常数都不是无穷小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! 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09600" y="29860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因为</a:t>
            </a:r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1204913" y="3633788"/>
          <a:ext cx="2278062" cy="857250"/>
        </p:xfrm>
        <a:graphic>
          <a:graphicData uri="http://schemas.openxmlformats.org/presentationml/2006/ole">
            <p:oleObj spid="_x0000_s4102" name="Equation" r:id="rId3" imgW="876300" imgH="330200" progId="Equation.3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4724400" y="3695700"/>
          <a:ext cx="1352550" cy="527050"/>
        </p:xfrm>
        <a:graphic>
          <a:graphicData uri="http://schemas.openxmlformats.org/presentationml/2006/ole">
            <p:oleObj spid="_x0000_s4103" name="Equation" r:id="rId4" imgW="520474" imgH="203112" progId="Equation.3">
              <p:embed/>
            </p:oleObj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6096000" y="3695700"/>
          <a:ext cx="1320800" cy="527050"/>
        </p:xfrm>
        <a:graphic>
          <a:graphicData uri="http://schemas.openxmlformats.org/presentationml/2006/ole">
            <p:oleObj spid="_x0000_s4104" name="Equation" r:id="rId5" imgW="507780" imgH="203112" progId="Equation.3">
              <p:embed/>
            </p:oleObj>
          </a:graphicData>
        </a:graphic>
      </p:graphicFrame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752975" y="43576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5210175" y="4318000"/>
          <a:ext cx="2409825" cy="660400"/>
        </p:xfrm>
        <a:graphic>
          <a:graphicData uri="http://schemas.openxmlformats.org/presentationml/2006/ole">
            <p:oleObj spid="_x0000_s4106" name="Equation" r:id="rId6" imgW="926698" imgH="253890" progId="Equation.3">
              <p:embed/>
            </p:oleObj>
          </a:graphicData>
        </a:graphic>
      </p:graphicFrame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7620000" y="43815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</a:p>
        </p:txBody>
      </p:sp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5334000" y="5057775"/>
          <a:ext cx="2278063" cy="660400"/>
        </p:xfrm>
        <a:graphic>
          <a:graphicData uri="http://schemas.openxmlformats.org/presentationml/2006/ole">
            <p:oleObj spid="_x0000_s4108" name="Equation" r:id="rId7" imgW="875920" imgH="253890" progId="Equation.3">
              <p:embed/>
            </p:oleObj>
          </a:graphicData>
        </a:graphic>
      </p:graphicFrame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609600" y="57150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显然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C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只能是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0 !</a:t>
            </a:r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3733800" y="3848100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3733800" y="4000500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2057400" y="3657600"/>
            <a:ext cx="762000" cy="5476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 i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C</a:t>
            </a:r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5486400" y="5105400"/>
            <a:ext cx="831850" cy="5476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C</a:t>
            </a:r>
          </a:p>
        </p:txBody>
      </p:sp>
      <p:graphicFrame>
        <p:nvGraphicFramePr>
          <p:cNvPr id="4120" name="Object 24"/>
          <p:cNvGraphicFramePr>
            <a:graphicFrameLocks noChangeAspect="1"/>
          </p:cNvGraphicFramePr>
          <p:nvPr/>
        </p:nvGraphicFramePr>
        <p:xfrm>
          <a:off x="2209800" y="647700"/>
          <a:ext cx="1233488" cy="617538"/>
        </p:xfrm>
        <a:graphic>
          <a:graphicData uri="http://schemas.openxmlformats.org/presentationml/2006/ole">
            <p:oleObj spid="_x0000_s4120" name="Equation" r:id="rId8" imgW="457200" imgH="228600" progId="Equation.3">
              <p:embed/>
            </p:oleObj>
          </a:graphicData>
        </a:graphic>
      </p:graphicFrame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5334000" y="688975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函数</a:t>
            </a:r>
          </a:p>
        </p:txBody>
      </p:sp>
      <p:graphicFrame>
        <p:nvGraphicFramePr>
          <p:cNvPr id="4122" name="Object 26"/>
          <p:cNvGraphicFramePr>
            <a:graphicFrameLocks noChangeAspect="1"/>
          </p:cNvGraphicFramePr>
          <p:nvPr/>
        </p:nvGraphicFramePr>
        <p:xfrm>
          <a:off x="6781800" y="730250"/>
          <a:ext cx="1738313" cy="504825"/>
        </p:xfrm>
        <a:graphic>
          <a:graphicData uri="http://schemas.openxmlformats.org/presentationml/2006/ole">
            <p:oleObj spid="_x0000_s4122" name="Equation" r:id="rId9" imgW="698197" imgH="203112" progId="Equation.3">
              <p:embed/>
            </p:oleObj>
          </a:graphicData>
        </a:graphic>
      </p:graphicFrame>
      <p:grpSp>
        <p:nvGrpSpPr>
          <p:cNvPr id="4134" name="Group 38"/>
          <p:cNvGrpSpPr>
            <a:grpSpLocks/>
          </p:cNvGrpSpPr>
          <p:nvPr/>
        </p:nvGrpSpPr>
        <p:grpSpPr bwMode="auto">
          <a:xfrm>
            <a:off x="3429000" y="677863"/>
            <a:ext cx="2119313" cy="519112"/>
            <a:chOff x="2160" y="595"/>
            <a:chExt cx="1335" cy="327"/>
          </a:xfrm>
        </p:grpSpPr>
        <p:sp>
          <p:nvSpPr>
            <p:cNvPr id="4123" name="Text Box 27"/>
            <p:cNvSpPr txBox="1">
              <a:spLocks noChangeArrowheads="1"/>
            </p:cNvSpPr>
            <p:nvPr/>
          </p:nvSpPr>
          <p:spPr bwMode="auto">
            <a:xfrm>
              <a:off x="2160" y="595"/>
              <a:ext cx="133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kumimoji="1" lang="en-US" altLang="zh-CN" sz="2800">
                  <a:latin typeface="Times New Roman" pitchFamily="18" charset="0"/>
                  <a:ea typeface="楷体_GB2312" pitchFamily="49" charset="-122"/>
                </a:rPr>
                <a:t>(</a:t>
              </a:r>
              <a:r>
                <a:rPr kumimoji="1" lang="zh-CN" altLang="en-US" sz="2800">
                  <a:latin typeface="Times New Roman" pitchFamily="18" charset="0"/>
                  <a:ea typeface="楷体_GB2312" pitchFamily="49" charset="-122"/>
                </a:rPr>
                <a:t>或              </a:t>
              </a:r>
              <a:r>
                <a:rPr kumimoji="1" lang="en-US" altLang="zh-CN" sz="2800">
                  <a:latin typeface="Times New Roman" pitchFamily="18" charset="0"/>
                  <a:ea typeface="楷体_GB2312" pitchFamily="49" charset="-122"/>
                </a:rPr>
                <a:t>)</a:t>
              </a:r>
            </a:p>
          </p:txBody>
        </p:sp>
        <p:graphicFrame>
          <p:nvGraphicFramePr>
            <p:cNvPr id="4124" name="Object 28"/>
            <p:cNvGraphicFramePr>
              <a:graphicFrameLocks noChangeAspect="1"/>
            </p:cNvGraphicFramePr>
            <p:nvPr/>
          </p:nvGraphicFramePr>
          <p:xfrm>
            <a:off x="2544" y="675"/>
            <a:ext cx="755" cy="237"/>
          </p:xfrm>
          <a:graphic>
            <a:graphicData uri="http://schemas.openxmlformats.org/presentationml/2006/ole">
              <p:oleObj spid="_x0000_s4124" name="Equation" r:id="rId10" imgW="444307" imgH="139639" progId="Equation.3">
                <p:embed/>
              </p:oleObj>
            </a:graphicData>
          </a:graphic>
        </p:graphicFrame>
      </p:grp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304800" y="140335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则称函数</a:t>
            </a:r>
          </a:p>
        </p:txBody>
      </p:sp>
      <p:graphicFrame>
        <p:nvGraphicFramePr>
          <p:cNvPr id="4127" name="Object 31"/>
          <p:cNvGraphicFramePr>
            <a:graphicFrameLocks noChangeAspect="1"/>
          </p:cNvGraphicFramePr>
          <p:nvPr/>
        </p:nvGraphicFramePr>
        <p:xfrm>
          <a:off x="1828800" y="1454150"/>
          <a:ext cx="890588" cy="527050"/>
        </p:xfrm>
        <a:graphic>
          <a:graphicData uri="http://schemas.openxmlformats.org/presentationml/2006/ole">
            <p:oleObj spid="_x0000_s4127" name="Equation" r:id="rId11" imgW="342751" imgH="203112" progId="Equation.3">
              <p:embed/>
            </p:oleObj>
          </a:graphicData>
        </a:graphic>
      </p:graphicFrame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2605088" y="1389063"/>
            <a:ext cx="7477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</a:t>
            </a:r>
          </a:p>
        </p:txBody>
      </p:sp>
      <p:graphicFrame>
        <p:nvGraphicFramePr>
          <p:cNvPr id="4129" name="Object 33"/>
          <p:cNvGraphicFramePr>
            <a:graphicFrameLocks noChangeAspect="1"/>
          </p:cNvGraphicFramePr>
          <p:nvPr/>
        </p:nvGraphicFramePr>
        <p:xfrm>
          <a:off x="3062288" y="1393825"/>
          <a:ext cx="1233487" cy="617538"/>
        </p:xfrm>
        <a:graphic>
          <a:graphicData uri="http://schemas.openxmlformats.org/presentationml/2006/ole">
            <p:oleObj spid="_x0000_s4129" name="Equation" r:id="rId12" imgW="457200" imgH="228600" progId="Equation.3">
              <p:embed/>
            </p:oleObj>
          </a:graphicData>
        </a:graphic>
      </p:graphicFrame>
      <p:sp>
        <p:nvSpPr>
          <p:cNvPr id="4132" name="Line 36"/>
          <p:cNvSpPr>
            <a:spLocks noChangeShapeType="1"/>
          </p:cNvSpPr>
          <p:nvPr/>
        </p:nvSpPr>
        <p:spPr bwMode="auto">
          <a:xfrm>
            <a:off x="304800" y="2133600"/>
            <a:ext cx="8686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4133" name="Rectangle 37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2057400" cy="647700"/>
          </a:xfrm>
        </p:spPr>
        <p:txBody>
          <a:bodyPr/>
          <a:lstStyle/>
          <a:p>
            <a:r>
              <a:rPr lang="zh-CN" altLang="en-US" sz="2800" b="1">
                <a:ea typeface="楷体_GB2312" pitchFamily="49" charset="-122"/>
              </a:rPr>
              <a:t>定义</a:t>
            </a:r>
            <a:r>
              <a:rPr lang="en-US" altLang="zh-CN" sz="2800" b="1">
                <a:ea typeface="楷体_GB2312" pitchFamily="49" charset="-122"/>
              </a:rPr>
              <a:t>6.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若</a:t>
            </a:r>
          </a:p>
        </p:txBody>
      </p:sp>
      <p:grpSp>
        <p:nvGrpSpPr>
          <p:cNvPr id="4135" name="Group 39"/>
          <p:cNvGrpSpPr>
            <a:grpSpLocks/>
          </p:cNvGrpSpPr>
          <p:nvPr/>
        </p:nvGrpSpPr>
        <p:grpSpPr bwMode="auto">
          <a:xfrm>
            <a:off x="4205288" y="1416050"/>
            <a:ext cx="2119312" cy="519113"/>
            <a:chOff x="2160" y="595"/>
            <a:chExt cx="1335" cy="327"/>
          </a:xfrm>
        </p:grpSpPr>
        <p:sp>
          <p:nvSpPr>
            <p:cNvPr id="4136" name="Text Box 40"/>
            <p:cNvSpPr txBox="1">
              <a:spLocks noChangeArrowheads="1"/>
            </p:cNvSpPr>
            <p:nvPr/>
          </p:nvSpPr>
          <p:spPr bwMode="auto">
            <a:xfrm>
              <a:off x="2160" y="595"/>
              <a:ext cx="133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kumimoji="1" lang="en-US" altLang="zh-CN" sz="2800">
                  <a:latin typeface="Times New Roman" pitchFamily="18" charset="0"/>
                  <a:ea typeface="楷体_GB2312" pitchFamily="49" charset="-122"/>
                </a:rPr>
                <a:t>(</a:t>
              </a:r>
              <a:r>
                <a:rPr kumimoji="1" lang="zh-CN" altLang="en-US" sz="2800">
                  <a:latin typeface="Times New Roman" pitchFamily="18" charset="0"/>
                  <a:ea typeface="楷体_GB2312" pitchFamily="49" charset="-122"/>
                </a:rPr>
                <a:t>或              </a:t>
              </a:r>
              <a:r>
                <a:rPr kumimoji="1" lang="en-US" altLang="zh-CN" sz="2800">
                  <a:latin typeface="Times New Roman" pitchFamily="18" charset="0"/>
                  <a:ea typeface="楷体_GB2312" pitchFamily="49" charset="-122"/>
                </a:rPr>
                <a:t>)</a:t>
              </a:r>
            </a:p>
          </p:txBody>
        </p:sp>
        <p:graphicFrame>
          <p:nvGraphicFramePr>
            <p:cNvPr id="4137" name="Object 41"/>
            <p:cNvGraphicFramePr>
              <a:graphicFrameLocks noChangeAspect="1"/>
            </p:cNvGraphicFramePr>
            <p:nvPr/>
          </p:nvGraphicFramePr>
          <p:xfrm>
            <a:off x="2544" y="675"/>
            <a:ext cx="755" cy="237"/>
          </p:xfrm>
          <a:graphic>
            <a:graphicData uri="http://schemas.openxmlformats.org/presentationml/2006/ole">
              <p:oleObj spid="_x0000_s4137" name="Equation" r:id="rId13" imgW="444307" imgH="139639" progId="Equation.3">
                <p:embed/>
              </p:oleObj>
            </a:graphicData>
          </a:graphic>
        </p:graphicFrame>
      </p:grp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8458200" y="671513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6096000" y="1462088"/>
            <a:ext cx="2362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时的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无穷小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pic>
        <p:nvPicPr>
          <p:cNvPr id="4152" name="Picture 56" descr="机动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4153" name="Text Box 57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4154" name="Picture 58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4155" name="Picture 59" descr="目录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4156" name="Picture 60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4157" name="Picture 61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4158" name="Picture 62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  <p:bldP spid="4105" grpId="0" autoUpdateAnimBg="0"/>
      <p:bldP spid="4107" grpId="0" autoUpdateAnimBg="0"/>
      <p:bldP spid="4109" grpId="0" autoUpdateAnimBg="0"/>
      <p:bldP spid="4110" grpId="0" animBg="1"/>
      <p:bldP spid="4111" grpId="0" animBg="1"/>
      <p:bldP spid="4113" grpId="0" animBg="1" autoUpdateAnimBg="0"/>
      <p:bldP spid="411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477000" y="354965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685800" y="3643313"/>
          <a:ext cx="2705100" cy="444500"/>
        </p:xfrm>
        <a:graphic>
          <a:graphicData uri="http://schemas.openxmlformats.org/presentationml/2006/ole">
            <p:oleObj spid="_x0000_s14339" name="Equation" r:id="rId3" imgW="2705100" imgH="444500" progId="Equation.3">
              <p:embed/>
            </p:oleObj>
          </a:graphicData>
        </a:graphic>
      </p:graphicFrame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4751387" cy="609600"/>
          </a:xfrm>
          <a:noFill/>
          <a:ln/>
        </p:spPr>
        <p:txBody>
          <a:bodyPr/>
          <a:lstStyle/>
          <a:p>
            <a:pPr algn="l"/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无穷小的性质</a:t>
            </a:r>
            <a:r>
              <a:rPr lang="en-US" altLang="zh-CN" sz="2800" b="1">
                <a:solidFill>
                  <a:schemeClr val="tx1"/>
                </a:solidFill>
                <a:ea typeface="楷体_GB2312" pitchFamily="49" charset="-122"/>
              </a:rPr>
              <a:t>(</a:t>
            </a:r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运算法则</a:t>
            </a:r>
            <a:r>
              <a:rPr lang="en-US" altLang="zh-CN" sz="2800" b="1">
                <a:solidFill>
                  <a:schemeClr val="tx1"/>
                </a:solidFill>
                <a:ea typeface="楷体_GB2312" pitchFamily="49" charset="-122"/>
              </a:rPr>
              <a:t>)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92138" y="838200"/>
            <a:ext cx="6342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性质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1.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有限个无穷小的和还是无穷小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92138" y="1447800"/>
            <a:ext cx="441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考虑两个无穷小的和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648200" y="1428750"/>
            <a:ext cx="855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</a:t>
            </a:r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5124450" y="1524000"/>
          <a:ext cx="1689100" cy="673100"/>
        </p:xfrm>
        <a:graphic>
          <a:graphicData uri="http://schemas.openxmlformats.org/presentationml/2006/ole">
            <p:oleObj spid="_x0000_s14344" name="Equation" r:id="rId4" imgW="1688367" imgH="672808" progId="Equation.3">
              <p:embed/>
            </p:oleObj>
          </a:graphicData>
        </a:graphic>
      </p:graphicFrame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6845300" y="1549400"/>
          <a:ext cx="1714500" cy="673100"/>
        </p:xfrm>
        <a:graphic>
          <a:graphicData uri="http://schemas.openxmlformats.org/presentationml/2006/ole">
            <p:oleObj spid="_x0000_s14345" name="Equation" r:id="rId5" imgW="1714500" imgH="673100" progId="Equation.3">
              <p:embed/>
            </p:oleObj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425450" y="2308225"/>
          <a:ext cx="1193800" cy="393700"/>
        </p:xfrm>
        <a:graphic>
          <a:graphicData uri="http://schemas.openxmlformats.org/presentationml/2006/ole">
            <p:oleObj spid="_x0000_s14346" name="Equation" r:id="rId6" imgW="1193800" imgH="393700" progId="Equation.3">
              <p:embed/>
            </p:oleObj>
          </a:graphicData>
        </a:graphic>
      </p:graphicFrame>
      <p:graphicFrame>
        <p:nvGraphicFramePr>
          <p:cNvPr id="14347" name="Object 11"/>
          <p:cNvGraphicFramePr>
            <a:graphicFrameLocks noChangeAspect="1"/>
          </p:cNvGraphicFramePr>
          <p:nvPr/>
        </p:nvGraphicFramePr>
        <p:xfrm>
          <a:off x="1714500" y="2284413"/>
          <a:ext cx="1257300" cy="444500"/>
        </p:xfrm>
        <a:graphic>
          <a:graphicData uri="http://schemas.openxmlformats.org/presentationml/2006/ole">
            <p:oleObj spid="_x0000_s14347" name="Equation" r:id="rId7" imgW="1256755" imgH="444307" progId="Equation.3">
              <p:embed/>
            </p:oleObj>
          </a:graphicData>
        </a:graphic>
      </p:graphicFrame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2894013" y="2209800"/>
            <a:ext cx="703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14349" name="Object 13"/>
          <p:cNvGraphicFramePr>
            <a:graphicFrameLocks noChangeAspect="1"/>
          </p:cNvGraphicFramePr>
          <p:nvPr/>
        </p:nvGraphicFramePr>
        <p:xfrm>
          <a:off x="3352800" y="2290763"/>
          <a:ext cx="2247900" cy="469900"/>
        </p:xfrm>
        <a:graphic>
          <a:graphicData uri="http://schemas.openxmlformats.org/presentationml/2006/ole">
            <p:oleObj spid="_x0000_s14349" name="Equation" r:id="rId8" imgW="2247900" imgH="469900" progId="Equation.3">
              <p:embed/>
            </p:oleObj>
          </a:graphicData>
        </a:graphic>
      </p:graphicFrame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5562600" y="2252663"/>
            <a:ext cx="144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14351" name="Object 15"/>
          <p:cNvGraphicFramePr>
            <a:graphicFrameLocks noChangeAspect="1"/>
          </p:cNvGraphicFramePr>
          <p:nvPr/>
        </p:nvGraphicFramePr>
        <p:xfrm>
          <a:off x="6769100" y="2254250"/>
          <a:ext cx="1003300" cy="520700"/>
        </p:xfrm>
        <a:graphic>
          <a:graphicData uri="http://schemas.openxmlformats.org/presentationml/2006/ole">
            <p:oleObj spid="_x0000_s14351" name="Equation" r:id="rId9" imgW="1002865" imgH="520474" progId="Equation.3">
              <p:embed/>
            </p:oleObj>
          </a:graphicData>
        </a:graphic>
      </p:graphicFrame>
      <p:graphicFrame>
        <p:nvGraphicFramePr>
          <p:cNvPr id="14352" name="Object 16"/>
          <p:cNvGraphicFramePr>
            <a:graphicFrameLocks noChangeAspect="1"/>
          </p:cNvGraphicFramePr>
          <p:nvPr/>
        </p:nvGraphicFramePr>
        <p:xfrm>
          <a:off x="1682750" y="3017838"/>
          <a:ext cx="1270000" cy="444500"/>
        </p:xfrm>
        <a:graphic>
          <a:graphicData uri="http://schemas.openxmlformats.org/presentationml/2006/ole">
            <p:oleObj spid="_x0000_s14352" name="Equation" r:id="rId10" imgW="1269449" imgH="444307" progId="Equation.3">
              <p:embed/>
            </p:oleObj>
          </a:graphicData>
        </a:graphic>
      </p:graphicFrame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2868613" y="2895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14354" name="Object 18"/>
          <p:cNvGraphicFramePr>
            <a:graphicFrameLocks noChangeAspect="1"/>
          </p:cNvGraphicFramePr>
          <p:nvPr/>
        </p:nvGraphicFramePr>
        <p:xfrm>
          <a:off x="3352800" y="3001963"/>
          <a:ext cx="2298700" cy="469900"/>
        </p:xfrm>
        <a:graphic>
          <a:graphicData uri="http://schemas.openxmlformats.org/presentationml/2006/ole">
            <p:oleObj spid="_x0000_s14354" name="Equation" r:id="rId11" imgW="2298700" imgH="469900" progId="Equation.3">
              <p:embed/>
            </p:oleObj>
          </a:graphicData>
        </a:graphic>
      </p:graphicFrame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638800" y="2919413"/>
            <a:ext cx="144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14356" name="Object 20"/>
          <p:cNvGraphicFramePr>
            <a:graphicFrameLocks noChangeAspect="1"/>
          </p:cNvGraphicFramePr>
          <p:nvPr/>
        </p:nvGraphicFramePr>
        <p:xfrm>
          <a:off x="6807200" y="2927350"/>
          <a:ext cx="1041400" cy="520700"/>
        </p:xfrm>
        <a:graphic>
          <a:graphicData uri="http://schemas.openxmlformats.org/presentationml/2006/ole">
            <p:oleObj spid="_x0000_s14356" name="Equation" r:id="rId12" imgW="1040948" imgH="520474" progId="Equation.3">
              <p:embed/>
            </p:oleObj>
          </a:graphicData>
        </a:graphic>
      </p:graphicFrame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211138" y="35560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3352800" y="354965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则当</a:t>
            </a:r>
          </a:p>
        </p:txBody>
      </p:sp>
      <p:graphicFrame>
        <p:nvGraphicFramePr>
          <p:cNvPr id="14359" name="Object 23"/>
          <p:cNvGraphicFramePr>
            <a:graphicFrameLocks noChangeAspect="1"/>
          </p:cNvGraphicFramePr>
          <p:nvPr/>
        </p:nvGraphicFramePr>
        <p:xfrm>
          <a:off x="4267200" y="3630613"/>
          <a:ext cx="2184400" cy="469900"/>
        </p:xfrm>
        <a:graphic>
          <a:graphicData uri="http://schemas.openxmlformats.org/presentationml/2006/ole">
            <p:oleObj spid="_x0000_s14359" name="Equation" r:id="rId13" imgW="2184400" imgH="469900" progId="Equation.3">
              <p:embed/>
            </p:oleObj>
          </a:graphicData>
        </a:graphic>
      </p:graphicFrame>
      <p:graphicFrame>
        <p:nvGraphicFramePr>
          <p:cNvPr id="14360" name="Object 24"/>
          <p:cNvGraphicFramePr>
            <a:graphicFrameLocks noChangeAspect="1"/>
          </p:cNvGraphicFramePr>
          <p:nvPr/>
        </p:nvGraphicFramePr>
        <p:xfrm>
          <a:off x="1638300" y="4332288"/>
          <a:ext cx="2705100" cy="469900"/>
        </p:xfrm>
        <a:graphic>
          <a:graphicData uri="http://schemas.openxmlformats.org/presentationml/2006/ole">
            <p:oleObj spid="_x0000_s14360" name="Equation" r:id="rId14" imgW="2705100" imgH="469900" progId="Equation.3">
              <p:embed/>
            </p:oleObj>
          </a:graphicData>
        </a:graphic>
      </p:graphicFrame>
      <p:graphicFrame>
        <p:nvGraphicFramePr>
          <p:cNvPr id="14361" name="Object 25"/>
          <p:cNvGraphicFramePr>
            <a:graphicFrameLocks noChangeAspect="1"/>
          </p:cNvGraphicFramePr>
          <p:nvPr/>
        </p:nvGraphicFramePr>
        <p:xfrm>
          <a:off x="4432300" y="4298950"/>
          <a:ext cx="1028700" cy="549275"/>
        </p:xfrm>
        <a:graphic>
          <a:graphicData uri="http://schemas.openxmlformats.org/presentationml/2006/ole">
            <p:oleObj spid="_x0000_s14361" name="Equation" r:id="rId15" imgW="977900" imgH="520700" progId="Equation.3">
              <p:embed/>
            </p:oleObj>
          </a:graphicData>
        </a:graphic>
      </p:graphicFrame>
      <p:graphicFrame>
        <p:nvGraphicFramePr>
          <p:cNvPr id="14362" name="Object 26"/>
          <p:cNvGraphicFramePr>
            <a:graphicFrameLocks noChangeAspect="1"/>
          </p:cNvGraphicFramePr>
          <p:nvPr/>
        </p:nvGraphicFramePr>
        <p:xfrm>
          <a:off x="5664200" y="4481513"/>
          <a:ext cx="508000" cy="241300"/>
        </p:xfrm>
        <a:graphic>
          <a:graphicData uri="http://schemas.openxmlformats.org/presentationml/2006/ole">
            <p:oleObj spid="_x0000_s14362" name="Equation" r:id="rId16" imgW="508000" imgH="241300" progId="Equation.3">
              <p:embed/>
            </p:oleObj>
          </a:graphicData>
        </a:graphic>
      </p:graphicFrame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152400" y="498633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</a:t>
            </a:r>
          </a:p>
        </p:txBody>
      </p:sp>
      <p:graphicFrame>
        <p:nvGraphicFramePr>
          <p:cNvPr id="14364" name="Object 28"/>
          <p:cNvGraphicFramePr>
            <a:graphicFrameLocks noChangeAspect="1"/>
          </p:cNvGraphicFramePr>
          <p:nvPr/>
        </p:nvGraphicFramePr>
        <p:xfrm>
          <a:off x="2590800" y="4995863"/>
          <a:ext cx="2438400" cy="673100"/>
        </p:xfrm>
        <a:graphic>
          <a:graphicData uri="http://schemas.openxmlformats.org/presentationml/2006/ole">
            <p:oleObj spid="_x0000_s14364" name="Equation" r:id="rId17" imgW="2438400" imgH="673100" progId="Equation.3">
              <p:embed/>
            </p:oleObj>
          </a:graphicData>
        </a:graphic>
      </p:graphicFrame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152400" y="571500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这说明当</a:t>
            </a:r>
          </a:p>
        </p:txBody>
      </p:sp>
      <p:graphicFrame>
        <p:nvGraphicFramePr>
          <p:cNvPr id="14366" name="Object 30"/>
          <p:cNvGraphicFramePr>
            <a:graphicFrameLocks noChangeAspect="1"/>
          </p:cNvGraphicFramePr>
          <p:nvPr/>
        </p:nvGraphicFramePr>
        <p:xfrm>
          <a:off x="1676400" y="5800725"/>
          <a:ext cx="1054100" cy="444500"/>
        </p:xfrm>
        <a:graphic>
          <a:graphicData uri="http://schemas.openxmlformats.org/presentationml/2006/ole">
            <p:oleObj spid="_x0000_s14366" name="Equation" r:id="rId18" imgW="1054100" imgH="444500" progId="Equation.3">
              <p:embed/>
            </p:oleObj>
          </a:graphicData>
        </a:graphic>
      </p:graphicFrame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743200" y="57150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14368" name="Object 32"/>
          <p:cNvGraphicFramePr>
            <a:graphicFrameLocks noChangeAspect="1"/>
          </p:cNvGraphicFramePr>
          <p:nvPr/>
        </p:nvGraphicFramePr>
        <p:xfrm>
          <a:off x="3429000" y="5824538"/>
          <a:ext cx="876300" cy="393700"/>
        </p:xfrm>
        <a:graphic>
          <a:graphicData uri="http://schemas.openxmlformats.org/presentationml/2006/ole">
            <p:oleObj spid="_x0000_s14368" name="Equation" r:id="rId19" imgW="875920" imgH="393529" progId="Equation.3">
              <p:embed/>
            </p:oleObj>
          </a:graphicData>
        </a:graphic>
      </p:graphicFrame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267200" y="5716588"/>
            <a:ext cx="2362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为无穷小量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41" grpId="0" autoUpdateAnimBg="0"/>
      <p:bldP spid="14342" grpId="0" autoUpdateAnimBg="0"/>
      <p:bldP spid="14343" grpId="0" autoUpdateAnimBg="0"/>
      <p:bldP spid="14348" grpId="0" autoUpdateAnimBg="0"/>
      <p:bldP spid="14350" grpId="0" autoUpdateAnimBg="0"/>
      <p:bldP spid="14353" grpId="0" autoUpdateAnimBg="0"/>
      <p:bldP spid="14355" grpId="0" autoUpdateAnimBg="0"/>
      <p:bldP spid="14357" grpId="0" autoUpdateAnimBg="0"/>
      <p:bldP spid="14358" grpId="0" autoUpdateAnimBg="0"/>
      <p:bldP spid="14363" grpId="0" autoUpdateAnimBg="0"/>
      <p:bldP spid="14365" grpId="0" autoUpdateAnimBg="0"/>
      <p:bldP spid="14367" grpId="0" autoUpdateAnimBg="0"/>
      <p:bldP spid="1436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33400" y="14478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说明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无限个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无穷小之和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不一定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是无穷小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!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55625" y="2224088"/>
            <a:ext cx="1501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例如，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143000" y="2971800"/>
          <a:ext cx="5862638" cy="914400"/>
        </p:xfrm>
        <a:graphic>
          <a:graphicData uri="http://schemas.openxmlformats.org/presentationml/2006/ole">
            <p:oleObj spid="_x0000_s15364" name="Equation" r:id="rId4" imgW="5854700" imgH="914400" progId="Equation.3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7112000" y="3276600"/>
          <a:ext cx="431800" cy="304800"/>
        </p:xfrm>
        <a:graphic>
          <a:graphicData uri="http://schemas.openxmlformats.org/presentationml/2006/ole">
            <p:oleObj spid="_x0000_s15365" name="Equation" r:id="rId5" imgW="431613" imgH="304668" progId="Equation.3">
              <p:embed/>
            </p:oleObj>
          </a:graphicData>
        </a:graphic>
      </p:graphicFrame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838200" y="752475"/>
            <a:ext cx="66881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类似可证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: 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有限个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无穷小之和仍为无穷小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7086600" cy="609600"/>
          </a:xfrm>
        </p:spPr>
        <p:txBody>
          <a:bodyPr/>
          <a:lstStyle/>
          <a:p>
            <a:r>
              <a:rPr lang="zh-CN" altLang="en-US" sz="2800" b="1">
                <a:ea typeface="楷体_GB2312" pitchFamily="49" charset="-122"/>
              </a:rPr>
              <a:t>性质</a:t>
            </a:r>
            <a:r>
              <a:rPr lang="en-US" altLang="zh-CN" sz="2800" b="1">
                <a:ea typeface="楷体_GB2312" pitchFamily="49" charset="-122"/>
              </a:rPr>
              <a:t>2 .</a:t>
            </a:r>
            <a:r>
              <a:rPr lang="en-US" altLang="zh-CN" sz="2800">
                <a:ea typeface="楷体_GB2312" pitchFamily="49" charset="-122"/>
              </a:rPr>
              <a:t>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有界函数与无穷小的乘积是无穷小 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.</a:t>
            </a:r>
            <a:r>
              <a:rPr lang="en-US" altLang="zh-CN" sz="2800">
                <a:ea typeface="楷体_GB2312" pitchFamily="49" charset="-122"/>
              </a:rPr>
              <a:t> 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09600" y="9779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</a:t>
            </a: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1670050" y="806450"/>
          <a:ext cx="2451100" cy="698500"/>
        </p:xfrm>
        <a:graphic>
          <a:graphicData uri="http://schemas.openxmlformats.org/presentationml/2006/ole">
            <p:oleObj spid="_x0000_s18436" name="Equation" r:id="rId3" imgW="2451100" imgH="698500" progId="Equation.3">
              <p:embed/>
            </p:oleObj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4267200" y="1054100"/>
          <a:ext cx="1168400" cy="469900"/>
        </p:xfrm>
        <a:graphic>
          <a:graphicData uri="http://schemas.openxmlformats.org/presentationml/2006/ole">
            <p:oleObj spid="_x0000_s18437" name="Equation" r:id="rId4" imgW="1168400" imgH="469900" progId="Equation.3">
              <p:embed/>
            </p:oleObj>
          </a:graphicData>
        </a:graphic>
      </p:graphicFrame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09600" y="16129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又设</a:t>
            </a: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1447800" y="1689100"/>
          <a:ext cx="1651000" cy="673100"/>
        </p:xfrm>
        <a:graphic>
          <a:graphicData uri="http://schemas.openxmlformats.org/presentationml/2006/ole">
            <p:oleObj spid="_x0000_s18439" name="Equation" r:id="rId5" imgW="1651000" imgH="673100" progId="Equation.3">
              <p:embed/>
            </p:oleObj>
          </a:graphicData>
        </a:graphic>
      </p:graphicFrame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3124200" y="16271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3657600" y="1752600"/>
          <a:ext cx="1193800" cy="393700"/>
        </p:xfrm>
        <a:graphic>
          <a:graphicData uri="http://schemas.openxmlformats.org/presentationml/2006/ole">
            <p:oleObj spid="_x0000_s18441" name="Equation" r:id="rId6" imgW="1193800" imgH="393700" progId="Equation.3">
              <p:embed/>
            </p:oleObj>
          </a:graphicData>
        </a:graphic>
      </p:graphicFrame>
      <p:graphicFrame>
        <p:nvGraphicFramePr>
          <p:cNvPr id="18442" name="Object 10"/>
          <p:cNvGraphicFramePr>
            <a:graphicFrameLocks noChangeAspect="1"/>
          </p:cNvGraphicFramePr>
          <p:nvPr/>
        </p:nvGraphicFramePr>
        <p:xfrm>
          <a:off x="4953000" y="1701800"/>
          <a:ext cx="1308100" cy="444500"/>
        </p:xfrm>
        <a:graphic>
          <a:graphicData uri="http://schemas.openxmlformats.org/presentationml/2006/ole">
            <p:oleObj spid="_x0000_s18442" name="Equation" r:id="rId7" imgW="1307532" imgH="444307" progId="Equation.3">
              <p:embed/>
            </p:oleObj>
          </a:graphicData>
        </a:graphic>
      </p:graphicFrame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6172200" y="16271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18444" name="Object 12"/>
          <p:cNvGraphicFramePr>
            <a:graphicFrameLocks noChangeAspect="1"/>
          </p:cNvGraphicFramePr>
          <p:nvPr/>
        </p:nvGraphicFramePr>
        <p:xfrm>
          <a:off x="6629400" y="1447800"/>
          <a:ext cx="2146300" cy="698500"/>
        </p:xfrm>
        <a:graphic>
          <a:graphicData uri="http://schemas.openxmlformats.org/presentationml/2006/ole">
            <p:oleObj spid="_x0000_s18444" name="Equation" r:id="rId8" imgW="2146300" imgH="698500" progId="Equation.3">
              <p:embed/>
            </p:oleObj>
          </a:graphicData>
        </a:graphic>
      </p:graphicFrame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228600" y="2430463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18446" name="Object 14"/>
          <p:cNvGraphicFramePr>
            <a:graphicFrameLocks noChangeAspect="1"/>
          </p:cNvGraphicFramePr>
          <p:nvPr/>
        </p:nvGraphicFramePr>
        <p:xfrm>
          <a:off x="1231900" y="2451100"/>
          <a:ext cx="1130300" cy="520700"/>
        </p:xfrm>
        <a:graphic>
          <a:graphicData uri="http://schemas.openxmlformats.org/presentationml/2006/ole">
            <p:oleObj spid="_x0000_s18446" name="Equation" r:id="rId9" imgW="1129810" imgH="520474" progId="Equation.3">
              <p:embed/>
            </p:oleObj>
          </a:graphicData>
        </a:graphic>
      </p:graphicFrame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609600" y="2987675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</a:t>
            </a:r>
          </a:p>
        </p:txBody>
      </p:sp>
      <p:graphicFrame>
        <p:nvGraphicFramePr>
          <p:cNvPr id="18448" name="Object 16"/>
          <p:cNvGraphicFramePr>
            <a:graphicFrameLocks noChangeAspect="1"/>
          </p:cNvGraphicFramePr>
          <p:nvPr/>
        </p:nvGraphicFramePr>
        <p:xfrm>
          <a:off x="1143000" y="3049588"/>
          <a:ext cx="2667000" cy="444500"/>
        </p:xfrm>
        <a:graphic>
          <a:graphicData uri="http://schemas.openxmlformats.org/presentationml/2006/ole">
            <p:oleObj spid="_x0000_s18448" name="Equation" r:id="rId10" imgW="2667000" imgH="444500" progId="Equation.3">
              <p:embed/>
            </p:oleObj>
          </a:graphicData>
        </a:graphic>
      </p:graphicFrame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3810000" y="2994025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则当</a:t>
            </a:r>
          </a:p>
        </p:txBody>
      </p:sp>
      <p:graphicFrame>
        <p:nvGraphicFramePr>
          <p:cNvPr id="18450" name="Object 18"/>
          <p:cNvGraphicFramePr>
            <a:graphicFrameLocks noChangeAspect="1"/>
          </p:cNvGraphicFramePr>
          <p:nvPr/>
        </p:nvGraphicFramePr>
        <p:xfrm>
          <a:off x="4648200" y="2820988"/>
          <a:ext cx="1968500" cy="698500"/>
        </p:xfrm>
        <a:graphic>
          <a:graphicData uri="http://schemas.openxmlformats.org/presentationml/2006/ole">
            <p:oleObj spid="_x0000_s18450" name="Equation" r:id="rId11" imgW="1968500" imgH="698500" progId="Equation.3">
              <p:embed/>
            </p:oleObj>
          </a:graphicData>
        </a:graphic>
      </p:graphicFrame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6629400" y="3000375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就有</a:t>
            </a:r>
          </a:p>
        </p:txBody>
      </p:sp>
      <p:graphicFrame>
        <p:nvGraphicFramePr>
          <p:cNvPr id="18452" name="Object 20"/>
          <p:cNvGraphicFramePr>
            <a:graphicFrameLocks noChangeAspect="1"/>
          </p:cNvGraphicFramePr>
          <p:nvPr/>
        </p:nvGraphicFramePr>
        <p:xfrm>
          <a:off x="2476500" y="3689350"/>
          <a:ext cx="1003300" cy="469900"/>
        </p:xfrm>
        <a:graphic>
          <a:graphicData uri="http://schemas.openxmlformats.org/presentationml/2006/ole">
            <p:oleObj spid="_x0000_s18452" name="Equation" r:id="rId12" imgW="1002865" imgH="469696" progId="Equation.3">
              <p:embed/>
            </p:oleObj>
          </a:graphicData>
        </a:graphic>
      </p:graphicFrame>
      <p:graphicFrame>
        <p:nvGraphicFramePr>
          <p:cNvPr id="18453" name="Object 21"/>
          <p:cNvGraphicFramePr>
            <a:graphicFrameLocks noChangeAspect="1"/>
          </p:cNvGraphicFramePr>
          <p:nvPr/>
        </p:nvGraphicFramePr>
        <p:xfrm>
          <a:off x="3517900" y="3689350"/>
          <a:ext cx="901700" cy="469900"/>
        </p:xfrm>
        <a:graphic>
          <a:graphicData uri="http://schemas.openxmlformats.org/presentationml/2006/ole">
            <p:oleObj spid="_x0000_s18453" name="Equation" r:id="rId13" imgW="901309" imgH="469696" progId="Equation.3">
              <p:embed/>
            </p:oleObj>
          </a:graphicData>
        </a:graphic>
      </p:graphicFrame>
      <p:graphicFrame>
        <p:nvGraphicFramePr>
          <p:cNvPr id="18454" name="Object 22"/>
          <p:cNvGraphicFramePr>
            <a:graphicFrameLocks noChangeAspect="1"/>
          </p:cNvGraphicFramePr>
          <p:nvPr/>
        </p:nvGraphicFramePr>
        <p:xfrm>
          <a:off x="4521200" y="3670300"/>
          <a:ext cx="1727200" cy="520700"/>
        </p:xfrm>
        <a:graphic>
          <a:graphicData uri="http://schemas.openxmlformats.org/presentationml/2006/ole">
            <p:oleObj spid="_x0000_s18454" name="Equation" r:id="rId14" imgW="1727200" imgH="520700" progId="Equation.3">
              <p:embed/>
            </p:oleObj>
          </a:graphicData>
        </a:graphic>
      </p:graphicFrame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228600" y="4310063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18456" name="Object 24"/>
          <p:cNvGraphicFramePr>
            <a:graphicFrameLocks noChangeAspect="1"/>
          </p:cNvGraphicFramePr>
          <p:nvPr/>
        </p:nvGraphicFramePr>
        <p:xfrm>
          <a:off x="685800" y="4384675"/>
          <a:ext cx="1879600" cy="673100"/>
        </p:xfrm>
        <a:graphic>
          <a:graphicData uri="http://schemas.openxmlformats.org/presentationml/2006/ole">
            <p:oleObj spid="_x0000_s18456" name="Equation" r:id="rId15" imgW="1879600" imgH="673100" progId="Equation.3">
              <p:embed/>
            </p:oleObj>
          </a:graphicData>
        </a:graphic>
      </p:graphicFrame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2590800" y="4310063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graphicFrame>
        <p:nvGraphicFramePr>
          <p:cNvPr id="18458" name="Object 26"/>
          <p:cNvGraphicFramePr>
            <a:graphicFrameLocks noChangeAspect="1"/>
          </p:cNvGraphicFramePr>
          <p:nvPr/>
        </p:nvGraphicFramePr>
        <p:xfrm>
          <a:off x="3124200" y="4497388"/>
          <a:ext cx="508000" cy="317500"/>
        </p:xfrm>
        <a:graphic>
          <a:graphicData uri="http://schemas.openxmlformats.org/presentationml/2006/ole">
            <p:oleObj spid="_x0000_s18458" name="Equation" r:id="rId16" imgW="507780" imgH="317362" progId="Equation.3">
              <p:embed/>
            </p:oleObj>
          </a:graphicData>
        </a:graphic>
      </p:graphicFrame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3657600" y="4295775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是</a:t>
            </a:r>
          </a:p>
        </p:txBody>
      </p:sp>
      <p:graphicFrame>
        <p:nvGraphicFramePr>
          <p:cNvPr id="18460" name="Object 28"/>
          <p:cNvGraphicFramePr>
            <a:graphicFrameLocks noChangeAspect="1"/>
          </p:cNvGraphicFramePr>
          <p:nvPr/>
        </p:nvGraphicFramePr>
        <p:xfrm>
          <a:off x="4191000" y="4370388"/>
          <a:ext cx="1054100" cy="444500"/>
        </p:xfrm>
        <a:graphic>
          <a:graphicData uri="http://schemas.openxmlformats.org/presentationml/2006/ole">
            <p:oleObj spid="_x0000_s18460" name="Equation" r:id="rId17" imgW="1054100" imgH="444500" progId="Equation.3">
              <p:embed/>
            </p:oleObj>
          </a:graphicData>
        </a:graphic>
      </p:graphicFrame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5257800" y="433705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时的无穷小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533400" y="5057775"/>
            <a:ext cx="685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推论 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1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.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常数与无穷小的乘积是无穷小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533400" y="5729288"/>
            <a:ext cx="6477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推论 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2</a:t>
            </a:r>
            <a:r>
              <a:rPr kumimoji="1" lang="en-US" altLang="zh-CN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.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有限个无穷小的乘积是无穷小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utoUpdateAnimBg="0"/>
      <p:bldP spid="18438" grpId="0" autoUpdateAnimBg="0"/>
      <p:bldP spid="18440" grpId="0" autoUpdateAnimBg="0"/>
      <p:bldP spid="18443" grpId="0" autoUpdateAnimBg="0"/>
      <p:bldP spid="18445" grpId="0" autoUpdateAnimBg="0"/>
      <p:bldP spid="18447" grpId="0" autoUpdateAnimBg="0"/>
      <p:bldP spid="18449" grpId="0" autoUpdateAnimBg="0"/>
      <p:bldP spid="18451" grpId="0" autoUpdateAnimBg="0"/>
      <p:bldP spid="18455" grpId="0" autoUpdateAnimBg="0"/>
      <p:bldP spid="18457" grpId="0" autoUpdateAnimBg="0"/>
      <p:bldP spid="18459" grpId="0" autoUpdateAnimBg="0"/>
      <p:bldP spid="18461" grpId="0" autoUpdateAnimBg="0"/>
      <p:bldP spid="18462" grpId="0" autoUpdateAnimBg="0"/>
      <p:bldP spid="1846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5029200" y="990600"/>
            <a:ext cx="3606800" cy="2011363"/>
            <a:chOff x="3168" y="624"/>
            <a:chExt cx="2272" cy="1267"/>
          </a:xfrm>
        </p:grpSpPr>
        <p:sp>
          <p:nvSpPr>
            <p:cNvPr id="19459" name="Line 3"/>
            <p:cNvSpPr>
              <a:spLocks noChangeShapeType="1"/>
            </p:cNvSpPr>
            <p:nvPr/>
          </p:nvSpPr>
          <p:spPr bwMode="auto">
            <a:xfrm>
              <a:off x="3168" y="1622"/>
              <a:ext cx="22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19460" name="Line 4"/>
            <p:cNvSpPr>
              <a:spLocks noChangeShapeType="1"/>
            </p:cNvSpPr>
            <p:nvPr/>
          </p:nvSpPr>
          <p:spPr bwMode="auto">
            <a:xfrm flipV="1">
              <a:off x="4239" y="624"/>
              <a:ext cx="1" cy="12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19461" name="Object 5"/>
            <p:cNvGraphicFramePr>
              <a:graphicFrameLocks noChangeAspect="1"/>
            </p:cNvGraphicFramePr>
            <p:nvPr/>
          </p:nvGraphicFramePr>
          <p:xfrm>
            <a:off x="4101" y="1680"/>
            <a:ext cx="136" cy="152"/>
          </p:xfrm>
          <a:graphic>
            <a:graphicData uri="http://schemas.openxmlformats.org/presentationml/2006/ole">
              <p:oleObj spid="_x0000_s19461" name="Equation" r:id="rId3" imgW="215713" imgH="241091" progId="Equation.3">
                <p:embed/>
              </p:oleObj>
            </a:graphicData>
          </a:graphic>
        </p:graphicFrame>
        <p:graphicFrame>
          <p:nvGraphicFramePr>
            <p:cNvPr id="19462" name="Object 6"/>
            <p:cNvGraphicFramePr>
              <a:graphicFrameLocks noChangeAspect="1"/>
            </p:cNvGraphicFramePr>
            <p:nvPr/>
          </p:nvGraphicFramePr>
          <p:xfrm>
            <a:off x="4072" y="672"/>
            <a:ext cx="152" cy="200"/>
          </p:xfrm>
          <a:graphic>
            <a:graphicData uri="http://schemas.openxmlformats.org/presentationml/2006/ole">
              <p:oleObj spid="_x0000_s19462" name="Equation" r:id="rId4" imgW="241091" imgH="317225" progId="Equation.3">
                <p:embed/>
              </p:oleObj>
            </a:graphicData>
          </a:graphic>
        </p:graphicFrame>
        <p:graphicFrame>
          <p:nvGraphicFramePr>
            <p:cNvPr id="19463" name="Object 7"/>
            <p:cNvGraphicFramePr>
              <a:graphicFrameLocks noChangeAspect="1"/>
            </p:cNvGraphicFramePr>
            <p:nvPr/>
          </p:nvGraphicFramePr>
          <p:xfrm>
            <a:off x="5280" y="1687"/>
            <a:ext cx="144" cy="152"/>
          </p:xfrm>
          <a:graphic>
            <a:graphicData uri="http://schemas.openxmlformats.org/presentationml/2006/ole">
              <p:oleObj spid="_x0000_s19463" name="Equation" r:id="rId5" imgW="228600" imgH="241300" progId="Equation.3">
                <p:embed/>
              </p:oleObj>
            </a:graphicData>
          </a:graphic>
        </p:graphicFrame>
      </p:grpSp>
      <p:sp>
        <p:nvSpPr>
          <p:cNvPr id="19464" name="Rectangle 8"/>
          <p:cNvSpPr>
            <a:spLocks noGrp="1" noChangeArrowheads="1"/>
          </p:cNvSpPr>
          <p:nvPr>
            <p:ph type="title"/>
          </p:nvPr>
        </p:nvSpPr>
        <p:spPr>
          <a:xfrm>
            <a:off x="539750" y="877888"/>
            <a:ext cx="1676400" cy="5334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44.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</a:t>
            </a:r>
          </a:p>
        </p:txBody>
      </p:sp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1908175" y="765175"/>
          <a:ext cx="1498600" cy="850900"/>
        </p:xfrm>
        <a:graphic>
          <a:graphicData uri="http://schemas.openxmlformats.org/presentationml/2006/ole">
            <p:oleObj spid="_x0000_s19465" name="Equation" r:id="rId6" imgW="1498600" imgH="850900" progId="Equation.3">
              <p:embed/>
            </p:oleObj>
          </a:graphicData>
        </a:graphic>
      </p:graphicFrame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539750" y="1919288"/>
            <a:ext cx="167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 </a:t>
            </a:r>
          </a:p>
        </p:txBody>
      </p:sp>
      <p:graphicFrame>
        <p:nvGraphicFramePr>
          <p:cNvPr id="19467" name="Object 11"/>
          <p:cNvGraphicFramePr>
            <a:graphicFrameLocks noChangeAspect="1"/>
          </p:cNvGraphicFramePr>
          <p:nvPr/>
        </p:nvGraphicFramePr>
        <p:xfrm>
          <a:off x="1320800" y="1981200"/>
          <a:ext cx="1803400" cy="469900"/>
        </p:xfrm>
        <a:graphic>
          <a:graphicData uri="http://schemas.openxmlformats.org/presentationml/2006/ole">
            <p:oleObj spid="_x0000_s19467" name="Equation" r:id="rId7" imgW="1803400" imgH="469900" progId="Equation.3">
              <p:embed/>
            </p:oleObj>
          </a:graphicData>
        </a:graphic>
      </p:graphicFrame>
      <p:graphicFrame>
        <p:nvGraphicFramePr>
          <p:cNvPr id="19468" name="Object 12"/>
          <p:cNvGraphicFramePr>
            <a:graphicFrameLocks noChangeAspect="1"/>
          </p:cNvGraphicFramePr>
          <p:nvPr/>
        </p:nvGraphicFramePr>
        <p:xfrm>
          <a:off x="1733550" y="2705100"/>
          <a:ext cx="1435100" cy="850900"/>
        </p:xfrm>
        <a:graphic>
          <a:graphicData uri="http://schemas.openxmlformats.org/presentationml/2006/ole">
            <p:oleObj spid="_x0000_s19468" name="Equation" r:id="rId8" imgW="1435100" imgH="850900" progId="Equation.3">
              <p:embed/>
            </p:oleObj>
          </a:graphicData>
        </a:graphic>
      </p:graphicFrame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539750" y="3824288"/>
            <a:ext cx="3124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利用性质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2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可知</a:t>
            </a:r>
          </a:p>
        </p:txBody>
      </p:sp>
      <p:graphicFrame>
        <p:nvGraphicFramePr>
          <p:cNvPr id="19470" name="Object 14"/>
          <p:cNvGraphicFramePr>
            <a:graphicFrameLocks noChangeAspect="1"/>
          </p:cNvGraphicFramePr>
          <p:nvPr/>
        </p:nvGraphicFramePr>
        <p:xfrm>
          <a:off x="3289300" y="3657600"/>
          <a:ext cx="2044700" cy="850900"/>
        </p:xfrm>
        <a:graphic>
          <a:graphicData uri="http://schemas.openxmlformats.org/presentationml/2006/ole">
            <p:oleObj spid="_x0000_s19470" name="Equation" r:id="rId9" imgW="2044700" imgH="850900" progId="Equation.3">
              <p:embed/>
            </p:oleObj>
          </a:graphicData>
        </a:graphic>
      </p:graphicFrame>
      <p:graphicFrame>
        <p:nvGraphicFramePr>
          <p:cNvPr id="19471" name="Object 15"/>
          <p:cNvGraphicFramePr>
            <a:graphicFrameLocks noChangeAspect="1"/>
          </p:cNvGraphicFramePr>
          <p:nvPr/>
        </p:nvGraphicFramePr>
        <p:xfrm>
          <a:off x="7086600" y="1524000"/>
          <a:ext cx="1173163" cy="768350"/>
        </p:xfrm>
        <a:graphic>
          <a:graphicData uri="http://schemas.openxmlformats.org/presentationml/2006/ole">
            <p:oleObj spid="_x0000_s19471" name="Equation" r:id="rId10" imgW="1295400" imgH="850900" progId="Equation.3">
              <p:embed/>
            </p:oleObj>
          </a:graphicData>
        </a:graphic>
      </p:graphicFrame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539750" y="4953000"/>
            <a:ext cx="2352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说明 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y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= 0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是</a:t>
            </a:r>
          </a:p>
        </p:txBody>
      </p:sp>
      <p:graphicFrame>
        <p:nvGraphicFramePr>
          <p:cNvPr id="19473" name="Object 17"/>
          <p:cNvGraphicFramePr>
            <a:graphicFrameLocks noChangeAspect="1"/>
          </p:cNvGraphicFramePr>
          <p:nvPr/>
        </p:nvGraphicFramePr>
        <p:xfrm>
          <a:off x="2895600" y="4787900"/>
          <a:ext cx="1308100" cy="850900"/>
        </p:xfrm>
        <a:graphic>
          <a:graphicData uri="http://schemas.openxmlformats.org/presentationml/2006/ole">
            <p:oleObj spid="_x0000_s19473" name="Equation" r:id="rId11" imgW="1308100" imgH="850900" progId="Equation.3">
              <p:embed/>
            </p:oleObj>
          </a:graphicData>
        </a:graphic>
      </p:graphicFrame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4267200" y="4953000"/>
            <a:ext cx="1784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的渐近线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grpSp>
        <p:nvGrpSpPr>
          <p:cNvPr id="19475" name="Group 19"/>
          <p:cNvGrpSpPr>
            <a:grpSpLocks/>
          </p:cNvGrpSpPr>
          <p:nvPr/>
        </p:nvGrpSpPr>
        <p:grpSpPr bwMode="auto">
          <a:xfrm>
            <a:off x="5105400" y="1570038"/>
            <a:ext cx="3246438" cy="1222375"/>
            <a:chOff x="2010" y="1875"/>
            <a:chExt cx="1860" cy="642"/>
          </a:xfrm>
        </p:grpSpPr>
        <p:sp>
          <p:nvSpPr>
            <p:cNvPr id="19476" name="Freeform 20"/>
            <p:cNvSpPr>
              <a:spLocks/>
            </p:cNvSpPr>
            <p:nvPr/>
          </p:nvSpPr>
          <p:spPr bwMode="auto">
            <a:xfrm>
              <a:off x="2010" y="2367"/>
              <a:ext cx="474" cy="66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18" y="48"/>
                </a:cxn>
                <a:cxn ang="0">
                  <a:pos x="24" y="54"/>
                </a:cxn>
                <a:cxn ang="0">
                  <a:pos x="36" y="54"/>
                </a:cxn>
                <a:cxn ang="0">
                  <a:pos x="42" y="60"/>
                </a:cxn>
                <a:cxn ang="0">
                  <a:pos x="54" y="60"/>
                </a:cxn>
                <a:cxn ang="0">
                  <a:pos x="66" y="60"/>
                </a:cxn>
                <a:cxn ang="0">
                  <a:pos x="72" y="54"/>
                </a:cxn>
                <a:cxn ang="0">
                  <a:pos x="84" y="54"/>
                </a:cxn>
                <a:cxn ang="0">
                  <a:pos x="90" y="48"/>
                </a:cxn>
                <a:cxn ang="0">
                  <a:pos x="102" y="42"/>
                </a:cxn>
                <a:cxn ang="0">
                  <a:pos x="108" y="36"/>
                </a:cxn>
                <a:cxn ang="0">
                  <a:pos x="120" y="30"/>
                </a:cxn>
                <a:cxn ang="0">
                  <a:pos x="126" y="24"/>
                </a:cxn>
                <a:cxn ang="0">
                  <a:pos x="138" y="18"/>
                </a:cxn>
                <a:cxn ang="0">
                  <a:pos x="144" y="18"/>
                </a:cxn>
                <a:cxn ang="0">
                  <a:pos x="156" y="12"/>
                </a:cxn>
                <a:cxn ang="0">
                  <a:pos x="168" y="12"/>
                </a:cxn>
                <a:cxn ang="0">
                  <a:pos x="174" y="12"/>
                </a:cxn>
                <a:cxn ang="0">
                  <a:pos x="186" y="12"/>
                </a:cxn>
                <a:cxn ang="0">
                  <a:pos x="192" y="12"/>
                </a:cxn>
                <a:cxn ang="0">
                  <a:pos x="204" y="18"/>
                </a:cxn>
                <a:cxn ang="0">
                  <a:pos x="210" y="24"/>
                </a:cxn>
                <a:cxn ang="0">
                  <a:pos x="222" y="30"/>
                </a:cxn>
                <a:cxn ang="0">
                  <a:pos x="228" y="36"/>
                </a:cxn>
                <a:cxn ang="0">
                  <a:pos x="240" y="42"/>
                </a:cxn>
                <a:cxn ang="0">
                  <a:pos x="252" y="54"/>
                </a:cxn>
                <a:cxn ang="0">
                  <a:pos x="258" y="54"/>
                </a:cxn>
                <a:cxn ang="0">
                  <a:pos x="270" y="60"/>
                </a:cxn>
                <a:cxn ang="0">
                  <a:pos x="276" y="66"/>
                </a:cxn>
                <a:cxn ang="0">
                  <a:pos x="288" y="66"/>
                </a:cxn>
                <a:cxn ang="0">
                  <a:pos x="294" y="66"/>
                </a:cxn>
                <a:cxn ang="0">
                  <a:pos x="306" y="66"/>
                </a:cxn>
                <a:cxn ang="0">
                  <a:pos x="312" y="60"/>
                </a:cxn>
                <a:cxn ang="0">
                  <a:pos x="324" y="54"/>
                </a:cxn>
                <a:cxn ang="0">
                  <a:pos x="330" y="48"/>
                </a:cxn>
                <a:cxn ang="0">
                  <a:pos x="342" y="42"/>
                </a:cxn>
                <a:cxn ang="0">
                  <a:pos x="354" y="30"/>
                </a:cxn>
                <a:cxn ang="0">
                  <a:pos x="360" y="24"/>
                </a:cxn>
                <a:cxn ang="0">
                  <a:pos x="372" y="12"/>
                </a:cxn>
                <a:cxn ang="0">
                  <a:pos x="378" y="6"/>
                </a:cxn>
                <a:cxn ang="0">
                  <a:pos x="390" y="0"/>
                </a:cxn>
                <a:cxn ang="0">
                  <a:pos x="396" y="0"/>
                </a:cxn>
                <a:cxn ang="0">
                  <a:pos x="408" y="0"/>
                </a:cxn>
                <a:cxn ang="0">
                  <a:pos x="414" y="0"/>
                </a:cxn>
                <a:cxn ang="0">
                  <a:pos x="426" y="6"/>
                </a:cxn>
                <a:cxn ang="0">
                  <a:pos x="438" y="12"/>
                </a:cxn>
                <a:cxn ang="0">
                  <a:pos x="444" y="18"/>
                </a:cxn>
                <a:cxn ang="0">
                  <a:pos x="456" y="24"/>
                </a:cxn>
                <a:cxn ang="0">
                  <a:pos x="462" y="36"/>
                </a:cxn>
                <a:cxn ang="0">
                  <a:pos x="474" y="48"/>
                </a:cxn>
              </a:cxnLst>
              <a:rect l="0" t="0" r="r" b="b"/>
              <a:pathLst>
                <a:path w="474" h="66">
                  <a:moveTo>
                    <a:pt x="0" y="36"/>
                  </a:moveTo>
                  <a:lnTo>
                    <a:pt x="0" y="42"/>
                  </a:lnTo>
                  <a:lnTo>
                    <a:pt x="6" y="42"/>
                  </a:lnTo>
                  <a:lnTo>
                    <a:pt x="12" y="42"/>
                  </a:lnTo>
                  <a:lnTo>
                    <a:pt x="12" y="48"/>
                  </a:lnTo>
                  <a:lnTo>
                    <a:pt x="18" y="48"/>
                  </a:lnTo>
                  <a:lnTo>
                    <a:pt x="24" y="48"/>
                  </a:lnTo>
                  <a:lnTo>
                    <a:pt x="24" y="54"/>
                  </a:lnTo>
                  <a:lnTo>
                    <a:pt x="30" y="54"/>
                  </a:lnTo>
                  <a:lnTo>
                    <a:pt x="36" y="54"/>
                  </a:lnTo>
                  <a:lnTo>
                    <a:pt x="42" y="54"/>
                  </a:lnTo>
                  <a:lnTo>
                    <a:pt x="42" y="60"/>
                  </a:lnTo>
                  <a:lnTo>
                    <a:pt x="48" y="60"/>
                  </a:lnTo>
                  <a:lnTo>
                    <a:pt x="54" y="60"/>
                  </a:lnTo>
                  <a:lnTo>
                    <a:pt x="60" y="60"/>
                  </a:lnTo>
                  <a:lnTo>
                    <a:pt x="66" y="60"/>
                  </a:lnTo>
                  <a:lnTo>
                    <a:pt x="66" y="54"/>
                  </a:lnTo>
                  <a:lnTo>
                    <a:pt x="72" y="54"/>
                  </a:lnTo>
                  <a:lnTo>
                    <a:pt x="78" y="54"/>
                  </a:lnTo>
                  <a:lnTo>
                    <a:pt x="84" y="54"/>
                  </a:lnTo>
                  <a:lnTo>
                    <a:pt x="90" y="48"/>
                  </a:lnTo>
                  <a:lnTo>
                    <a:pt x="96" y="48"/>
                  </a:lnTo>
                  <a:lnTo>
                    <a:pt x="96" y="42"/>
                  </a:lnTo>
                  <a:lnTo>
                    <a:pt x="102" y="42"/>
                  </a:lnTo>
                  <a:lnTo>
                    <a:pt x="108" y="42"/>
                  </a:lnTo>
                  <a:lnTo>
                    <a:pt x="108" y="36"/>
                  </a:lnTo>
                  <a:lnTo>
                    <a:pt x="114" y="36"/>
                  </a:lnTo>
                  <a:lnTo>
                    <a:pt x="120" y="30"/>
                  </a:lnTo>
                  <a:lnTo>
                    <a:pt x="126" y="30"/>
                  </a:lnTo>
                  <a:lnTo>
                    <a:pt x="126" y="24"/>
                  </a:lnTo>
                  <a:lnTo>
                    <a:pt x="132" y="24"/>
                  </a:lnTo>
                  <a:lnTo>
                    <a:pt x="138" y="24"/>
                  </a:lnTo>
                  <a:lnTo>
                    <a:pt x="138" y="18"/>
                  </a:lnTo>
                  <a:lnTo>
                    <a:pt x="144" y="18"/>
                  </a:lnTo>
                  <a:lnTo>
                    <a:pt x="150" y="12"/>
                  </a:lnTo>
                  <a:lnTo>
                    <a:pt x="156" y="12"/>
                  </a:lnTo>
                  <a:lnTo>
                    <a:pt x="162" y="12"/>
                  </a:lnTo>
                  <a:lnTo>
                    <a:pt x="168" y="12"/>
                  </a:lnTo>
                  <a:lnTo>
                    <a:pt x="174" y="12"/>
                  </a:lnTo>
                  <a:lnTo>
                    <a:pt x="180" y="12"/>
                  </a:lnTo>
                  <a:lnTo>
                    <a:pt x="186" y="12"/>
                  </a:lnTo>
                  <a:lnTo>
                    <a:pt x="192" y="12"/>
                  </a:lnTo>
                  <a:lnTo>
                    <a:pt x="198" y="18"/>
                  </a:lnTo>
                  <a:lnTo>
                    <a:pt x="204" y="18"/>
                  </a:lnTo>
                  <a:lnTo>
                    <a:pt x="210" y="24"/>
                  </a:lnTo>
                  <a:lnTo>
                    <a:pt x="216" y="24"/>
                  </a:lnTo>
                  <a:lnTo>
                    <a:pt x="216" y="30"/>
                  </a:lnTo>
                  <a:lnTo>
                    <a:pt x="222" y="30"/>
                  </a:lnTo>
                  <a:lnTo>
                    <a:pt x="228" y="36"/>
                  </a:lnTo>
                  <a:lnTo>
                    <a:pt x="234" y="36"/>
                  </a:lnTo>
                  <a:lnTo>
                    <a:pt x="234" y="42"/>
                  </a:lnTo>
                  <a:lnTo>
                    <a:pt x="240" y="42"/>
                  </a:lnTo>
                  <a:lnTo>
                    <a:pt x="240" y="48"/>
                  </a:lnTo>
                  <a:lnTo>
                    <a:pt x="246" y="48"/>
                  </a:lnTo>
                  <a:lnTo>
                    <a:pt x="252" y="54"/>
                  </a:lnTo>
                  <a:lnTo>
                    <a:pt x="258" y="54"/>
                  </a:lnTo>
                  <a:lnTo>
                    <a:pt x="258" y="60"/>
                  </a:lnTo>
                  <a:lnTo>
                    <a:pt x="264" y="60"/>
                  </a:lnTo>
                  <a:lnTo>
                    <a:pt x="270" y="60"/>
                  </a:lnTo>
                  <a:lnTo>
                    <a:pt x="270" y="66"/>
                  </a:lnTo>
                  <a:lnTo>
                    <a:pt x="276" y="66"/>
                  </a:lnTo>
                  <a:lnTo>
                    <a:pt x="282" y="66"/>
                  </a:lnTo>
                  <a:lnTo>
                    <a:pt x="288" y="66"/>
                  </a:lnTo>
                  <a:lnTo>
                    <a:pt x="294" y="66"/>
                  </a:lnTo>
                  <a:lnTo>
                    <a:pt x="300" y="66"/>
                  </a:lnTo>
                  <a:lnTo>
                    <a:pt x="306" y="66"/>
                  </a:lnTo>
                  <a:lnTo>
                    <a:pt x="306" y="60"/>
                  </a:lnTo>
                  <a:lnTo>
                    <a:pt x="312" y="60"/>
                  </a:lnTo>
                  <a:lnTo>
                    <a:pt x="318" y="60"/>
                  </a:lnTo>
                  <a:lnTo>
                    <a:pt x="318" y="54"/>
                  </a:lnTo>
                  <a:lnTo>
                    <a:pt x="324" y="54"/>
                  </a:lnTo>
                  <a:lnTo>
                    <a:pt x="330" y="54"/>
                  </a:lnTo>
                  <a:lnTo>
                    <a:pt x="330" y="48"/>
                  </a:lnTo>
                  <a:lnTo>
                    <a:pt x="336" y="48"/>
                  </a:lnTo>
                  <a:lnTo>
                    <a:pt x="336" y="42"/>
                  </a:lnTo>
                  <a:lnTo>
                    <a:pt x="342" y="42"/>
                  </a:lnTo>
                  <a:lnTo>
                    <a:pt x="342" y="36"/>
                  </a:lnTo>
                  <a:lnTo>
                    <a:pt x="348" y="36"/>
                  </a:lnTo>
                  <a:lnTo>
                    <a:pt x="348" y="30"/>
                  </a:lnTo>
                  <a:lnTo>
                    <a:pt x="354" y="30"/>
                  </a:lnTo>
                  <a:lnTo>
                    <a:pt x="360" y="24"/>
                  </a:lnTo>
                  <a:lnTo>
                    <a:pt x="360" y="18"/>
                  </a:lnTo>
                  <a:lnTo>
                    <a:pt x="366" y="18"/>
                  </a:lnTo>
                  <a:lnTo>
                    <a:pt x="372" y="12"/>
                  </a:lnTo>
                  <a:lnTo>
                    <a:pt x="378" y="12"/>
                  </a:lnTo>
                  <a:lnTo>
                    <a:pt x="378" y="6"/>
                  </a:lnTo>
                  <a:lnTo>
                    <a:pt x="384" y="6"/>
                  </a:lnTo>
                  <a:lnTo>
                    <a:pt x="390" y="0"/>
                  </a:lnTo>
                  <a:lnTo>
                    <a:pt x="396" y="0"/>
                  </a:lnTo>
                  <a:lnTo>
                    <a:pt x="402" y="0"/>
                  </a:lnTo>
                  <a:lnTo>
                    <a:pt x="408" y="0"/>
                  </a:lnTo>
                  <a:lnTo>
                    <a:pt x="414" y="0"/>
                  </a:lnTo>
                  <a:lnTo>
                    <a:pt x="420" y="0"/>
                  </a:lnTo>
                  <a:lnTo>
                    <a:pt x="426" y="0"/>
                  </a:lnTo>
                  <a:lnTo>
                    <a:pt x="426" y="6"/>
                  </a:lnTo>
                  <a:lnTo>
                    <a:pt x="432" y="6"/>
                  </a:lnTo>
                  <a:lnTo>
                    <a:pt x="438" y="12"/>
                  </a:lnTo>
                  <a:lnTo>
                    <a:pt x="444" y="18"/>
                  </a:lnTo>
                  <a:lnTo>
                    <a:pt x="450" y="18"/>
                  </a:lnTo>
                  <a:lnTo>
                    <a:pt x="450" y="24"/>
                  </a:lnTo>
                  <a:lnTo>
                    <a:pt x="456" y="24"/>
                  </a:lnTo>
                  <a:lnTo>
                    <a:pt x="456" y="30"/>
                  </a:lnTo>
                  <a:lnTo>
                    <a:pt x="462" y="30"/>
                  </a:lnTo>
                  <a:lnTo>
                    <a:pt x="462" y="36"/>
                  </a:lnTo>
                  <a:lnTo>
                    <a:pt x="468" y="36"/>
                  </a:lnTo>
                  <a:lnTo>
                    <a:pt x="468" y="42"/>
                  </a:lnTo>
                  <a:lnTo>
                    <a:pt x="468" y="48"/>
                  </a:lnTo>
                  <a:lnTo>
                    <a:pt x="474" y="48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19477" name="Freeform 21"/>
            <p:cNvSpPr>
              <a:spLocks/>
            </p:cNvSpPr>
            <p:nvPr/>
          </p:nvSpPr>
          <p:spPr bwMode="auto">
            <a:xfrm>
              <a:off x="2484" y="1875"/>
              <a:ext cx="474" cy="642"/>
            </a:xfrm>
            <a:custGeom>
              <a:avLst/>
              <a:gdLst/>
              <a:ahLst/>
              <a:cxnLst>
                <a:cxn ang="0">
                  <a:pos x="6" y="552"/>
                </a:cxn>
                <a:cxn ang="0">
                  <a:pos x="18" y="558"/>
                </a:cxn>
                <a:cxn ang="0">
                  <a:pos x="24" y="564"/>
                </a:cxn>
                <a:cxn ang="0">
                  <a:pos x="36" y="570"/>
                </a:cxn>
                <a:cxn ang="0">
                  <a:pos x="42" y="576"/>
                </a:cxn>
                <a:cxn ang="0">
                  <a:pos x="54" y="576"/>
                </a:cxn>
                <a:cxn ang="0">
                  <a:pos x="66" y="576"/>
                </a:cxn>
                <a:cxn ang="0">
                  <a:pos x="72" y="570"/>
                </a:cxn>
                <a:cxn ang="0">
                  <a:pos x="84" y="558"/>
                </a:cxn>
                <a:cxn ang="0">
                  <a:pos x="90" y="546"/>
                </a:cxn>
                <a:cxn ang="0">
                  <a:pos x="102" y="534"/>
                </a:cxn>
                <a:cxn ang="0">
                  <a:pos x="108" y="522"/>
                </a:cxn>
                <a:cxn ang="0">
                  <a:pos x="120" y="504"/>
                </a:cxn>
                <a:cxn ang="0">
                  <a:pos x="126" y="492"/>
                </a:cxn>
                <a:cxn ang="0">
                  <a:pos x="138" y="480"/>
                </a:cxn>
                <a:cxn ang="0">
                  <a:pos x="150" y="468"/>
                </a:cxn>
                <a:cxn ang="0">
                  <a:pos x="156" y="462"/>
                </a:cxn>
                <a:cxn ang="0">
                  <a:pos x="168" y="462"/>
                </a:cxn>
                <a:cxn ang="0">
                  <a:pos x="174" y="462"/>
                </a:cxn>
                <a:cxn ang="0">
                  <a:pos x="186" y="468"/>
                </a:cxn>
                <a:cxn ang="0">
                  <a:pos x="192" y="474"/>
                </a:cxn>
                <a:cxn ang="0">
                  <a:pos x="204" y="492"/>
                </a:cxn>
                <a:cxn ang="0">
                  <a:pos x="210" y="504"/>
                </a:cxn>
                <a:cxn ang="0">
                  <a:pos x="222" y="528"/>
                </a:cxn>
                <a:cxn ang="0">
                  <a:pos x="228" y="546"/>
                </a:cxn>
                <a:cxn ang="0">
                  <a:pos x="240" y="570"/>
                </a:cxn>
                <a:cxn ang="0">
                  <a:pos x="252" y="594"/>
                </a:cxn>
                <a:cxn ang="0">
                  <a:pos x="258" y="612"/>
                </a:cxn>
                <a:cxn ang="0">
                  <a:pos x="270" y="624"/>
                </a:cxn>
                <a:cxn ang="0">
                  <a:pos x="276" y="636"/>
                </a:cxn>
                <a:cxn ang="0">
                  <a:pos x="288" y="642"/>
                </a:cxn>
                <a:cxn ang="0">
                  <a:pos x="294" y="642"/>
                </a:cxn>
                <a:cxn ang="0">
                  <a:pos x="306" y="630"/>
                </a:cxn>
                <a:cxn ang="0">
                  <a:pos x="312" y="612"/>
                </a:cxn>
                <a:cxn ang="0">
                  <a:pos x="324" y="588"/>
                </a:cxn>
                <a:cxn ang="0">
                  <a:pos x="336" y="552"/>
                </a:cxn>
                <a:cxn ang="0">
                  <a:pos x="342" y="510"/>
                </a:cxn>
                <a:cxn ang="0">
                  <a:pos x="354" y="462"/>
                </a:cxn>
                <a:cxn ang="0">
                  <a:pos x="360" y="414"/>
                </a:cxn>
                <a:cxn ang="0">
                  <a:pos x="372" y="354"/>
                </a:cxn>
                <a:cxn ang="0">
                  <a:pos x="378" y="300"/>
                </a:cxn>
                <a:cxn ang="0">
                  <a:pos x="390" y="240"/>
                </a:cxn>
                <a:cxn ang="0">
                  <a:pos x="396" y="186"/>
                </a:cxn>
                <a:cxn ang="0">
                  <a:pos x="408" y="138"/>
                </a:cxn>
                <a:cxn ang="0">
                  <a:pos x="414" y="90"/>
                </a:cxn>
                <a:cxn ang="0">
                  <a:pos x="426" y="54"/>
                </a:cxn>
                <a:cxn ang="0">
                  <a:pos x="438" y="24"/>
                </a:cxn>
                <a:cxn ang="0">
                  <a:pos x="444" y="6"/>
                </a:cxn>
                <a:cxn ang="0">
                  <a:pos x="456" y="0"/>
                </a:cxn>
                <a:cxn ang="0">
                  <a:pos x="462" y="6"/>
                </a:cxn>
                <a:cxn ang="0">
                  <a:pos x="474" y="18"/>
                </a:cxn>
              </a:cxnLst>
              <a:rect l="0" t="0" r="r" b="b"/>
              <a:pathLst>
                <a:path w="474" h="642">
                  <a:moveTo>
                    <a:pt x="0" y="540"/>
                  </a:moveTo>
                  <a:lnTo>
                    <a:pt x="0" y="546"/>
                  </a:lnTo>
                  <a:lnTo>
                    <a:pt x="6" y="546"/>
                  </a:lnTo>
                  <a:lnTo>
                    <a:pt x="6" y="552"/>
                  </a:lnTo>
                  <a:lnTo>
                    <a:pt x="12" y="552"/>
                  </a:lnTo>
                  <a:lnTo>
                    <a:pt x="12" y="558"/>
                  </a:lnTo>
                  <a:lnTo>
                    <a:pt x="18" y="558"/>
                  </a:lnTo>
                  <a:lnTo>
                    <a:pt x="18" y="564"/>
                  </a:lnTo>
                  <a:lnTo>
                    <a:pt x="24" y="564"/>
                  </a:lnTo>
                  <a:lnTo>
                    <a:pt x="30" y="570"/>
                  </a:lnTo>
                  <a:lnTo>
                    <a:pt x="36" y="570"/>
                  </a:lnTo>
                  <a:lnTo>
                    <a:pt x="36" y="576"/>
                  </a:lnTo>
                  <a:lnTo>
                    <a:pt x="42" y="576"/>
                  </a:lnTo>
                  <a:lnTo>
                    <a:pt x="48" y="576"/>
                  </a:lnTo>
                  <a:lnTo>
                    <a:pt x="54" y="576"/>
                  </a:lnTo>
                  <a:lnTo>
                    <a:pt x="60" y="576"/>
                  </a:lnTo>
                  <a:lnTo>
                    <a:pt x="66" y="576"/>
                  </a:lnTo>
                  <a:lnTo>
                    <a:pt x="66" y="570"/>
                  </a:lnTo>
                  <a:lnTo>
                    <a:pt x="72" y="570"/>
                  </a:lnTo>
                  <a:lnTo>
                    <a:pt x="72" y="564"/>
                  </a:lnTo>
                  <a:lnTo>
                    <a:pt x="78" y="564"/>
                  </a:lnTo>
                  <a:lnTo>
                    <a:pt x="78" y="558"/>
                  </a:lnTo>
                  <a:lnTo>
                    <a:pt x="84" y="558"/>
                  </a:lnTo>
                  <a:lnTo>
                    <a:pt x="84" y="552"/>
                  </a:lnTo>
                  <a:lnTo>
                    <a:pt x="90" y="552"/>
                  </a:lnTo>
                  <a:lnTo>
                    <a:pt x="90" y="546"/>
                  </a:lnTo>
                  <a:lnTo>
                    <a:pt x="96" y="546"/>
                  </a:lnTo>
                  <a:lnTo>
                    <a:pt x="96" y="540"/>
                  </a:lnTo>
                  <a:lnTo>
                    <a:pt x="102" y="534"/>
                  </a:lnTo>
                  <a:lnTo>
                    <a:pt x="102" y="528"/>
                  </a:lnTo>
                  <a:lnTo>
                    <a:pt x="108" y="528"/>
                  </a:lnTo>
                  <a:lnTo>
                    <a:pt x="108" y="522"/>
                  </a:lnTo>
                  <a:lnTo>
                    <a:pt x="114" y="516"/>
                  </a:lnTo>
                  <a:lnTo>
                    <a:pt x="114" y="510"/>
                  </a:lnTo>
                  <a:lnTo>
                    <a:pt x="120" y="510"/>
                  </a:lnTo>
                  <a:lnTo>
                    <a:pt x="120" y="504"/>
                  </a:lnTo>
                  <a:lnTo>
                    <a:pt x="126" y="504"/>
                  </a:lnTo>
                  <a:lnTo>
                    <a:pt x="126" y="498"/>
                  </a:lnTo>
                  <a:lnTo>
                    <a:pt x="126" y="492"/>
                  </a:lnTo>
                  <a:lnTo>
                    <a:pt x="132" y="492"/>
                  </a:lnTo>
                  <a:lnTo>
                    <a:pt x="132" y="486"/>
                  </a:lnTo>
                  <a:lnTo>
                    <a:pt x="138" y="480"/>
                  </a:lnTo>
                  <a:lnTo>
                    <a:pt x="144" y="474"/>
                  </a:lnTo>
                  <a:lnTo>
                    <a:pt x="150" y="468"/>
                  </a:lnTo>
                  <a:lnTo>
                    <a:pt x="156" y="462"/>
                  </a:lnTo>
                  <a:lnTo>
                    <a:pt x="162" y="462"/>
                  </a:lnTo>
                  <a:lnTo>
                    <a:pt x="168" y="462"/>
                  </a:lnTo>
                  <a:lnTo>
                    <a:pt x="174" y="462"/>
                  </a:lnTo>
                  <a:lnTo>
                    <a:pt x="180" y="462"/>
                  </a:lnTo>
                  <a:lnTo>
                    <a:pt x="180" y="468"/>
                  </a:lnTo>
                  <a:lnTo>
                    <a:pt x="186" y="468"/>
                  </a:lnTo>
                  <a:lnTo>
                    <a:pt x="192" y="474"/>
                  </a:lnTo>
                  <a:lnTo>
                    <a:pt x="198" y="480"/>
                  </a:lnTo>
                  <a:lnTo>
                    <a:pt x="198" y="486"/>
                  </a:lnTo>
                  <a:lnTo>
                    <a:pt x="204" y="486"/>
                  </a:lnTo>
                  <a:lnTo>
                    <a:pt x="204" y="492"/>
                  </a:lnTo>
                  <a:lnTo>
                    <a:pt x="204" y="498"/>
                  </a:lnTo>
                  <a:lnTo>
                    <a:pt x="210" y="498"/>
                  </a:lnTo>
                  <a:lnTo>
                    <a:pt x="210" y="504"/>
                  </a:lnTo>
                  <a:lnTo>
                    <a:pt x="216" y="510"/>
                  </a:lnTo>
                  <a:lnTo>
                    <a:pt x="216" y="516"/>
                  </a:lnTo>
                  <a:lnTo>
                    <a:pt x="222" y="522"/>
                  </a:lnTo>
                  <a:lnTo>
                    <a:pt x="222" y="528"/>
                  </a:lnTo>
                  <a:lnTo>
                    <a:pt x="228" y="534"/>
                  </a:lnTo>
                  <a:lnTo>
                    <a:pt x="228" y="540"/>
                  </a:lnTo>
                  <a:lnTo>
                    <a:pt x="228" y="546"/>
                  </a:lnTo>
                  <a:lnTo>
                    <a:pt x="234" y="552"/>
                  </a:lnTo>
                  <a:lnTo>
                    <a:pt x="234" y="558"/>
                  </a:lnTo>
                  <a:lnTo>
                    <a:pt x="234" y="564"/>
                  </a:lnTo>
                  <a:lnTo>
                    <a:pt x="240" y="564"/>
                  </a:lnTo>
                  <a:lnTo>
                    <a:pt x="240" y="570"/>
                  </a:lnTo>
                  <a:lnTo>
                    <a:pt x="240" y="576"/>
                  </a:lnTo>
                  <a:lnTo>
                    <a:pt x="246" y="582"/>
                  </a:lnTo>
                  <a:lnTo>
                    <a:pt x="246" y="588"/>
                  </a:lnTo>
                  <a:lnTo>
                    <a:pt x="252" y="594"/>
                  </a:lnTo>
                  <a:lnTo>
                    <a:pt x="252" y="600"/>
                  </a:lnTo>
                  <a:lnTo>
                    <a:pt x="258" y="606"/>
                  </a:lnTo>
                  <a:lnTo>
                    <a:pt x="258" y="612"/>
                  </a:lnTo>
                  <a:lnTo>
                    <a:pt x="264" y="618"/>
                  </a:lnTo>
                  <a:lnTo>
                    <a:pt x="264" y="624"/>
                  </a:lnTo>
                  <a:lnTo>
                    <a:pt x="270" y="624"/>
                  </a:lnTo>
                  <a:lnTo>
                    <a:pt x="270" y="630"/>
                  </a:lnTo>
                  <a:lnTo>
                    <a:pt x="276" y="636"/>
                  </a:lnTo>
                  <a:lnTo>
                    <a:pt x="282" y="642"/>
                  </a:lnTo>
                  <a:lnTo>
                    <a:pt x="288" y="642"/>
                  </a:lnTo>
                  <a:lnTo>
                    <a:pt x="294" y="642"/>
                  </a:lnTo>
                  <a:lnTo>
                    <a:pt x="300" y="642"/>
                  </a:lnTo>
                  <a:lnTo>
                    <a:pt x="300" y="636"/>
                  </a:lnTo>
                  <a:lnTo>
                    <a:pt x="306" y="636"/>
                  </a:lnTo>
                  <a:lnTo>
                    <a:pt x="306" y="630"/>
                  </a:lnTo>
                  <a:lnTo>
                    <a:pt x="312" y="624"/>
                  </a:lnTo>
                  <a:lnTo>
                    <a:pt x="312" y="618"/>
                  </a:lnTo>
                  <a:lnTo>
                    <a:pt x="312" y="612"/>
                  </a:lnTo>
                  <a:lnTo>
                    <a:pt x="318" y="606"/>
                  </a:lnTo>
                  <a:lnTo>
                    <a:pt x="318" y="600"/>
                  </a:lnTo>
                  <a:lnTo>
                    <a:pt x="324" y="594"/>
                  </a:lnTo>
                  <a:lnTo>
                    <a:pt x="324" y="588"/>
                  </a:lnTo>
                  <a:lnTo>
                    <a:pt x="324" y="582"/>
                  </a:lnTo>
                  <a:lnTo>
                    <a:pt x="330" y="576"/>
                  </a:lnTo>
                  <a:lnTo>
                    <a:pt x="330" y="570"/>
                  </a:lnTo>
                  <a:lnTo>
                    <a:pt x="330" y="558"/>
                  </a:lnTo>
                  <a:lnTo>
                    <a:pt x="336" y="552"/>
                  </a:lnTo>
                  <a:lnTo>
                    <a:pt x="336" y="546"/>
                  </a:lnTo>
                  <a:lnTo>
                    <a:pt x="336" y="540"/>
                  </a:lnTo>
                  <a:lnTo>
                    <a:pt x="336" y="528"/>
                  </a:lnTo>
                  <a:lnTo>
                    <a:pt x="342" y="522"/>
                  </a:lnTo>
                  <a:lnTo>
                    <a:pt x="342" y="510"/>
                  </a:lnTo>
                  <a:lnTo>
                    <a:pt x="342" y="504"/>
                  </a:lnTo>
                  <a:lnTo>
                    <a:pt x="348" y="492"/>
                  </a:lnTo>
                  <a:lnTo>
                    <a:pt x="348" y="486"/>
                  </a:lnTo>
                  <a:lnTo>
                    <a:pt x="348" y="474"/>
                  </a:lnTo>
                  <a:lnTo>
                    <a:pt x="354" y="462"/>
                  </a:lnTo>
                  <a:lnTo>
                    <a:pt x="354" y="456"/>
                  </a:lnTo>
                  <a:lnTo>
                    <a:pt x="354" y="444"/>
                  </a:lnTo>
                  <a:lnTo>
                    <a:pt x="360" y="432"/>
                  </a:lnTo>
                  <a:lnTo>
                    <a:pt x="360" y="426"/>
                  </a:lnTo>
                  <a:lnTo>
                    <a:pt x="360" y="414"/>
                  </a:lnTo>
                  <a:lnTo>
                    <a:pt x="366" y="402"/>
                  </a:lnTo>
                  <a:lnTo>
                    <a:pt x="366" y="390"/>
                  </a:lnTo>
                  <a:lnTo>
                    <a:pt x="366" y="378"/>
                  </a:lnTo>
                  <a:lnTo>
                    <a:pt x="366" y="366"/>
                  </a:lnTo>
                  <a:lnTo>
                    <a:pt x="372" y="354"/>
                  </a:lnTo>
                  <a:lnTo>
                    <a:pt x="372" y="348"/>
                  </a:lnTo>
                  <a:lnTo>
                    <a:pt x="372" y="336"/>
                  </a:lnTo>
                  <a:lnTo>
                    <a:pt x="378" y="324"/>
                  </a:lnTo>
                  <a:lnTo>
                    <a:pt x="378" y="312"/>
                  </a:lnTo>
                  <a:lnTo>
                    <a:pt x="378" y="300"/>
                  </a:lnTo>
                  <a:lnTo>
                    <a:pt x="384" y="288"/>
                  </a:lnTo>
                  <a:lnTo>
                    <a:pt x="384" y="276"/>
                  </a:lnTo>
                  <a:lnTo>
                    <a:pt x="384" y="264"/>
                  </a:lnTo>
                  <a:lnTo>
                    <a:pt x="390" y="252"/>
                  </a:lnTo>
                  <a:lnTo>
                    <a:pt x="390" y="240"/>
                  </a:lnTo>
                  <a:lnTo>
                    <a:pt x="390" y="234"/>
                  </a:lnTo>
                  <a:lnTo>
                    <a:pt x="390" y="222"/>
                  </a:lnTo>
                  <a:lnTo>
                    <a:pt x="396" y="210"/>
                  </a:lnTo>
                  <a:lnTo>
                    <a:pt x="396" y="198"/>
                  </a:lnTo>
                  <a:lnTo>
                    <a:pt x="396" y="186"/>
                  </a:lnTo>
                  <a:lnTo>
                    <a:pt x="402" y="174"/>
                  </a:lnTo>
                  <a:lnTo>
                    <a:pt x="402" y="168"/>
                  </a:lnTo>
                  <a:lnTo>
                    <a:pt x="402" y="156"/>
                  </a:lnTo>
                  <a:lnTo>
                    <a:pt x="408" y="144"/>
                  </a:lnTo>
                  <a:lnTo>
                    <a:pt x="408" y="138"/>
                  </a:lnTo>
                  <a:lnTo>
                    <a:pt x="408" y="126"/>
                  </a:lnTo>
                  <a:lnTo>
                    <a:pt x="414" y="120"/>
                  </a:lnTo>
                  <a:lnTo>
                    <a:pt x="414" y="108"/>
                  </a:lnTo>
                  <a:lnTo>
                    <a:pt x="414" y="102"/>
                  </a:lnTo>
                  <a:lnTo>
                    <a:pt x="414" y="90"/>
                  </a:lnTo>
                  <a:lnTo>
                    <a:pt x="420" y="84"/>
                  </a:lnTo>
                  <a:lnTo>
                    <a:pt x="420" y="78"/>
                  </a:lnTo>
                  <a:lnTo>
                    <a:pt x="420" y="66"/>
                  </a:lnTo>
                  <a:lnTo>
                    <a:pt x="426" y="60"/>
                  </a:lnTo>
                  <a:lnTo>
                    <a:pt x="426" y="54"/>
                  </a:lnTo>
                  <a:lnTo>
                    <a:pt x="426" y="48"/>
                  </a:lnTo>
                  <a:lnTo>
                    <a:pt x="432" y="42"/>
                  </a:lnTo>
                  <a:lnTo>
                    <a:pt x="432" y="36"/>
                  </a:lnTo>
                  <a:lnTo>
                    <a:pt x="432" y="30"/>
                  </a:lnTo>
                  <a:lnTo>
                    <a:pt x="438" y="24"/>
                  </a:lnTo>
                  <a:lnTo>
                    <a:pt x="438" y="18"/>
                  </a:lnTo>
                  <a:lnTo>
                    <a:pt x="444" y="12"/>
                  </a:lnTo>
                  <a:lnTo>
                    <a:pt x="444" y="6"/>
                  </a:lnTo>
                  <a:lnTo>
                    <a:pt x="450" y="6"/>
                  </a:lnTo>
                  <a:lnTo>
                    <a:pt x="450" y="0"/>
                  </a:lnTo>
                  <a:lnTo>
                    <a:pt x="456" y="0"/>
                  </a:lnTo>
                  <a:lnTo>
                    <a:pt x="462" y="0"/>
                  </a:lnTo>
                  <a:lnTo>
                    <a:pt x="462" y="6"/>
                  </a:lnTo>
                  <a:lnTo>
                    <a:pt x="468" y="6"/>
                  </a:lnTo>
                  <a:lnTo>
                    <a:pt x="468" y="12"/>
                  </a:lnTo>
                  <a:lnTo>
                    <a:pt x="474" y="18"/>
                  </a:lnTo>
                  <a:lnTo>
                    <a:pt x="474" y="24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19478" name="Freeform 22"/>
            <p:cNvSpPr>
              <a:spLocks/>
            </p:cNvSpPr>
            <p:nvPr/>
          </p:nvSpPr>
          <p:spPr bwMode="auto">
            <a:xfrm>
              <a:off x="2958" y="1899"/>
              <a:ext cx="474" cy="61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8" y="54"/>
                </a:cxn>
                <a:cxn ang="0">
                  <a:pos x="24" y="96"/>
                </a:cxn>
                <a:cxn ang="0">
                  <a:pos x="36" y="144"/>
                </a:cxn>
                <a:cxn ang="0">
                  <a:pos x="48" y="198"/>
                </a:cxn>
                <a:cxn ang="0">
                  <a:pos x="54" y="252"/>
                </a:cxn>
                <a:cxn ang="0">
                  <a:pos x="66" y="312"/>
                </a:cxn>
                <a:cxn ang="0">
                  <a:pos x="72" y="366"/>
                </a:cxn>
                <a:cxn ang="0">
                  <a:pos x="84" y="420"/>
                </a:cxn>
                <a:cxn ang="0">
                  <a:pos x="90" y="468"/>
                </a:cxn>
                <a:cxn ang="0">
                  <a:pos x="102" y="516"/>
                </a:cxn>
                <a:cxn ang="0">
                  <a:pos x="108" y="552"/>
                </a:cxn>
                <a:cxn ang="0">
                  <a:pos x="120" y="582"/>
                </a:cxn>
                <a:cxn ang="0">
                  <a:pos x="126" y="600"/>
                </a:cxn>
                <a:cxn ang="0">
                  <a:pos x="138" y="612"/>
                </a:cxn>
                <a:cxn ang="0">
                  <a:pos x="150" y="618"/>
                </a:cxn>
                <a:cxn ang="0">
                  <a:pos x="156" y="618"/>
                </a:cxn>
                <a:cxn ang="0">
                  <a:pos x="168" y="606"/>
                </a:cxn>
                <a:cxn ang="0">
                  <a:pos x="174" y="594"/>
                </a:cxn>
                <a:cxn ang="0">
                  <a:pos x="186" y="576"/>
                </a:cxn>
                <a:cxn ang="0">
                  <a:pos x="192" y="558"/>
                </a:cxn>
                <a:cxn ang="0">
                  <a:pos x="204" y="534"/>
                </a:cxn>
                <a:cxn ang="0">
                  <a:pos x="210" y="510"/>
                </a:cxn>
                <a:cxn ang="0">
                  <a:pos x="222" y="492"/>
                </a:cxn>
                <a:cxn ang="0">
                  <a:pos x="234" y="474"/>
                </a:cxn>
                <a:cxn ang="0">
                  <a:pos x="240" y="456"/>
                </a:cxn>
                <a:cxn ang="0">
                  <a:pos x="252" y="444"/>
                </a:cxn>
                <a:cxn ang="0">
                  <a:pos x="258" y="438"/>
                </a:cxn>
                <a:cxn ang="0">
                  <a:pos x="270" y="438"/>
                </a:cxn>
                <a:cxn ang="0">
                  <a:pos x="276" y="438"/>
                </a:cxn>
                <a:cxn ang="0">
                  <a:pos x="288" y="444"/>
                </a:cxn>
                <a:cxn ang="0">
                  <a:pos x="294" y="450"/>
                </a:cxn>
                <a:cxn ang="0">
                  <a:pos x="306" y="462"/>
                </a:cxn>
                <a:cxn ang="0">
                  <a:pos x="312" y="480"/>
                </a:cxn>
                <a:cxn ang="0">
                  <a:pos x="324" y="492"/>
                </a:cxn>
                <a:cxn ang="0">
                  <a:pos x="336" y="504"/>
                </a:cxn>
                <a:cxn ang="0">
                  <a:pos x="342" y="516"/>
                </a:cxn>
                <a:cxn ang="0">
                  <a:pos x="354" y="528"/>
                </a:cxn>
                <a:cxn ang="0">
                  <a:pos x="360" y="540"/>
                </a:cxn>
                <a:cxn ang="0">
                  <a:pos x="372" y="546"/>
                </a:cxn>
                <a:cxn ang="0">
                  <a:pos x="378" y="552"/>
                </a:cxn>
                <a:cxn ang="0">
                  <a:pos x="390" y="552"/>
                </a:cxn>
                <a:cxn ang="0">
                  <a:pos x="396" y="552"/>
                </a:cxn>
                <a:cxn ang="0">
                  <a:pos x="408" y="546"/>
                </a:cxn>
                <a:cxn ang="0">
                  <a:pos x="420" y="540"/>
                </a:cxn>
                <a:cxn ang="0">
                  <a:pos x="426" y="528"/>
                </a:cxn>
                <a:cxn ang="0">
                  <a:pos x="438" y="522"/>
                </a:cxn>
                <a:cxn ang="0">
                  <a:pos x="444" y="510"/>
                </a:cxn>
                <a:cxn ang="0">
                  <a:pos x="456" y="498"/>
                </a:cxn>
                <a:cxn ang="0">
                  <a:pos x="462" y="486"/>
                </a:cxn>
                <a:cxn ang="0">
                  <a:pos x="474" y="480"/>
                </a:cxn>
              </a:cxnLst>
              <a:rect l="0" t="0" r="r" b="b"/>
              <a:pathLst>
                <a:path w="474" h="618">
                  <a:moveTo>
                    <a:pt x="0" y="0"/>
                  </a:moveTo>
                  <a:lnTo>
                    <a:pt x="0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6" y="18"/>
                  </a:lnTo>
                  <a:lnTo>
                    <a:pt x="12" y="24"/>
                  </a:lnTo>
                  <a:lnTo>
                    <a:pt x="12" y="30"/>
                  </a:lnTo>
                  <a:lnTo>
                    <a:pt x="12" y="36"/>
                  </a:lnTo>
                  <a:lnTo>
                    <a:pt x="18" y="42"/>
                  </a:lnTo>
                  <a:lnTo>
                    <a:pt x="18" y="54"/>
                  </a:lnTo>
                  <a:lnTo>
                    <a:pt x="18" y="60"/>
                  </a:lnTo>
                  <a:lnTo>
                    <a:pt x="24" y="66"/>
                  </a:lnTo>
                  <a:lnTo>
                    <a:pt x="24" y="78"/>
                  </a:lnTo>
                  <a:lnTo>
                    <a:pt x="24" y="84"/>
                  </a:lnTo>
                  <a:lnTo>
                    <a:pt x="24" y="96"/>
                  </a:lnTo>
                  <a:lnTo>
                    <a:pt x="30" y="102"/>
                  </a:lnTo>
                  <a:lnTo>
                    <a:pt x="30" y="114"/>
                  </a:lnTo>
                  <a:lnTo>
                    <a:pt x="30" y="120"/>
                  </a:lnTo>
                  <a:lnTo>
                    <a:pt x="36" y="132"/>
                  </a:lnTo>
                  <a:lnTo>
                    <a:pt x="36" y="144"/>
                  </a:lnTo>
                  <a:lnTo>
                    <a:pt x="36" y="150"/>
                  </a:lnTo>
                  <a:lnTo>
                    <a:pt x="42" y="162"/>
                  </a:lnTo>
                  <a:lnTo>
                    <a:pt x="42" y="174"/>
                  </a:lnTo>
                  <a:lnTo>
                    <a:pt x="42" y="186"/>
                  </a:lnTo>
                  <a:lnTo>
                    <a:pt x="48" y="198"/>
                  </a:lnTo>
                  <a:lnTo>
                    <a:pt x="48" y="210"/>
                  </a:lnTo>
                  <a:lnTo>
                    <a:pt x="48" y="216"/>
                  </a:lnTo>
                  <a:lnTo>
                    <a:pt x="48" y="228"/>
                  </a:lnTo>
                  <a:lnTo>
                    <a:pt x="54" y="240"/>
                  </a:lnTo>
                  <a:lnTo>
                    <a:pt x="54" y="252"/>
                  </a:lnTo>
                  <a:lnTo>
                    <a:pt x="54" y="264"/>
                  </a:lnTo>
                  <a:lnTo>
                    <a:pt x="60" y="276"/>
                  </a:lnTo>
                  <a:lnTo>
                    <a:pt x="60" y="288"/>
                  </a:lnTo>
                  <a:lnTo>
                    <a:pt x="60" y="300"/>
                  </a:lnTo>
                  <a:lnTo>
                    <a:pt x="66" y="312"/>
                  </a:lnTo>
                  <a:lnTo>
                    <a:pt x="66" y="324"/>
                  </a:lnTo>
                  <a:lnTo>
                    <a:pt x="66" y="330"/>
                  </a:lnTo>
                  <a:lnTo>
                    <a:pt x="72" y="342"/>
                  </a:lnTo>
                  <a:lnTo>
                    <a:pt x="72" y="354"/>
                  </a:lnTo>
                  <a:lnTo>
                    <a:pt x="72" y="366"/>
                  </a:lnTo>
                  <a:lnTo>
                    <a:pt x="78" y="378"/>
                  </a:lnTo>
                  <a:lnTo>
                    <a:pt x="78" y="390"/>
                  </a:lnTo>
                  <a:lnTo>
                    <a:pt x="78" y="402"/>
                  </a:lnTo>
                  <a:lnTo>
                    <a:pt x="78" y="408"/>
                  </a:lnTo>
                  <a:lnTo>
                    <a:pt x="84" y="420"/>
                  </a:lnTo>
                  <a:lnTo>
                    <a:pt x="84" y="432"/>
                  </a:lnTo>
                  <a:lnTo>
                    <a:pt x="84" y="438"/>
                  </a:lnTo>
                  <a:lnTo>
                    <a:pt x="90" y="450"/>
                  </a:lnTo>
                  <a:lnTo>
                    <a:pt x="90" y="462"/>
                  </a:lnTo>
                  <a:lnTo>
                    <a:pt x="90" y="468"/>
                  </a:lnTo>
                  <a:lnTo>
                    <a:pt x="96" y="480"/>
                  </a:lnTo>
                  <a:lnTo>
                    <a:pt x="96" y="486"/>
                  </a:lnTo>
                  <a:lnTo>
                    <a:pt x="96" y="498"/>
                  </a:lnTo>
                  <a:lnTo>
                    <a:pt x="102" y="504"/>
                  </a:lnTo>
                  <a:lnTo>
                    <a:pt x="102" y="516"/>
                  </a:lnTo>
                  <a:lnTo>
                    <a:pt x="102" y="522"/>
                  </a:lnTo>
                  <a:lnTo>
                    <a:pt x="102" y="528"/>
                  </a:lnTo>
                  <a:lnTo>
                    <a:pt x="108" y="534"/>
                  </a:lnTo>
                  <a:lnTo>
                    <a:pt x="108" y="546"/>
                  </a:lnTo>
                  <a:lnTo>
                    <a:pt x="108" y="552"/>
                  </a:lnTo>
                  <a:lnTo>
                    <a:pt x="114" y="558"/>
                  </a:lnTo>
                  <a:lnTo>
                    <a:pt x="114" y="564"/>
                  </a:lnTo>
                  <a:lnTo>
                    <a:pt x="114" y="570"/>
                  </a:lnTo>
                  <a:lnTo>
                    <a:pt x="120" y="576"/>
                  </a:lnTo>
                  <a:lnTo>
                    <a:pt x="120" y="582"/>
                  </a:lnTo>
                  <a:lnTo>
                    <a:pt x="126" y="588"/>
                  </a:lnTo>
                  <a:lnTo>
                    <a:pt x="126" y="594"/>
                  </a:lnTo>
                  <a:lnTo>
                    <a:pt x="126" y="600"/>
                  </a:lnTo>
                  <a:lnTo>
                    <a:pt x="132" y="606"/>
                  </a:lnTo>
                  <a:lnTo>
                    <a:pt x="132" y="612"/>
                  </a:lnTo>
                  <a:lnTo>
                    <a:pt x="138" y="612"/>
                  </a:lnTo>
                  <a:lnTo>
                    <a:pt x="138" y="618"/>
                  </a:lnTo>
                  <a:lnTo>
                    <a:pt x="144" y="618"/>
                  </a:lnTo>
                  <a:lnTo>
                    <a:pt x="150" y="618"/>
                  </a:lnTo>
                  <a:lnTo>
                    <a:pt x="156" y="618"/>
                  </a:lnTo>
                  <a:lnTo>
                    <a:pt x="162" y="612"/>
                  </a:lnTo>
                  <a:lnTo>
                    <a:pt x="168" y="606"/>
                  </a:lnTo>
                  <a:lnTo>
                    <a:pt x="168" y="600"/>
                  </a:lnTo>
                  <a:lnTo>
                    <a:pt x="174" y="600"/>
                  </a:lnTo>
                  <a:lnTo>
                    <a:pt x="174" y="594"/>
                  </a:lnTo>
                  <a:lnTo>
                    <a:pt x="180" y="588"/>
                  </a:lnTo>
                  <a:lnTo>
                    <a:pt x="180" y="582"/>
                  </a:lnTo>
                  <a:lnTo>
                    <a:pt x="186" y="576"/>
                  </a:lnTo>
                  <a:lnTo>
                    <a:pt x="186" y="570"/>
                  </a:lnTo>
                  <a:lnTo>
                    <a:pt x="192" y="564"/>
                  </a:lnTo>
                  <a:lnTo>
                    <a:pt x="192" y="558"/>
                  </a:lnTo>
                  <a:lnTo>
                    <a:pt x="198" y="552"/>
                  </a:lnTo>
                  <a:lnTo>
                    <a:pt x="198" y="546"/>
                  </a:lnTo>
                  <a:lnTo>
                    <a:pt x="198" y="540"/>
                  </a:lnTo>
                  <a:lnTo>
                    <a:pt x="204" y="540"/>
                  </a:lnTo>
                  <a:lnTo>
                    <a:pt x="204" y="534"/>
                  </a:lnTo>
                  <a:lnTo>
                    <a:pt x="204" y="528"/>
                  </a:lnTo>
                  <a:lnTo>
                    <a:pt x="210" y="522"/>
                  </a:lnTo>
                  <a:lnTo>
                    <a:pt x="210" y="516"/>
                  </a:lnTo>
                  <a:lnTo>
                    <a:pt x="210" y="510"/>
                  </a:lnTo>
                  <a:lnTo>
                    <a:pt x="216" y="504"/>
                  </a:lnTo>
                  <a:lnTo>
                    <a:pt x="216" y="498"/>
                  </a:lnTo>
                  <a:lnTo>
                    <a:pt x="222" y="492"/>
                  </a:lnTo>
                  <a:lnTo>
                    <a:pt x="222" y="486"/>
                  </a:lnTo>
                  <a:lnTo>
                    <a:pt x="228" y="480"/>
                  </a:lnTo>
                  <a:lnTo>
                    <a:pt x="228" y="474"/>
                  </a:lnTo>
                  <a:lnTo>
                    <a:pt x="234" y="474"/>
                  </a:lnTo>
                  <a:lnTo>
                    <a:pt x="234" y="468"/>
                  </a:lnTo>
                  <a:lnTo>
                    <a:pt x="234" y="462"/>
                  </a:lnTo>
                  <a:lnTo>
                    <a:pt x="240" y="462"/>
                  </a:lnTo>
                  <a:lnTo>
                    <a:pt x="240" y="456"/>
                  </a:lnTo>
                  <a:lnTo>
                    <a:pt x="246" y="450"/>
                  </a:lnTo>
                  <a:lnTo>
                    <a:pt x="252" y="444"/>
                  </a:lnTo>
                  <a:lnTo>
                    <a:pt x="258" y="444"/>
                  </a:lnTo>
                  <a:lnTo>
                    <a:pt x="258" y="438"/>
                  </a:lnTo>
                  <a:lnTo>
                    <a:pt x="264" y="438"/>
                  </a:lnTo>
                  <a:lnTo>
                    <a:pt x="270" y="438"/>
                  </a:lnTo>
                  <a:lnTo>
                    <a:pt x="276" y="438"/>
                  </a:lnTo>
                  <a:lnTo>
                    <a:pt x="282" y="438"/>
                  </a:lnTo>
                  <a:lnTo>
                    <a:pt x="288" y="444"/>
                  </a:lnTo>
                  <a:lnTo>
                    <a:pt x="294" y="450"/>
                  </a:lnTo>
                  <a:lnTo>
                    <a:pt x="300" y="456"/>
                  </a:lnTo>
                  <a:lnTo>
                    <a:pt x="306" y="462"/>
                  </a:lnTo>
                  <a:lnTo>
                    <a:pt x="306" y="468"/>
                  </a:lnTo>
                  <a:lnTo>
                    <a:pt x="312" y="468"/>
                  </a:lnTo>
                  <a:lnTo>
                    <a:pt x="312" y="474"/>
                  </a:lnTo>
                  <a:lnTo>
                    <a:pt x="312" y="480"/>
                  </a:lnTo>
                  <a:lnTo>
                    <a:pt x="318" y="480"/>
                  </a:lnTo>
                  <a:lnTo>
                    <a:pt x="318" y="486"/>
                  </a:lnTo>
                  <a:lnTo>
                    <a:pt x="324" y="486"/>
                  </a:lnTo>
                  <a:lnTo>
                    <a:pt x="324" y="492"/>
                  </a:lnTo>
                  <a:lnTo>
                    <a:pt x="330" y="498"/>
                  </a:lnTo>
                  <a:lnTo>
                    <a:pt x="330" y="504"/>
                  </a:lnTo>
                  <a:lnTo>
                    <a:pt x="336" y="504"/>
                  </a:lnTo>
                  <a:lnTo>
                    <a:pt x="336" y="510"/>
                  </a:lnTo>
                  <a:lnTo>
                    <a:pt x="342" y="516"/>
                  </a:lnTo>
                  <a:lnTo>
                    <a:pt x="342" y="522"/>
                  </a:lnTo>
                  <a:lnTo>
                    <a:pt x="348" y="522"/>
                  </a:lnTo>
                  <a:lnTo>
                    <a:pt x="348" y="528"/>
                  </a:lnTo>
                  <a:lnTo>
                    <a:pt x="354" y="528"/>
                  </a:lnTo>
                  <a:lnTo>
                    <a:pt x="354" y="534"/>
                  </a:lnTo>
                  <a:lnTo>
                    <a:pt x="360" y="534"/>
                  </a:lnTo>
                  <a:lnTo>
                    <a:pt x="360" y="540"/>
                  </a:lnTo>
                  <a:lnTo>
                    <a:pt x="366" y="540"/>
                  </a:lnTo>
                  <a:lnTo>
                    <a:pt x="366" y="546"/>
                  </a:lnTo>
                  <a:lnTo>
                    <a:pt x="372" y="546"/>
                  </a:lnTo>
                  <a:lnTo>
                    <a:pt x="372" y="552"/>
                  </a:lnTo>
                  <a:lnTo>
                    <a:pt x="378" y="552"/>
                  </a:lnTo>
                  <a:lnTo>
                    <a:pt x="384" y="552"/>
                  </a:lnTo>
                  <a:lnTo>
                    <a:pt x="390" y="552"/>
                  </a:lnTo>
                  <a:lnTo>
                    <a:pt x="396" y="552"/>
                  </a:lnTo>
                  <a:lnTo>
                    <a:pt x="402" y="552"/>
                  </a:lnTo>
                  <a:lnTo>
                    <a:pt x="402" y="546"/>
                  </a:lnTo>
                  <a:lnTo>
                    <a:pt x="408" y="546"/>
                  </a:lnTo>
                  <a:lnTo>
                    <a:pt x="414" y="540"/>
                  </a:lnTo>
                  <a:lnTo>
                    <a:pt x="420" y="540"/>
                  </a:lnTo>
                  <a:lnTo>
                    <a:pt x="420" y="534"/>
                  </a:lnTo>
                  <a:lnTo>
                    <a:pt x="426" y="534"/>
                  </a:lnTo>
                  <a:lnTo>
                    <a:pt x="426" y="528"/>
                  </a:lnTo>
                  <a:lnTo>
                    <a:pt x="432" y="528"/>
                  </a:lnTo>
                  <a:lnTo>
                    <a:pt x="432" y="522"/>
                  </a:lnTo>
                  <a:lnTo>
                    <a:pt x="438" y="522"/>
                  </a:lnTo>
                  <a:lnTo>
                    <a:pt x="438" y="516"/>
                  </a:lnTo>
                  <a:lnTo>
                    <a:pt x="444" y="516"/>
                  </a:lnTo>
                  <a:lnTo>
                    <a:pt x="444" y="510"/>
                  </a:lnTo>
                  <a:lnTo>
                    <a:pt x="450" y="504"/>
                  </a:lnTo>
                  <a:lnTo>
                    <a:pt x="450" y="498"/>
                  </a:lnTo>
                  <a:lnTo>
                    <a:pt x="456" y="498"/>
                  </a:lnTo>
                  <a:lnTo>
                    <a:pt x="456" y="492"/>
                  </a:lnTo>
                  <a:lnTo>
                    <a:pt x="462" y="492"/>
                  </a:lnTo>
                  <a:lnTo>
                    <a:pt x="462" y="486"/>
                  </a:lnTo>
                  <a:lnTo>
                    <a:pt x="468" y="486"/>
                  </a:lnTo>
                  <a:lnTo>
                    <a:pt x="474" y="48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19479" name="Freeform 23"/>
            <p:cNvSpPr>
              <a:spLocks/>
            </p:cNvSpPr>
            <p:nvPr/>
          </p:nvSpPr>
          <p:spPr bwMode="auto">
            <a:xfrm>
              <a:off x="3432" y="2367"/>
              <a:ext cx="438" cy="6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12" y="0"/>
                </a:cxn>
                <a:cxn ang="0">
                  <a:pos x="24" y="0"/>
                </a:cxn>
                <a:cxn ang="0">
                  <a:pos x="30" y="0"/>
                </a:cxn>
                <a:cxn ang="0">
                  <a:pos x="36" y="0"/>
                </a:cxn>
                <a:cxn ang="0">
                  <a:pos x="42" y="0"/>
                </a:cxn>
                <a:cxn ang="0">
                  <a:pos x="54" y="6"/>
                </a:cxn>
                <a:cxn ang="0">
                  <a:pos x="60" y="6"/>
                </a:cxn>
                <a:cxn ang="0">
                  <a:pos x="66" y="12"/>
                </a:cxn>
                <a:cxn ang="0">
                  <a:pos x="72" y="18"/>
                </a:cxn>
                <a:cxn ang="0">
                  <a:pos x="78" y="24"/>
                </a:cxn>
                <a:cxn ang="0">
                  <a:pos x="90" y="30"/>
                </a:cxn>
                <a:cxn ang="0">
                  <a:pos x="96" y="42"/>
                </a:cxn>
                <a:cxn ang="0">
                  <a:pos x="102" y="48"/>
                </a:cxn>
                <a:cxn ang="0">
                  <a:pos x="108" y="54"/>
                </a:cxn>
                <a:cxn ang="0">
                  <a:pos x="120" y="54"/>
                </a:cxn>
                <a:cxn ang="0">
                  <a:pos x="126" y="60"/>
                </a:cxn>
                <a:cxn ang="0">
                  <a:pos x="132" y="66"/>
                </a:cxn>
                <a:cxn ang="0">
                  <a:pos x="138" y="66"/>
                </a:cxn>
                <a:cxn ang="0">
                  <a:pos x="150" y="66"/>
                </a:cxn>
                <a:cxn ang="0">
                  <a:pos x="156" y="66"/>
                </a:cxn>
                <a:cxn ang="0">
                  <a:pos x="162" y="66"/>
                </a:cxn>
                <a:cxn ang="0">
                  <a:pos x="168" y="60"/>
                </a:cxn>
                <a:cxn ang="0">
                  <a:pos x="180" y="60"/>
                </a:cxn>
                <a:cxn ang="0">
                  <a:pos x="186" y="54"/>
                </a:cxn>
                <a:cxn ang="0">
                  <a:pos x="192" y="48"/>
                </a:cxn>
                <a:cxn ang="0">
                  <a:pos x="198" y="42"/>
                </a:cxn>
                <a:cxn ang="0">
                  <a:pos x="210" y="36"/>
                </a:cxn>
                <a:cxn ang="0">
                  <a:pos x="216" y="30"/>
                </a:cxn>
                <a:cxn ang="0">
                  <a:pos x="222" y="24"/>
                </a:cxn>
                <a:cxn ang="0">
                  <a:pos x="228" y="24"/>
                </a:cxn>
                <a:cxn ang="0">
                  <a:pos x="240" y="18"/>
                </a:cxn>
                <a:cxn ang="0">
                  <a:pos x="246" y="12"/>
                </a:cxn>
                <a:cxn ang="0">
                  <a:pos x="252" y="12"/>
                </a:cxn>
                <a:cxn ang="0">
                  <a:pos x="258" y="12"/>
                </a:cxn>
                <a:cxn ang="0">
                  <a:pos x="264" y="12"/>
                </a:cxn>
                <a:cxn ang="0">
                  <a:pos x="276" y="12"/>
                </a:cxn>
                <a:cxn ang="0">
                  <a:pos x="282" y="12"/>
                </a:cxn>
                <a:cxn ang="0">
                  <a:pos x="288" y="12"/>
                </a:cxn>
                <a:cxn ang="0">
                  <a:pos x="294" y="18"/>
                </a:cxn>
                <a:cxn ang="0">
                  <a:pos x="306" y="24"/>
                </a:cxn>
                <a:cxn ang="0">
                  <a:pos x="312" y="24"/>
                </a:cxn>
                <a:cxn ang="0">
                  <a:pos x="318" y="30"/>
                </a:cxn>
                <a:cxn ang="0">
                  <a:pos x="324" y="36"/>
                </a:cxn>
                <a:cxn ang="0">
                  <a:pos x="336" y="42"/>
                </a:cxn>
                <a:cxn ang="0">
                  <a:pos x="342" y="48"/>
                </a:cxn>
                <a:cxn ang="0">
                  <a:pos x="348" y="48"/>
                </a:cxn>
                <a:cxn ang="0">
                  <a:pos x="354" y="54"/>
                </a:cxn>
                <a:cxn ang="0">
                  <a:pos x="366" y="54"/>
                </a:cxn>
                <a:cxn ang="0">
                  <a:pos x="372" y="60"/>
                </a:cxn>
                <a:cxn ang="0">
                  <a:pos x="378" y="60"/>
                </a:cxn>
                <a:cxn ang="0">
                  <a:pos x="384" y="60"/>
                </a:cxn>
                <a:cxn ang="0">
                  <a:pos x="396" y="60"/>
                </a:cxn>
                <a:cxn ang="0">
                  <a:pos x="402" y="54"/>
                </a:cxn>
                <a:cxn ang="0">
                  <a:pos x="408" y="54"/>
                </a:cxn>
                <a:cxn ang="0">
                  <a:pos x="414" y="48"/>
                </a:cxn>
                <a:cxn ang="0">
                  <a:pos x="426" y="48"/>
                </a:cxn>
                <a:cxn ang="0">
                  <a:pos x="432" y="42"/>
                </a:cxn>
                <a:cxn ang="0">
                  <a:pos x="438" y="36"/>
                </a:cxn>
              </a:cxnLst>
              <a:rect l="0" t="0" r="r" b="b"/>
              <a:pathLst>
                <a:path w="438" h="66">
                  <a:moveTo>
                    <a:pt x="0" y="12"/>
                  </a:moveTo>
                  <a:lnTo>
                    <a:pt x="0" y="12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48" y="0"/>
                  </a:lnTo>
                  <a:lnTo>
                    <a:pt x="54" y="6"/>
                  </a:lnTo>
                  <a:lnTo>
                    <a:pt x="60" y="6"/>
                  </a:lnTo>
                  <a:lnTo>
                    <a:pt x="60" y="12"/>
                  </a:lnTo>
                  <a:lnTo>
                    <a:pt x="66" y="12"/>
                  </a:lnTo>
                  <a:lnTo>
                    <a:pt x="72" y="18"/>
                  </a:lnTo>
                  <a:lnTo>
                    <a:pt x="78" y="18"/>
                  </a:lnTo>
                  <a:lnTo>
                    <a:pt x="78" y="24"/>
                  </a:lnTo>
                  <a:lnTo>
                    <a:pt x="84" y="30"/>
                  </a:lnTo>
                  <a:lnTo>
                    <a:pt x="90" y="30"/>
                  </a:lnTo>
                  <a:lnTo>
                    <a:pt x="90" y="36"/>
                  </a:lnTo>
                  <a:lnTo>
                    <a:pt x="96" y="36"/>
                  </a:lnTo>
                  <a:lnTo>
                    <a:pt x="96" y="42"/>
                  </a:lnTo>
                  <a:lnTo>
                    <a:pt x="102" y="42"/>
                  </a:lnTo>
                  <a:lnTo>
                    <a:pt x="102" y="48"/>
                  </a:lnTo>
                  <a:lnTo>
                    <a:pt x="108" y="48"/>
                  </a:lnTo>
                  <a:lnTo>
                    <a:pt x="108" y="54"/>
                  </a:lnTo>
                  <a:lnTo>
                    <a:pt x="114" y="54"/>
                  </a:lnTo>
                  <a:lnTo>
                    <a:pt x="120" y="54"/>
                  </a:lnTo>
                  <a:lnTo>
                    <a:pt x="120" y="60"/>
                  </a:lnTo>
                  <a:lnTo>
                    <a:pt x="126" y="60"/>
                  </a:lnTo>
                  <a:lnTo>
                    <a:pt x="132" y="60"/>
                  </a:lnTo>
                  <a:lnTo>
                    <a:pt x="132" y="66"/>
                  </a:lnTo>
                  <a:lnTo>
                    <a:pt x="138" y="66"/>
                  </a:lnTo>
                  <a:lnTo>
                    <a:pt x="144" y="66"/>
                  </a:lnTo>
                  <a:lnTo>
                    <a:pt x="150" y="66"/>
                  </a:lnTo>
                  <a:lnTo>
                    <a:pt x="156" y="66"/>
                  </a:lnTo>
                  <a:lnTo>
                    <a:pt x="162" y="66"/>
                  </a:lnTo>
                  <a:lnTo>
                    <a:pt x="168" y="66"/>
                  </a:lnTo>
                  <a:lnTo>
                    <a:pt x="168" y="60"/>
                  </a:lnTo>
                  <a:lnTo>
                    <a:pt x="174" y="60"/>
                  </a:lnTo>
                  <a:lnTo>
                    <a:pt x="180" y="60"/>
                  </a:lnTo>
                  <a:lnTo>
                    <a:pt x="180" y="54"/>
                  </a:lnTo>
                  <a:lnTo>
                    <a:pt x="186" y="54"/>
                  </a:lnTo>
                  <a:lnTo>
                    <a:pt x="192" y="48"/>
                  </a:lnTo>
                  <a:lnTo>
                    <a:pt x="198" y="48"/>
                  </a:lnTo>
                  <a:lnTo>
                    <a:pt x="198" y="42"/>
                  </a:lnTo>
                  <a:lnTo>
                    <a:pt x="204" y="42"/>
                  </a:lnTo>
                  <a:lnTo>
                    <a:pt x="204" y="36"/>
                  </a:lnTo>
                  <a:lnTo>
                    <a:pt x="210" y="36"/>
                  </a:lnTo>
                  <a:lnTo>
                    <a:pt x="216" y="30"/>
                  </a:lnTo>
                  <a:lnTo>
                    <a:pt x="222" y="30"/>
                  </a:lnTo>
                  <a:lnTo>
                    <a:pt x="222" y="24"/>
                  </a:lnTo>
                  <a:lnTo>
                    <a:pt x="228" y="24"/>
                  </a:lnTo>
                  <a:lnTo>
                    <a:pt x="234" y="18"/>
                  </a:lnTo>
                  <a:lnTo>
                    <a:pt x="240" y="18"/>
                  </a:lnTo>
                  <a:lnTo>
                    <a:pt x="246" y="12"/>
                  </a:lnTo>
                  <a:lnTo>
                    <a:pt x="252" y="12"/>
                  </a:lnTo>
                  <a:lnTo>
                    <a:pt x="258" y="12"/>
                  </a:lnTo>
                  <a:lnTo>
                    <a:pt x="264" y="12"/>
                  </a:lnTo>
                  <a:lnTo>
                    <a:pt x="270" y="12"/>
                  </a:lnTo>
                  <a:lnTo>
                    <a:pt x="276" y="12"/>
                  </a:lnTo>
                  <a:lnTo>
                    <a:pt x="282" y="12"/>
                  </a:lnTo>
                  <a:lnTo>
                    <a:pt x="288" y="12"/>
                  </a:lnTo>
                  <a:lnTo>
                    <a:pt x="294" y="18"/>
                  </a:lnTo>
                  <a:lnTo>
                    <a:pt x="300" y="18"/>
                  </a:lnTo>
                  <a:lnTo>
                    <a:pt x="300" y="24"/>
                  </a:lnTo>
                  <a:lnTo>
                    <a:pt x="306" y="24"/>
                  </a:lnTo>
                  <a:lnTo>
                    <a:pt x="312" y="24"/>
                  </a:lnTo>
                  <a:lnTo>
                    <a:pt x="312" y="30"/>
                  </a:lnTo>
                  <a:lnTo>
                    <a:pt x="318" y="30"/>
                  </a:lnTo>
                  <a:lnTo>
                    <a:pt x="324" y="36"/>
                  </a:lnTo>
                  <a:lnTo>
                    <a:pt x="330" y="36"/>
                  </a:lnTo>
                  <a:lnTo>
                    <a:pt x="330" y="42"/>
                  </a:lnTo>
                  <a:lnTo>
                    <a:pt x="336" y="42"/>
                  </a:lnTo>
                  <a:lnTo>
                    <a:pt x="342" y="42"/>
                  </a:lnTo>
                  <a:lnTo>
                    <a:pt x="342" y="48"/>
                  </a:lnTo>
                  <a:lnTo>
                    <a:pt x="348" y="48"/>
                  </a:lnTo>
                  <a:lnTo>
                    <a:pt x="354" y="54"/>
                  </a:lnTo>
                  <a:lnTo>
                    <a:pt x="360" y="54"/>
                  </a:lnTo>
                  <a:lnTo>
                    <a:pt x="366" y="54"/>
                  </a:lnTo>
                  <a:lnTo>
                    <a:pt x="372" y="54"/>
                  </a:lnTo>
                  <a:lnTo>
                    <a:pt x="372" y="60"/>
                  </a:lnTo>
                  <a:lnTo>
                    <a:pt x="378" y="60"/>
                  </a:lnTo>
                  <a:lnTo>
                    <a:pt x="384" y="60"/>
                  </a:lnTo>
                  <a:lnTo>
                    <a:pt x="390" y="60"/>
                  </a:lnTo>
                  <a:lnTo>
                    <a:pt x="396" y="60"/>
                  </a:lnTo>
                  <a:lnTo>
                    <a:pt x="396" y="54"/>
                  </a:lnTo>
                  <a:lnTo>
                    <a:pt x="402" y="54"/>
                  </a:lnTo>
                  <a:lnTo>
                    <a:pt x="408" y="54"/>
                  </a:lnTo>
                  <a:lnTo>
                    <a:pt x="414" y="54"/>
                  </a:lnTo>
                  <a:lnTo>
                    <a:pt x="414" y="48"/>
                  </a:lnTo>
                  <a:lnTo>
                    <a:pt x="420" y="48"/>
                  </a:lnTo>
                  <a:lnTo>
                    <a:pt x="426" y="48"/>
                  </a:lnTo>
                  <a:lnTo>
                    <a:pt x="426" y="42"/>
                  </a:lnTo>
                  <a:lnTo>
                    <a:pt x="432" y="42"/>
                  </a:lnTo>
                  <a:lnTo>
                    <a:pt x="438" y="42"/>
                  </a:lnTo>
                  <a:lnTo>
                    <a:pt x="438" y="36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9480" name="Line 24"/>
          <p:cNvSpPr>
            <a:spLocks noChangeShapeType="1"/>
          </p:cNvSpPr>
          <p:nvPr/>
        </p:nvSpPr>
        <p:spPr bwMode="auto">
          <a:xfrm flipH="1">
            <a:off x="5076825" y="2565400"/>
            <a:ext cx="339725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6" grpId="0" build="p" autoUpdateAnimBg="0"/>
      <p:bldP spid="19469" grpId="0" autoUpdateAnimBg="0"/>
      <p:bldP spid="19472" grpId="0" build="p" autoUpdateAnimBg="0"/>
      <p:bldP spid="19474" grpId="0" build="p" autoUpdateAnimBg="0" advAuto="0"/>
      <p:bldP spid="194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138863" y="1019175"/>
            <a:ext cx="1862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其中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</a:t>
            </a:r>
            <a:r>
              <a:rPr kumimoji="1" lang="zh-CN" altLang="en-US" sz="2800" i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7696200" y="1044575"/>
          <a:ext cx="1143000" cy="571500"/>
        </p:xfrm>
        <a:graphic>
          <a:graphicData uri="http://schemas.openxmlformats.org/presentationml/2006/ole">
            <p:oleObj spid="_x0000_s5124" name="Equation" r:id="rId3" imgW="457200" imgH="228600" progId="Equation.3">
              <p:embed/>
            </p:oleObj>
          </a:graphicData>
        </a:graphic>
      </p:graphicFrame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886200" y="1614488"/>
            <a:ext cx="2895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时的无穷小量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 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6096000" cy="6096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定理 </a:t>
            </a:r>
            <a:r>
              <a:rPr lang="en-US" altLang="zh-CN" sz="2800" b="1">
                <a:ea typeface="楷体_GB2312" pitchFamily="49" charset="-122"/>
              </a:rPr>
              <a:t>7</a:t>
            </a:r>
            <a:r>
              <a:rPr lang="en-US" altLang="zh-CN" sz="2800">
                <a:ea typeface="楷体_GB2312" pitchFamily="49" charset="-122"/>
              </a:rPr>
              <a:t> 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(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无穷小与函数极限的关系 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)</a:t>
            </a:r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241300" y="1062038"/>
          <a:ext cx="2347913" cy="857250"/>
        </p:xfrm>
        <a:graphic>
          <a:graphicData uri="http://schemas.openxmlformats.org/presentationml/2006/ole">
            <p:oleObj spid="_x0000_s5127" name="Equation" r:id="rId4" imgW="939392" imgH="342751" progId="Equation.3">
              <p:embed/>
            </p:oleObj>
          </a:graphicData>
        </a:graphic>
      </p:graphicFrame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2690813" y="12700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2690813" y="1385888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3810000" y="1081088"/>
          <a:ext cx="1776413" cy="508000"/>
        </p:xfrm>
        <a:graphic>
          <a:graphicData uri="http://schemas.openxmlformats.org/presentationml/2006/ole">
            <p:oleObj spid="_x0000_s5130" name="Equation" r:id="rId5" imgW="710891" imgH="203112" progId="Equation.3">
              <p:embed/>
            </p:oleObj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5562600" y="1157288"/>
          <a:ext cx="538163" cy="412750"/>
        </p:xfrm>
        <a:graphic>
          <a:graphicData uri="http://schemas.openxmlformats.org/presentationml/2006/ole">
            <p:oleObj spid="_x0000_s5131" name="Equation" r:id="rId6" imgW="215619" imgH="164885" progId="Equation.3">
              <p:embed/>
            </p:oleObj>
          </a:graphicData>
        </a:graphic>
      </p:graphicFrame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738188" y="21336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证</a:t>
            </a:r>
            <a:r>
              <a:rPr kumimoji="1" lang="en-US" altLang="zh-CN" sz="280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1511300" y="2163763"/>
          <a:ext cx="2347913" cy="857250"/>
        </p:xfrm>
        <a:graphic>
          <a:graphicData uri="http://schemas.openxmlformats.org/presentationml/2006/ole">
            <p:oleObj spid="_x0000_s5133" name="Equation" r:id="rId7" imgW="939392" imgH="342751" progId="Equation.3">
              <p:embed/>
            </p:oleObj>
          </a:graphicData>
        </a:graphic>
      </p:graphicFrame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1143000" y="3317875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5136" name="Object 16"/>
          <p:cNvGraphicFramePr>
            <a:graphicFrameLocks noChangeAspect="1"/>
          </p:cNvGraphicFramePr>
          <p:nvPr/>
        </p:nvGraphicFramePr>
        <p:xfrm>
          <a:off x="2286000" y="3149600"/>
          <a:ext cx="2538413" cy="508000"/>
        </p:xfrm>
        <a:graphic>
          <a:graphicData uri="http://schemas.openxmlformats.org/presentationml/2006/ole">
            <p:oleObj spid="_x0000_s5136" name="Equation" r:id="rId8" imgW="1016000" imgH="203200" progId="Equation.3">
              <p:embed/>
            </p:oleObj>
          </a:graphicData>
        </a:graphic>
      </p:graphicFrame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4800600" y="31003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楷体_GB2312" pitchFamily="49" charset="-122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5138" name="Object 18"/>
          <p:cNvGraphicFramePr>
            <a:graphicFrameLocks noChangeAspect="1"/>
          </p:cNvGraphicFramePr>
          <p:nvPr/>
        </p:nvGraphicFramePr>
        <p:xfrm>
          <a:off x="5308600" y="3094038"/>
          <a:ext cx="2286000" cy="635000"/>
        </p:xfrm>
        <a:graphic>
          <a:graphicData uri="http://schemas.openxmlformats.org/presentationml/2006/ole">
            <p:oleObj spid="_x0000_s5138" name="Equation" r:id="rId9" imgW="914400" imgH="254000" progId="Equation.3">
              <p:embed/>
            </p:oleObj>
          </a:graphicData>
        </a:graphic>
      </p:graphicFrame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7543800" y="3101975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楷体_GB2312" pitchFamily="49" charset="-122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楷体_GB2312" pitchFamily="49" charset="-122"/>
                <a:ea typeface="楷体_GB2312" pitchFamily="49" charset="-122"/>
              </a:rPr>
              <a:t>,</a:t>
            </a:r>
            <a:r>
              <a:rPr kumimoji="1" lang="zh-CN" altLang="en-US" sz="2800">
                <a:latin typeface="楷体_GB2312" pitchFamily="49" charset="-122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5140" name="Object 20"/>
          <p:cNvGraphicFramePr>
            <a:graphicFrameLocks noChangeAspect="1"/>
          </p:cNvGraphicFramePr>
          <p:nvPr/>
        </p:nvGraphicFramePr>
        <p:xfrm>
          <a:off x="2395538" y="3657600"/>
          <a:ext cx="2252662" cy="635000"/>
        </p:xfrm>
        <a:graphic>
          <a:graphicData uri="http://schemas.openxmlformats.org/presentationml/2006/ole">
            <p:oleObj spid="_x0000_s5140" name="Equation" r:id="rId10" imgW="901309" imgH="253890" progId="Equation.3">
              <p:embed/>
            </p:oleObj>
          </a:graphicData>
        </a:graphic>
      </p:graphicFrame>
      <p:graphicFrame>
        <p:nvGraphicFramePr>
          <p:cNvPr id="5141" name="Object 21"/>
          <p:cNvGraphicFramePr>
            <a:graphicFrameLocks noChangeAspect="1"/>
          </p:cNvGraphicFramePr>
          <p:nvPr/>
        </p:nvGraphicFramePr>
        <p:xfrm>
          <a:off x="1214438" y="4419600"/>
          <a:ext cx="2146300" cy="527050"/>
        </p:xfrm>
        <a:graphic>
          <a:graphicData uri="http://schemas.openxmlformats.org/presentationml/2006/ole">
            <p:oleObj spid="_x0000_s5141" name="Equation" r:id="rId11" imgW="825500" imgH="203200" progId="Equation.3">
              <p:embed/>
            </p:oleObj>
          </a:graphicData>
        </a:graphic>
      </p:graphicFrame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1214438" y="4891088"/>
            <a:ext cx="2057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5143" name="Object 23"/>
          <p:cNvGraphicFramePr>
            <a:graphicFrameLocks noChangeAspect="1"/>
          </p:cNvGraphicFramePr>
          <p:nvPr/>
        </p:nvGraphicFramePr>
        <p:xfrm>
          <a:off x="3328988" y="4673600"/>
          <a:ext cx="1776412" cy="857250"/>
        </p:xfrm>
        <a:graphic>
          <a:graphicData uri="http://schemas.openxmlformats.org/presentationml/2006/ole">
            <p:oleObj spid="_x0000_s5143" name="Equation" r:id="rId12" imgW="710891" imgH="342751" progId="Equation.3">
              <p:embed/>
            </p:oleObj>
          </a:graphicData>
        </a:graphic>
      </p:graphicFrame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762000" y="55626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对自变量的其它变化过程类似可证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1143000" y="343535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>
            <a:off x="1214438" y="5010150"/>
            <a:ext cx="2057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AU"/>
          </a:p>
        </p:txBody>
      </p:sp>
      <p:pic>
        <p:nvPicPr>
          <p:cNvPr id="5160" name="Picture 40" descr="机动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5162" name="Picture 42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5163" name="Picture 43" descr="目录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5164" name="Picture 44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5165" name="Picture 45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5166" name="Picture 46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5" grpId="0" autoUpdateAnimBg="0"/>
      <p:bldP spid="5128" grpId="0" animBg="1"/>
      <p:bldP spid="5129" grpId="0" animBg="1"/>
      <p:bldP spid="5132" grpId="0" build="p" autoUpdateAnimBg="0"/>
      <p:bldP spid="5135" grpId="0" animBg="1"/>
      <p:bldP spid="5137" grpId="0" build="p" autoUpdateAnimBg="0"/>
      <p:bldP spid="5139" grpId="0" build="p" autoUpdateAnimBg="0" advAuto="0"/>
      <p:bldP spid="5142" grpId="0" animBg="1"/>
      <p:bldP spid="5144" grpId="0" build="p" autoUpdateAnimBg="0"/>
      <p:bldP spid="5146" grpId="0" animBg="1"/>
      <p:bldP spid="5147" grpId="0" animBg="1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00FF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楷体_GB2312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1043</Words>
  <Application>Microsoft Office PowerPoint</Application>
  <PresentationFormat>On-screen Show (4:3)</PresentationFormat>
  <Paragraphs>161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Times New Roman</vt:lpstr>
      <vt:lpstr>宋体</vt:lpstr>
      <vt:lpstr>Arial</vt:lpstr>
      <vt:lpstr>楷体_GB2312</vt:lpstr>
      <vt:lpstr>华文行楷</vt:lpstr>
      <vt:lpstr>Symbol</vt:lpstr>
      <vt:lpstr>Arial Unicode MS</vt:lpstr>
      <vt:lpstr>仿宋_GB2312</vt:lpstr>
      <vt:lpstr>默认设计模板</vt:lpstr>
      <vt:lpstr>BMP 图象</vt:lpstr>
      <vt:lpstr>Microsoft 公式 3.0</vt:lpstr>
      <vt:lpstr>Microsoft Equation 3.0</vt:lpstr>
      <vt:lpstr>第二节    极   限 </vt:lpstr>
      <vt:lpstr>（一） 无穷小</vt:lpstr>
      <vt:lpstr>Slide 3</vt:lpstr>
      <vt:lpstr>定义6.  若</vt:lpstr>
      <vt:lpstr>无穷小的性质(运算法则)</vt:lpstr>
      <vt:lpstr>Slide 6</vt:lpstr>
      <vt:lpstr>性质2 . 有界函数与无穷小的乘积是无穷小 . </vt:lpstr>
      <vt:lpstr>例44. 求</vt:lpstr>
      <vt:lpstr>定理 7 ( 无穷小与函数极限的关系 )</vt:lpstr>
      <vt:lpstr>（二） 无穷大</vt:lpstr>
      <vt:lpstr>注意:</vt:lpstr>
      <vt:lpstr>例 . 证明</vt:lpstr>
      <vt:lpstr>（三）无穷小与无穷大的关系</vt:lpstr>
      <vt:lpstr>内容小结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第四节   无穷小与无穷大</dc:title>
  <dc:creator>fx</dc:creator>
  <cp:lastModifiedBy>w</cp:lastModifiedBy>
  <cp:revision>52</cp:revision>
  <dcterms:created xsi:type="dcterms:W3CDTF">2002-08-24T00:35:08Z</dcterms:created>
  <dcterms:modified xsi:type="dcterms:W3CDTF">2019-03-17T00:15:22Z</dcterms:modified>
</cp:coreProperties>
</file>