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1" r:id="rId3"/>
    <p:sldId id="266" r:id="rId4"/>
    <p:sldId id="288" r:id="rId5"/>
    <p:sldId id="293" r:id="rId6"/>
    <p:sldId id="294" r:id="rId7"/>
    <p:sldId id="257" r:id="rId8"/>
    <p:sldId id="256" r:id="rId9"/>
    <p:sldId id="258" r:id="rId10"/>
    <p:sldId id="265" r:id="rId11"/>
    <p:sldId id="292" r:id="rId12"/>
    <p:sldId id="267" r:id="rId13"/>
    <p:sldId id="296" r:id="rId14"/>
    <p:sldId id="297" r:id="rId15"/>
    <p:sldId id="298" r:id="rId16"/>
    <p:sldId id="299" r:id="rId17"/>
    <p:sldId id="259" r:id="rId18"/>
    <p:sldId id="260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33CC"/>
    <a:srgbClr val="B3B4B5"/>
    <a:srgbClr val="003399"/>
    <a:srgbClr val="FFCCFF"/>
    <a:srgbClr val="00FF99"/>
    <a:srgbClr val="FF99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0" autoAdjust="0"/>
    <p:restoredTop sz="94600"/>
  </p:normalViewPr>
  <p:slideViewPr>
    <p:cSldViewPr>
      <p:cViewPr varScale="1">
        <p:scale>
          <a:sx n="91" d="100"/>
          <a:sy n="91" d="100"/>
        </p:scale>
        <p:origin x="-738" y="-114"/>
      </p:cViewPr>
      <p:guideLst>
        <p:guide orient="horz" pos="4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png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image" Target="../media/image126.wmf"/><Relationship Id="rId7" Type="http://schemas.openxmlformats.org/officeDocument/2006/relationships/image" Target="../media/image130.wmf"/><Relationship Id="rId12" Type="http://schemas.openxmlformats.org/officeDocument/2006/relationships/image" Target="../media/image135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6" Type="http://schemas.openxmlformats.org/officeDocument/2006/relationships/image" Target="../media/image129.wmf"/><Relationship Id="rId11" Type="http://schemas.openxmlformats.org/officeDocument/2006/relationships/image" Target="../media/image134.wmf"/><Relationship Id="rId5" Type="http://schemas.openxmlformats.org/officeDocument/2006/relationships/image" Target="../media/image128.wmf"/><Relationship Id="rId10" Type="http://schemas.openxmlformats.org/officeDocument/2006/relationships/image" Target="../media/image133.wmf"/><Relationship Id="rId4" Type="http://schemas.openxmlformats.org/officeDocument/2006/relationships/image" Target="../media/image127.wmf"/><Relationship Id="rId9" Type="http://schemas.openxmlformats.org/officeDocument/2006/relationships/image" Target="../media/image13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wmf"/><Relationship Id="rId3" Type="http://schemas.openxmlformats.org/officeDocument/2006/relationships/image" Target="../media/image137.wmf"/><Relationship Id="rId7" Type="http://schemas.openxmlformats.org/officeDocument/2006/relationships/image" Target="../media/image140.wmf"/><Relationship Id="rId2" Type="http://schemas.openxmlformats.org/officeDocument/2006/relationships/image" Target="../media/image117.wmf"/><Relationship Id="rId1" Type="http://schemas.openxmlformats.org/officeDocument/2006/relationships/image" Target="../media/image136.wmf"/><Relationship Id="rId6" Type="http://schemas.openxmlformats.org/officeDocument/2006/relationships/image" Target="../media/image139.wmf"/><Relationship Id="rId11" Type="http://schemas.openxmlformats.org/officeDocument/2006/relationships/image" Target="../media/image144.wmf"/><Relationship Id="rId5" Type="http://schemas.openxmlformats.org/officeDocument/2006/relationships/image" Target="../media/image52.wmf"/><Relationship Id="rId10" Type="http://schemas.openxmlformats.org/officeDocument/2006/relationships/image" Target="../media/image143.wmf"/><Relationship Id="rId4" Type="http://schemas.openxmlformats.org/officeDocument/2006/relationships/image" Target="../media/image138.wmf"/><Relationship Id="rId9" Type="http://schemas.openxmlformats.org/officeDocument/2006/relationships/image" Target="../media/image14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3" Type="http://schemas.openxmlformats.org/officeDocument/2006/relationships/image" Target="../media/image145.wmf"/><Relationship Id="rId7" Type="http://schemas.openxmlformats.org/officeDocument/2006/relationships/image" Target="../media/image147.wmf"/><Relationship Id="rId2" Type="http://schemas.openxmlformats.org/officeDocument/2006/relationships/image" Target="../media/image117.wmf"/><Relationship Id="rId1" Type="http://schemas.openxmlformats.org/officeDocument/2006/relationships/image" Target="../media/image142.wmf"/><Relationship Id="rId6" Type="http://schemas.openxmlformats.org/officeDocument/2006/relationships/image" Target="../media/image139.wmf"/><Relationship Id="rId5" Type="http://schemas.openxmlformats.org/officeDocument/2006/relationships/image" Target="../media/image52.wmf"/><Relationship Id="rId4" Type="http://schemas.openxmlformats.org/officeDocument/2006/relationships/image" Target="../media/image146.wmf"/><Relationship Id="rId9" Type="http://schemas.openxmlformats.org/officeDocument/2006/relationships/image" Target="../media/image14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wmf"/><Relationship Id="rId13" Type="http://schemas.openxmlformats.org/officeDocument/2006/relationships/image" Target="../media/image162.wmf"/><Relationship Id="rId3" Type="http://schemas.openxmlformats.org/officeDocument/2006/relationships/image" Target="../media/image152.wmf"/><Relationship Id="rId7" Type="http://schemas.openxmlformats.org/officeDocument/2006/relationships/image" Target="../media/image156.wmf"/><Relationship Id="rId12" Type="http://schemas.openxmlformats.org/officeDocument/2006/relationships/image" Target="../media/image161.wmf"/><Relationship Id="rId2" Type="http://schemas.openxmlformats.org/officeDocument/2006/relationships/image" Target="../media/image151.wmf"/><Relationship Id="rId1" Type="http://schemas.openxmlformats.org/officeDocument/2006/relationships/image" Target="../media/image150.wmf"/><Relationship Id="rId6" Type="http://schemas.openxmlformats.org/officeDocument/2006/relationships/image" Target="../media/image155.wmf"/><Relationship Id="rId11" Type="http://schemas.openxmlformats.org/officeDocument/2006/relationships/image" Target="../media/image160.wmf"/><Relationship Id="rId5" Type="http://schemas.openxmlformats.org/officeDocument/2006/relationships/image" Target="../media/image154.wmf"/><Relationship Id="rId10" Type="http://schemas.openxmlformats.org/officeDocument/2006/relationships/image" Target="../media/image159.wmf"/><Relationship Id="rId4" Type="http://schemas.openxmlformats.org/officeDocument/2006/relationships/image" Target="../media/image153.wmf"/><Relationship Id="rId9" Type="http://schemas.openxmlformats.org/officeDocument/2006/relationships/image" Target="../media/image158.wmf"/><Relationship Id="rId14" Type="http://schemas.openxmlformats.org/officeDocument/2006/relationships/image" Target="../media/image163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1.wmf"/><Relationship Id="rId13" Type="http://schemas.openxmlformats.org/officeDocument/2006/relationships/image" Target="../media/image176.wmf"/><Relationship Id="rId18" Type="http://schemas.openxmlformats.org/officeDocument/2006/relationships/image" Target="../media/image179.wmf"/><Relationship Id="rId3" Type="http://schemas.openxmlformats.org/officeDocument/2006/relationships/image" Target="../media/image166.wmf"/><Relationship Id="rId7" Type="http://schemas.openxmlformats.org/officeDocument/2006/relationships/image" Target="../media/image170.wmf"/><Relationship Id="rId12" Type="http://schemas.openxmlformats.org/officeDocument/2006/relationships/image" Target="../media/image175.wmf"/><Relationship Id="rId17" Type="http://schemas.openxmlformats.org/officeDocument/2006/relationships/image" Target="../media/image109.wmf"/><Relationship Id="rId2" Type="http://schemas.openxmlformats.org/officeDocument/2006/relationships/image" Target="../media/image165.wmf"/><Relationship Id="rId16" Type="http://schemas.openxmlformats.org/officeDocument/2006/relationships/image" Target="../media/image107.wmf"/><Relationship Id="rId1" Type="http://schemas.openxmlformats.org/officeDocument/2006/relationships/image" Target="../media/image164.wmf"/><Relationship Id="rId6" Type="http://schemas.openxmlformats.org/officeDocument/2006/relationships/image" Target="../media/image169.wmf"/><Relationship Id="rId11" Type="http://schemas.openxmlformats.org/officeDocument/2006/relationships/image" Target="../media/image174.wmf"/><Relationship Id="rId5" Type="http://schemas.openxmlformats.org/officeDocument/2006/relationships/image" Target="../media/image168.wmf"/><Relationship Id="rId15" Type="http://schemas.openxmlformats.org/officeDocument/2006/relationships/image" Target="../media/image178.wmf"/><Relationship Id="rId10" Type="http://schemas.openxmlformats.org/officeDocument/2006/relationships/image" Target="../media/image173.wmf"/><Relationship Id="rId4" Type="http://schemas.openxmlformats.org/officeDocument/2006/relationships/image" Target="../media/image167.wmf"/><Relationship Id="rId9" Type="http://schemas.openxmlformats.org/officeDocument/2006/relationships/image" Target="../media/image172.wmf"/><Relationship Id="rId14" Type="http://schemas.openxmlformats.org/officeDocument/2006/relationships/image" Target="../media/image17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wmf"/><Relationship Id="rId3" Type="http://schemas.openxmlformats.org/officeDocument/2006/relationships/image" Target="../media/image166.wmf"/><Relationship Id="rId7" Type="http://schemas.openxmlformats.org/officeDocument/2006/relationships/image" Target="../media/image170.wmf"/><Relationship Id="rId12" Type="http://schemas.openxmlformats.org/officeDocument/2006/relationships/image" Target="../media/image187.wmf"/><Relationship Id="rId2" Type="http://schemas.openxmlformats.org/officeDocument/2006/relationships/image" Target="../media/image165.wmf"/><Relationship Id="rId1" Type="http://schemas.openxmlformats.org/officeDocument/2006/relationships/image" Target="../media/image180.wmf"/><Relationship Id="rId6" Type="http://schemas.openxmlformats.org/officeDocument/2006/relationships/image" Target="../media/image182.wmf"/><Relationship Id="rId11" Type="http://schemas.openxmlformats.org/officeDocument/2006/relationships/image" Target="../media/image186.wmf"/><Relationship Id="rId5" Type="http://schemas.openxmlformats.org/officeDocument/2006/relationships/image" Target="../media/image181.wmf"/><Relationship Id="rId10" Type="http://schemas.openxmlformats.org/officeDocument/2006/relationships/image" Target="../media/image185.wmf"/><Relationship Id="rId4" Type="http://schemas.openxmlformats.org/officeDocument/2006/relationships/image" Target="../media/image167.wmf"/><Relationship Id="rId9" Type="http://schemas.openxmlformats.org/officeDocument/2006/relationships/image" Target="../media/image18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wmf"/><Relationship Id="rId3" Type="http://schemas.openxmlformats.org/officeDocument/2006/relationships/image" Target="../media/image190.wmf"/><Relationship Id="rId7" Type="http://schemas.openxmlformats.org/officeDocument/2006/relationships/image" Target="../media/image194.wmf"/><Relationship Id="rId2" Type="http://schemas.openxmlformats.org/officeDocument/2006/relationships/image" Target="../media/image189.wmf"/><Relationship Id="rId1" Type="http://schemas.openxmlformats.org/officeDocument/2006/relationships/image" Target="../media/image188.wmf"/><Relationship Id="rId6" Type="http://schemas.openxmlformats.org/officeDocument/2006/relationships/image" Target="../media/image193.wmf"/><Relationship Id="rId5" Type="http://schemas.openxmlformats.org/officeDocument/2006/relationships/image" Target="../media/image192.wmf"/><Relationship Id="rId10" Type="http://schemas.openxmlformats.org/officeDocument/2006/relationships/image" Target="../media/image197.wmf"/><Relationship Id="rId4" Type="http://schemas.openxmlformats.org/officeDocument/2006/relationships/image" Target="../media/image191.wmf"/><Relationship Id="rId9" Type="http://schemas.openxmlformats.org/officeDocument/2006/relationships/image" Target="../media/image196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wmf"/><Relationship Id="rId13" Type="http://schemas.openxmlformats.org/officeDocument/2006/relationships/image" Target="../media/image208.wmf"/><Relationship Id="rId18" Type="http://schemas.openxmlformats.org/officeDocument/2006/relationships/image" Target="../media/image109.wmf"/><Relationship Id="rId3" Type="http://schemas.openxmlformats.org/officeDocument/2006/relationships/image" Target="../media/image200.wmf"/><Relationship Id="rId21" Type="http://schemas.openxmlformats.org/officeDocument/2006/relationships/image" Target="../media/image112.wmf"/><Relationship Id="rId7" Type="http://schemas.openxmlformats.org/officeDocument/2006/relationships/image" Target="../media/image202.wmf"/><Relationship Id="rId12" Type="http://schemas.openxmlformats.org/officeDocument/2006/relationships/image" Target="../media/image207.wmf"/><Relationship Id="rId17" Type="http://schemas.openxmlformats.org/officeDocument/2006/relationships/image" Target="../media/image108.wmf"/><Relationship Id="rId2" Type="http://schemas.openxmlformats.org/officeDocument/2006/relationships/image" Target="../media/image199.wmf"/><Relationship Id="rId16" Type="http://schemas.openxmlformats.org/officeDocument/2006/relationships/image" Target="../media/image107.wmf"/><Relationship Id="rId20" Type="http://schemas.openxmlformats.org/officeDocument/2006/relationships/image" Target="../media/image111.wmf"/><Relationship Id="rId1" Type="http://schemas.openxmlformats.org/officeDocument/2006/relationships/image" Target="../media/image198.wmf"/><Relationship Id="rId6" Type="http://schemas.openxmlformats.org/officeDocument/2006/relationships/image" Target="../media/image52.wmf"/><Relationship Id="rId11" Type="http://schemas.openxmlformats.org/officeDocument/2006/relationships/image" Target="../media/image206.wmf"/><Relationship Id="rId24" Type="http://schemas.openxmlformats.org/officeDocument/2006/relationships/image" Target="../media/image115.wmf"/><Relationship Id="rId5" Type="http://schemas.openxmlformats.org/officeDocument/2006/relationships/image" Target="../media/image189.wmf"/><Relationship Id="rId15" Type="http://schemas.openxmlformats.org/officeDocument/2006/relationships/image" Target="../media/image210.wmf"/><Relationship Id="rId23" Type="http://schemas.openxmlformats.org/officeDocument/2006/relationships/image" Target="../media/image114.wmf"/><Relationship Id="rId10" Type="http://schemas.openxmlformats.org/officeDocument/2006/relationships/image" Target="../media/image205.wmf"/><Relationship Id="rId19" Type="http://schemas.openxmlformats.org/officeDocument/2006/relationships/image" Target="../media/image110.wmf"/><Relationship Id="rId4" Type="http://schemas.openxmlformats.org/officeDocument/2006/relationships/image" Target="../media/image201.wmf"/><Relationship Id="rId9" Type="http://schemas.openxmlformats.org/officeDocument/2006/relationships/image" Target="../media/image204.wmf"/><Relationship Id="rId14" Type="http://schemas.openxmlformats.org/officeDocument/2006/relationships/image" Target="../media/image209.wmf"/><Relationship Id="rId22" Type="http://schemas.openxmlformats.org/officeDocument/2006/relationships/image" Target="../media/image113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wmf"/><Relationship Id="rId13" Type="http://schemas.openxmlformats.org/officeDocument/2006/relationships/image" Target="../media/image222.wmf"/><Relationship Id="rId3" Type="http://schemas.openxmlformats.org/officeDocument/2006/relationships/image" Target="../media/image212.wmf"/><Relationship Id="rId7" Type="http://schemas.openxmlformats.org/officeDocument/2006/relationships/image" Target="../media/image216.wmf"/><Relationship Id="rId12" Type="http://schemas.openxmlformats.org/officeDocument/2006/relationships/image" Target="../media/image221.wmf"/><Relationship Id="rId2" Type="http://schemas.openxmlformats.org/officeDocument/2006/relationships/image" Target="../media/image211.wmf"/><Relationship Id="rId1" Type="http://schemas.openxmlformats.org/officeDocument/2006/relationships/image" Target="../media/image92.wmf"/><Relationship Id="rId6" Type="http://schemas.openxmlformats.org/officeDocument/2006/relationships/image" Target="../media/image215.wmf"/><Relationship Id="rId11" Type="http://schemas.openxmlformats.org/officeDocument/2006/relationships/image" Target="../media/image220.wmf"/><Relationship Id="rId5" Type="http://schemas.openxmlformats.org/officeDocument/2006/relationships/image" Target="../media/image214.wmf"/><Relationship Id="rId10" Type="http://schemas.openxmlformats.org/officeDocument/2006/relationships/image" Target="../media/image219.wmf"/><Relationship Id="rId4" Type="http://schemas.openxmlformats.org/officeDocument/2006/relationships/image" Target="../media/image213.wmf"/><Relationship Id="rId9" Type="http://schemas.openxmlformats.org/officeDocument/2006/relationships/image" Target="../media/image218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wmf"/><Relationship Id="rId3" Type="http://schemas.openxmlformats.org/officeDocument/2006/relationships/image" Target="../media/image225.wmf"/><Relationship Id="rId7" Type="http://schemas.openxmlformats.org/officeDocument/2006/relationships/image" Target="../media/image229.wmf"/><Relationship Id="rId2" Type="http://schemas.openxmlformats.org/officeDocument/2006/relationships/image" Target="../media/image224.wmf"/><Relationship Id="rId1" Type="http://schemas.openxmlformats.org/officeDocument/2006/relationships/image" Target="../media/image223.wmf"/><Relationship Id="rId6" Type="http://schemas.openxmlformats.org/officeDocument/2006/relationships/image" Target="../media/image228.wmf"/><Relationship Id="rId5" Type="http://schemas.openxmlformats.org/officeDocument/2006/relationships/image" Target="../media/image227.wmf"/><Relationship Id="rId4" Type="http://schemas.openxmlformats.org/officeDocument/2006/relationships/image" Target="../media/image226.wmf"/><Relationship Id="rId9" Type="http://schemas.openxmlformats.org/officeDocument/2006/relationships/image" Target="../media/image23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2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19" Type="http://schemas.openxmlformats.org/officeDocument/2006/relationships/image" Target="../media/image34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7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5" Type="http://schemas.openxmlformats.org/officeDocument/2006/relationships/image" Target="../media/image4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Relationship Id="rId14" Type="http://schemas.openxmlformats.org/officeDocument/2006/relationships/image" Target="../media/image4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image" Target="../media/image62.wmf"/><Relationship Id="rId18" Type="http://schemas.openxmlformats.org/officeDocument/2006/relationships/image" Target="../media/image65.wmf"/><Relationship Id="rId3" Type="http://schemas.openxmlformats.org/officeDocument/2006/relationships/image" Target="../media/image52.wmf"/><Relationship Id="rId21" Type="http://schemas.openxmlformats.org/officeDocument/2006/relationships/image" Target="../media/image29.wmf"/><Relationship Id="rId7" Type="http://schemas.openxmlformats.org/officeDocument/2006/relationships/image" Target="../media/image56.wmf"/><Relationship Id="rId12" Type="http://schemas.openxmlformats.org/officeDocument/2006/relationships/image" Target="../media/image61.wmf"/><Relationship Id="rId17" Type="http://schemas.openxmlformats.org/officeDocument/2006/relationships/image" Target="../media/image64.wmf"/><Relationship Id="rId2" Type="http://schemas.openxmlformats.org/officeDocument/2006/relationships/image" Target="../media/image51.wmf"/><Relationship Id="rId16" Type="http://schemas.openxmlformats.org/officeDocument/2006/relationships/image" Target="../media/image49.wmf"/><Relationship Id="rId20" Type="http://schemas.openxmlformats.org/officeDocument/2006/relationships/image" Target="../media/image30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60.wmf"/><Relationship Id="rId5" Type="http://schemas.openxmlformats.org/officeDocument/2006/relationships/image" Target="../media/image54.wmf"/><Relationship Id="rId15" Type="http://schemas.openxmlformats.org/officeDocument/2006/relationships/image" Target="../media/image63.wmf"/><Relationship Id="rId10" Type="http://schemas.openxmlformats.org/officeDocument/2006/relationships/image" Target="../media/image59.wmf"/><Relationship Id="rId19" Type="http://schemas.openxmlformats.org/officeDocument/2006/relationships/image" Target="../media/image28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Relationship Id="rId14" Type="http://schemas.openxmlformats.org/officeDocument/2006/relationships/image" Target="../media/image4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68.wmf"/><Relationship Id="rId7" Type="http://schemas.openxmlformats.org/officeDocument/2006/relationships/image" Target="../media/image70.wmf"/><Relationship Id="rId12" Type="http://schemas.openxmlformats.org/officeDocument/2006/relationships/image" Target="../media/image73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69.wmf"/><Relationship Id="rId11" Type="http://schemas.openxmlformats.org/officeDocument/2006/relationships/image" Target="../media/image72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7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85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12" Type="http://schemas.openxmlformats.org/officeDocument/2006/relationships/image" Target="../media/image73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11" Type="http://schemas.openxmlformats.org/officeDocument/2006/relationships/image" Target="../media/image84.wmf"/><Relationship Id="rId5" Type="http://schemas.openxmlformats.org/officeDocument/2006/relationships/image" Target="../media/image78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image" Target="../media/image106.wmf"/><Relationship Id="rId18" Type="http://schemas.openxmlformats.org/officeDocument/2006/relationships/image" Target="../media/image111.wmf"/><Relationship Id="rId3" Type="http://schemas.openxmlformats.org/officeDocument/2006/relationships/image" Target="../media/image96.wmf"/><Relationship Id="rId21" Type="http://schemas.openxmlformats.org/officeDocument/2006/relationships/image" Target="../media/image114.wmf"/><Relationship Id="rId7" Type="http://schemas.openxmlformats.org/officeDocument/2006/relationships/image" Target="../media/image100.wmf"/><Relationship Id="rId12" Type="http://schemas.openxmlformats.org/officeDocument/2006/relationships/image" Target="../media/image105.wmf"/><Relationship Id="rId17" Type="http://schemas.openxmlformats.org/officeDocument/2006/relationships/image" Target="../media/image110.wmf"/><Relationship Id="rId2" Type="http://schemas.openxmlformats.org/officeDocument/2006/relationships/image" Target="../media/image95.wmf"/><Relationship Id="rId16" Type="http://schemas.openxmlformats.org/officeDocument/2006/relationships/image" Target="../media/image109.wmf"/><Relationship Id="rId20" Type="http://schemas.openxmlformats.org/officeDocument/2006/relationships/image" Target="../media/image113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11" Type="http://schemas.openxmlformats.org/officeDocument/2006/relationships/image" Target="../media/image104.wmf"/><Relationship Id="rId5" Type="http://schemas.openxmlformats.org/officeDocument/2006/relationships/image" Target="../media/image98.wmf"/><Relationship Id="rId15" Type="http://schemas.openxmlformats.org/officeDocument/2006/relationships/image" Target="../media/image108.wmf"/><Relationship Id="rId10" Type="http://schemas.openxmlformats.org/officeDocument/2006/relationships/image" Target="../media/image103.wmf"/><Relationship Id="rId19" Type="http://schemas.openxmlformats.org/officeDocument/2006/relationships/image" Target="../media/image112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Relationship Id="rId14" Type="http://schemas.openxmlformats.org/officeDocument/2006/relationships/image" Target="../media/image107.wmf"/><Relationship Id="rId22" Type="http://schemas.openxmlformats.org/officeDocument/2006/relationships/image" Target="../media/image11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image" Target="../media/image118.wmf"/><Relationship Id="rId7" Type="http://schemas.openxmlformats.org/officeDocument/2006/relationships/image" Target="../media/image121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6" Type="http://schemas.openxmlformats.org/officeDocument/2006/relationships/image" Target="../media/image120.wmf"/><Relationship Id="rId5" Type="http://schemas.openxmlformats.org/officeDocument/2006/relationships/image" Target="../media/image52.wmf"/><Relationship Id="rId4" Type="http://schemas.openxmlformats.org/officeDocument/2006/relationships/image" Target="../media/image119.wmf"/><Relationship Id="rId9" Type="http://schemas.openxmlformats.org/officeDocument/2006/relationships/image" Target="../media/image1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1.jpeg"/><Relationship Id="rId18" Type="http://schemas.openxmlformats.org/officeDocument/2006/relationships/image" Target="../media/image15.jpeg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jpeg"/><Relationship Id="rId17" Type="http://schemas.openxmlformats.org/officeDocument/2006/relationships/slide" Target="slide1.xml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4.jpe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3.jpeg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8.bin"/><Relationship Id="rId13" Type="http://schemas.openxmlformats.org/officeDocument/2006/relationships/oleObject" Target="../embeddings/oleObject143.bin"/><Relationship Id="rId18" Type="http://schemas.openxmlformats.org/officeDocument/2006/relationships/image" Target="../media/image14.jpeg"/><Relationship Id="rId3" Type="http://schemas.openxmlformats.org/officeDocument/2006/relationships/oleObject" Target="../embeddings/oleObject133.bin"/><Relationship Id="rId21" Type="http://schemas.openxmlformats.org/officeDocument/2006/relationships/oleObject" Target="../embeddings/oleObject144.bin"/><Relationship Id="rId7" Type="http://schemas.openxmlformats.org/officeDocument/2006/relationships/oleObject" Target="../embeddings/oleObject137.bin"/><Relationship Id="rId12" Type="http://schemas.openxmlformats.org/officeDocument/2006/relationships/oleObject" Target="../embeddings/oleObject142.bin"/><Relationship Id="rId17" Type="http://schemas.openxmlformats.org/officeDocument/2006/relationships/image" Target="../media/image13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2.jpeg"/><Relationship Id="rId20" Type="http://schemas.openxmlformats.org/officeDocument/2006/relationships/image" Target="../media/image15.jpeg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6.bin"/><Relationship Id="rId11" Type="http://schemas.openxmlformats.org/officeDocument/2006/relationships/oleObject" Target="../embeddings/oleObject141.bin"/><Relationship Id="rId5" Type="http://schemas.openxmlformats.org/officeDocument/2006/relationships/oleObject" Target="../embeddings/oleObject135.bin"/><Relationship Id="rId15" Type="http://schemas.openxmlformats.org/officeDocument/2006/relationships/image" Target="../media/image11.jpeg"/><Relationship Id="rId10" Type="http://schemas.openxmlformats.org/officeDocument/2006/relationships/oleObject" Target="../embeddings/oleObject140.bin"/><Relationship Id="rId19" Type="http://schemas.openxmlformats.org/officeDocument/2006/relationships/slide" Target="slide1.xml"/><Relationship Id="rId4" Type="http://schemas.openxmlformats.org/officeDocument/2006/relationships/oleObject" Target="../embeddings/oleObject134.bin"/><Relationship Id="rId9" Type="http://schemas.openxmlformats.org/officeDocument/2006/relationships/oleObject" Target="../embeddings/oleObject139.bin"/><Relationship Id="rId1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0.bin"/><Relationship Id="rId13" Type="http://schemas.openxmlformats.org/officeDocument/2006/relationships/image" Target="../media/image10.jpeg"/><Relationship Id="rId18" Type="http://schemas.openxmlformats.org/officeDocument/2006/relationships/slide" Target="slide1.xml"/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9.bin"/><Relationship Id="rId12" Type="http://schemas.openxmlformats.org/officeDocument/2006/relationships/oleObject" Target="../embeddings/oleObject154.bin"/><Relationship Id="rId17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3.jpeg"/><Relationship Id="rId20" Type="http://schemas.openxmlformats.org/officeDocument/2006/relationships/oleObject" Target="../embeddings/oleObject155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8.bin"/><Relationship Id="rId11" Type="http://schemas.openxmlformats.org/officeDocument/2006/relationships/oleObject" Target="../embeddings/oleObject153.bin"/><Relationship Id="rId5" Type="http://schemas.openxmlformats.org/officeDocument/2006/relationships/oleObject" Target="../embeddings/oleObject147.bin"/><Relationship Id="rId15" Type="http://schemas.openxmlformats.org/officeDocument/2006/relationships/image" Target="../media/image12.jpeg"/><Relationship Id="rId10" Type="http://schemas.openxmlformats.org/officeDocument/2006/relationships/oleObject" Target="../embeddings/oleObject152.bin"/><Relationship Id="rId19" Type="http://schemas.openxmlformats.org/officeDocument/2006/relationships/image" Target="../media/image15.jpeg"/><Relationship Id="rId4" Type="http://schemas.openxmlformats.org/officeDocument/2006/relationships/oleObject" Target="../embeddings/oleObject146.bin"/><Relationship Id="rId9" Type="http://schemas.openxmlformats.org/officeDocument/2006/relationships/oleObject" Target="../embeddings/oleObject151.bin"/><Relationship Id="rId1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1.bin"/><Relationship Id="rId13" Type="http://schemas.openxmlformats.org/officeDocument/2006/relationships/image" Target="../media/image10.jpeg"/><Relationship Id="rId18" Type="http://schemas.openxmlformats.org/officeDocument/2006/relationships/slide" Target="slide1.xml"/><Relationship Id="rId3" Type="http://schemas.openxmlformats.org/officeDocument/2006/relationships/oleObject" Target="../embeddings/oleObject156.bin"/><Relationship Id="rId7" Type="http://schemas.openxmlformats.org/officeDocument/2006/relationships/oleObject" Target="../embeddings/oleObject160.bin"/><Relationship Id="rId12" Type="http://schemas.openxmlformats.org/officeDocument/2006/relationships/oleObject" Target="../embeddings/oleObject165.bin"/><Relationship Id="rId17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3.jpeg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9.bin"/><Relationship Id="rId11" Type="http://schemas.openxmlformats.org/officeDocument/2006/relationships/oleObject" Target="../embeddings/oleObject164.bin"/><Relationship Id="rId5" Type="http://schemas.openxmlformats.org/officeDocument/2006/relationships/oleObject" Target="../embeddings/oleObject158.bin"/><Relationship Id="rId15" Type="http://schemas.openxmlformats.org/officeDocument/2006/relationships/image" Target="../media/image12.jpeg"/><Relationship Id="rId10" Type="http://schemas.openxmlformats.org/officeDocument/2006/relationships/oleObject" Target="../embeddings/oleObject163.bin"/><Relationship Id="rId19" Type="http://schemas.openxmlformats.org/officeDocument/2006/relationships/image" Target="../media/image15.jpeg"/><Relationship Id="rId4" Type="http://schemas.openxmlformats.org/officeDocument/2006/relationships/oleObject" Target="../embeddings/oleObject157.bin"/><Relationship Id="rId9" Type="http://schemas.openxmlformats.org/officeDocument/2006/relationships/oleObject" Target="../embeddings/oleObject162.bin"/><Relationship Id="rId1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1.bin"/><Relationship Id="rId13" Type="http://schemas.openxmlformats.org/officeDocument/2006/relationships/oleObject" Target="../embeddings/oleObject176.bin"/><Relationship Id="rId18" Type="http://schemas.openxmlformats.org/officeDocument/2006/relationships/image" Target="../media/image11.jpeg"/><Relationship Id="rId3" Type="http://schemas.openxmlformats.org/officeDocument/2006/relationships/oleObject" Target="../embeddings/oleObject166.bin"/><Relationship Id="rId21" Type="http://schemas.openxmlformats.org/officeDocument/2006/relationships/image" Target="../media/image14.jpeg"/><Relationship Id="rId7" Type="http://schemas.openxmlformats.org/officeDocument/2006/relationships/oleObject" Target="../embeddings/oleObject170.bin"/><Relationship Id="rId12" Type="http://schemas.openxmlformats.org/officeDocument/2006/relationships/oleObject" Target="../embeddings/oleObject175.bin"/><Relationship Id="rId17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79.bin"/><Relationship Id="rId20" Type="http://schemas.openxmlformats.org/officeDocument/2006/relationships/image" Target="../media/image13.jpeg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69.bin"/><Relationship Id="rId11" Type="http://schemas.openxmlformats.org/officeDocument/2006/relationships/oleObject" Target="../embeddings/oleObject174.bin"/><Relationship Id="rId5" Type="http://schemas.openxmlformats.org/officeDocument/2006/relationships/oleObject" Target="../embeddings/oleObject168.bin"/><Relationship Id="rId15" Type="http://schemas.openxmlformats.org/officeDocument/2006/relationships/oleObject" Target="../embeddings/oleObject178.bin"/><Relationship Id="rId23" Type="http://schemas.openxmlformats.org/officeDocument/2006/relationships/image" Target="../media/image15.jpeg"/><Relationship Id="rId10" Type="http://schemas.openxmlformats.org/officeDocument/2006/relationships/oleObject" Target="../embeddings/oleObject173.bin"/><Relationship Id="rId19" Type="http://schemas.openxmlformats.org/officeDocument/2006/relationships/image" Target="../media/image12.jpeg"/><Relationship Id="rId4" Type="http://schemas.openxmlformats.org/officeDocument/2006/relationships/oleObject" Target="../embeddings/oleObject167.bin"/><Relationship Id="rId9" Type="http://schemas.openxmlformats.org/officeDocument/2006/relationships/oleObject" Target="../embeddings/oleObject172.bin"/><Relationship Id="rId14" Type="http://schemas.openxmlformats.org/officeDocument/2006/relationships/oleObject" Target="../embeddings/oleObject177.bin"/><Relationship Id="rId22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5.bin"/><Relationship Id="rId13" Type="http://schemas.openxmlformats.org/officeDocument/2006/relationships/oleObject" Target="../embeddings/oleObject190.bin"/><Relationship Id="rId18" Type="http://schemas.openxmlformats.org/officeDocument/2006/relationships/oleObject" Target="../embeddings/oleObject195.bin"/><Relationship Id="rId26" Type="http://schemas.openxmlformats.org/officeDocument/2006/relationships/slide" Target="slide1.xml"/><Relationship Id="rId3" Type="http://schemas.openxmlformats.org/officeDocument/2006/relationships/oleObject" Target="../embeddings/oleObject180.bin"/><Relationship Id="rId21" Type="http://schemas.openxmlformats.org/officeDocument/2006/relationships/image" Target="../media/image10.jpeg"/><Relationship Id="rId7" Type="http://schemas.openxmlformats.org/officeDocument/2006/relationships/oleObject" Target="../embeddings/oleObject184.bin"/><Relationship Id="rId12" Type="http://schemas.openxmlformats.org/officeDocument/2006/relationships/oleObject" Target="../embeddings/oleObject189.bin"/><Relationship Id="rId17" Type="http://schemas.openxmlformats.org/officeDocument/2006/relationships/oleObject" Target="../embeddings/oleObject194.bin"/><Relationship Id="rId25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93.bin"/><Relationship Id="rId20" Type="http://schemas.openxmlformats.org/officeDocument/2006/relationships/oleObject" Target="../embeddings/oleObject197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3.bin"/><Relationship Id="rId11" Type="http://schemas.openxmlformats.org/officeDocument/2006/relationships/oleObject" Target="../embeddings/oleObject188.bin"/><Relationship Id="rId24" Type="http://schemas.openxmlformats.org/officeDocument/2006/relationships/image" Target="../media/image13.jpeg"/><Relationship Id="rId5" Type="http://schemas.openxmlformats.org/officeDocument/2006/relationships/oleObject" Target="../embeddings/oleObject182.bin"/><Relationship Id="rId15" Type="http://schemas.openxmlformats.org/officeDocument/2006/relationships/oleObject" Target="../embeddings/oleObject192.bin"/><Relationship Id="rId23" Type="http://schemas.openxmlformats.org/officeDocument/2006/relationships/image" Target="../media/image12.jpeg"/><Relationship Id="rId10" Type="http://schemas.openxmlformats.org/officeDocument/2006/relationships/oleObject" Target="../embeddings/oleObject187.bin"/><Relationship Id="rId19" Type="http://schemas.openxmlformats.org/officeDocument/2006/relationships/oleObject" Target="../embeddings/oleObject196.bin"/><Relationship Id="rId4" Type="http://schemas.openxmlformats.org/officeDocument/2006/relationships/oleObject" Target="../embeddings/oleObject181.bin"/><Relationship Id="rId9" Type="http://schemas.openxmlformats.org/officeDocument/2006/relationships/oleObject" Target="../embeddings/oleObject186.bin"/><Relationship Id="rId14" Type="http://schemas.openxmlformats.org/officeDocument/2006/relationships/oleObject" Target="../embeddings/oleObject191.bin"/><Relationship Id="rId22" Type="http://schemas.openxmlformats.org/officeDocument/2006/relationships/image" Target="../media/image11.jpeg"/><Relationship Id="rId27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3.bin"/><Relationship Id="rId13" Type="http://schemas.openxmlformats.org/officeDocument/2006/relationships/oleObject" Target="../embeddings/oleObject208.bin"/><Relationship Id="rId18" Type="http://schemas.openxmlformats.org/officeDocument/2006/relationships/image" Target="../media/image14.jpeg"/><Relationship Id="rId3" Type="http://schemas.openxmlformats.org/officeDocument/2006/relationships/oleObject" Target="../embeddings/oleObject198.bin"/><Relationship Id="rId21" Type="http://schemas.openxmlformats.org/officeDocument/2006/relationships/oleObject" Target="../embeddings/oleObject209.bin"/><Relationship Id="rId7" Type="http://schemas.openxmlformats.org/officeDocument/2006/relationships/oleObject" Target="../embeddings/oleObject202.bin"/><Relationship Id="rId12" Type="http://schemas.openxmlformats.org/officeDocument/2006/relationships/oleObject" Target="../embeddings/oleObject207.bin"/><Relationship Id="rId17" Type="http://schemas.openxmlformats.org/officeDocument/2006/relationships/image" Target="../media/image13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2.jpeg"/><Relationship Id="rId20" Type="http://schemas.openxmlformats.org/officeDocument/2006/relationships/image" Target="../media/image15.jpeg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01.bin"/><Relationship Id="rId11" Type="http://schemas.openxmlformats.org/officeDocument/2006/relationships/oleObject" Target="../embeddings/oleObject206.bin"/><Relationship Id="rId5" Type="http://schemas.openxmlformats.org/officeDocument/2006/relationships/oleObject" Target="../embeddings/oleObject200.bin"/><Relationship Id="rId15" Type="http://schemas.openxmlformats.org/officeDocument/2006/relationships/image" Target="../media/image11.jpeg"/><Relationship Id="rId10" Type="http://schemas.openxmlformats.org/officeDocument/2006/relationships/oleObject" Target="../embeddings/oleObject205.bin"/><Relationship Id="rId19" Type="http://schemas.openxmlformats.org/officeDocument/2006/relationships/slide" Target="slide1.xml"/><Relationship Id="rId4" Type="http://schemas.openxmlformats.org/officeDocument/2006/relationships/oleObject" Target="../embeddings/oleObject199.bin"/><Relationship Id="rId9" Type="http://schemas.openxmlformats.org/officeDocument/2006/relationships/oleObject" Target="../embeddings/oleObject204.bin"/><Relationship Id="rId1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5.bin"/><Relationship Id="rId13" Type="http://schemas.openxmlformats.org/officeDocument/2006/relationships/image" Target="../media/image14.jpeg"/><Relationship Id="rId18" Type="http://schemas.openxmlformats.org/officeDocument/2006/relationships/oleObject" Target="../embeddings/oleObject218.bin"/><Relationship Id="rId3" Type="http://schemas.openxmlformats.org/officeDocument/2006/relationships/oleObject" Target="../embeddings/oleObject210.bin"/><Relationship Id="rId7" Type="http://schemas.openxmlformats.org/officeDocument/2006/relationships/oleObject" Target="../embeddings/oleObject214.bin"/><Relationship Id="rId12" Type="http://schemas.openxmlformats.org/officeDocument/2006/relationships/image" Target="../media/image13.jpeg"/><Relationship Id="rId17" Type="http://schemas.openxmlformats.org/officeDocument/2006/relationships/oleObject" Target="../embeddings/oleObject21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16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13.bin"/><Relationship Id="rId11" Type="http://schemas.openxmlformats.org/officeDocument/2006/relationships/image" Target="../media/image12.jpeg"/><Relationship Id="rId5" Type="http://schemas.openxmlformats.org/officeDocument/2006/relationships/oleObject" Target="../embeddings/oleObject212.bin"/><Relationship Id="rId15" Type="http://schemas.openxmlformats.org/officeDocument/2006/relationships/image" Target="../media/image15.jpeg"/><Relationship Id="rId10" Type="http://schemas.openxmlformats.org/officeDocument/2006/relationships/image" Target="../media/image11.jpeg"/><Relationship Id="rId19" Type="http://schemas.openxmlformats.org/officeDocument/2006/relationships/oleObject" Target="../embeddings/oleObject219.bin"/><Relationship Id="rId4" Type="http://schemas.openxmlformats.org/officeDocument/2006/relationships/oleObject" Target="../embeddings/oleObject211.bin"/><Relationship Id="rId9" Type="http://schemas.openxmlformats.org/officeDocument/2006/relationships/image" Target="../media/image10.jpeg"/><Relationship Id="rId14" Type="http://schemas.openxmlformats.org/officeDocument/2006/relationships/slide" Target="slide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5.bin"/><Relationship Id="rId13" Type="http://schemas.openxmlformats.org/officeDocument/2006/relationships/oleObject" Target="../embeddings/oleObject230.bin"/><Relationship Id="rId18" Type="http://schemas.openxmlformats.org/officeDocument/2006/relationships/oleObject" Target="../embeddings/oleObject235.bin"/><Relationship Id="rId26" Type="http://schemas.openxmlformats.org/officeDocument/2006/relationships/oleObject" Target="../embeddings/oleObject243.bin"/><Relationship Id="rId3" Type="http://schemas.openxmlformats.org/officeDocument/2006/relationships/oleObject" Target="../embeddings/oleObject220.bin"/><Relationship Id="rId21" Type="http://schemas.openxmlformats.org/officeDocument/2006/relationships/oleObject" Target="../embeddings/oleObject238.bin"/><Relationship Id="rId7" Type="http://schemas.openxmlformats.org/officeDocument/2006/relationships/oleObject" Target="../embeddings/oleObject224.bin"/><Relationship Id="rId12" Type="http://schemas.openxmlformats.org/officeDocument/2006/relationships/oleObject" Target="../embeddings/oleObject229.bin"/><Relationship Id="rId17" Type="http://schemas.openxmlformats.org/officeDocument/2006/relationships/oleObject" Target="../embeddings/oleObject234.bin"/><Relationship Id="rId25" Type="http://schemas.openxmlformats.org/officeDocument/2006/relationships/oleObject" Target="../embeddings/oleObject242.bin"/><Relationship Id="rId33" Type="http://schemas.openxmlformats.org/officeDocument/2006/relationships/image" Target="../media/image15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33.bin"/><Relationship Id="rId20" Type="http://schemas.openxmlformats.org/officeDocument/2006/relationships/oleObject" Target="../embeddings/oleObject237.bin"/><Relationship Id="rId29" Type="http://schemas.openxmlformats.org/officeDocument/2006/relationships/image" Target="../media/image12.jpeg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23.bin"/><Relationship Id="rId11" Type="http://schemas.openxmlformats.org/officeDocument/2006/relationships/oleObject" Target="../embeddings/oleObject228.bin"/><Relationship Id="rId24" Type="http://schemas.openxmlformats.org/officeDocument/2006/relationships/oleObject" Target="../embeddings/oleObject241.bin"/><Relationship Id="rId32" Type="http://schemas.openxmlformats.org/officeDocument/2006/relationships/slide" Target="slide1.xml"/><Relationship Id="rId5" Type="http://schemas.openxmlformats.org/officeDocument/2006/relationships/oleObject" Target="../embeddings/oleObject222.bin"/><Relationship Id="rId15" Type="http://schemas.openxmlformats.org/officeDocument/2006/relationships/oleObject" Target="../embeddings/oleObject232.bin"/><Relationship Id="rId23" Type="http://schemas.openxmlformats.org/officeDocument/2006/relationships/oleObject" Target="../embeddings/oleObject240.bin"/><Relationship Id="rId28" Type="http://schemas.openxmlformats.org/officeDocument/2006/relationships/image" Target="../media/image11.jpeg"/><Relationship Id="rId10" Type="http://schemas.openxmlformats.org/officeDocument/2006/relationships/oleObject" Target="../embeddings/oleObject227.bin"/><Relationship Id="rId19" Type="http://schemas.openxmlformats.org/officeDocument/2006/relationships/oleObject" Target="../embeddings/oleObject236.bin"/><Relationship Id="rId31" Type="http://schemas.openxmlformats.org/officeDocument/2006/relationships/image" Target="../media/image14.jpeg"/><Relationship Id="rId4" Type="http://schemas.openxmlformats.org/officeDocument/2006/relationships/oleObject" Target="../embeddings/oleObject221.bin"/><Relationship Id="rId9" Type="http://schemas.openxmlformats.org/officeDocument/2006/relationships/oleObject" Target="../embeddings/oleObject226.bin"/><Relationship Id="rId14" Type="http://schemas.openxmlformats.org/officeDocument/2006/relationships/oleObject" Target="../embeddings/oleObject231.bin"/><Relationship Id="rId22" Type="http://schemas.openxmlformats.org/officeDocument/2006/relationships/oleObject" Target="../embeddings/oleObject239.bin"/><Relationship Id="rId27" Type="http://schemas.openxmlformats.org/officeDocument/2006/relationships/image" Target="../media/image10.jpeg"/><Relationship Id="rId30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9.bin"/><Relationship Id="rId13" Type="http://schemas.openxmlformats.org/officeDocument/2006/relationships/oleObject" Target="../embeddings/oleObject254.bin"/><Relationship Id="rId18" Type="http://schemas.openxmlformats.org/officeDocument/2006/relationships/image" Target="../media/image11.jpeg"/><Relationship Id="rId3" Type="http://schemas.openxmlformats.org/officeDocument/2006/relationships/oleObject" Target="../embeddings/oleObject244.bin"/><Relationship Id="rId21" Type="http://schemas.openxmlformats.org/officeDocument/2006/relationships/image" Target="../media/image14.jpeg"/><Relationship Id="rId7" Type="http://schemas.openxmlformats.org/officeDocument/2006/relationships/oleObject" Target="../embeddings/oleObject248.bin"/><Relationship Id="rId12" Type="http://schemas.openxmlformats.org/officeDocument/2006/relationships/oleObject" Target="../embeddings/oleObject253.bin"/><Relationship Id="rId17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57.bin"/><Relationship Id="rId20" Type="http://schemas.openxmlformats.org/officeDocument/2006/relationships/image" Target="../media/image13.jpeg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47.bin"/><Relationship Id="rId11" Type="http://schemas.openxmlformats.org/officeDocument/2006/relationships/oleObject" Target="../embeddings/oleObject252.bin"/><Relationship Id="rId5" Type="http://schemas.openxmlformats.org/officeDocument/2006/relationships/oleObject" Target="../embeddings/oleObject246.bin"/><Relationship Id="rId15" Type="http://schemas.openxmlformats.org/officeDocument/2006/relationships/oleObject" Target="../embeddings/oleObject256.bin"/><Relationship Id="rId23" Type="http://schemas.openxmlformats.org/officeDocument/2006/relationships/image" Target="../media/image15.jpeg"/><Relationship Id="rId10" Type="http://schemas.openxmlformats.org/officeDocument/2006/relationships/oleObject" Target="../embeddings/oleObject251.bin"/><Relationship Id="rId19" Type="http://schemas.openxmlformats.org/officeDocument/2006/relationships/image" Target="../media/image12.jpeg"/><Relationship Id="rId4" Type="http://schemas.openxmlformats.org/officeDocument/2006/relationships/oleObject" Target="../embeddings/oleObject245.bin"/><Relationship Id="rId9" Type="http://schemas.openxmlformats.org/officeDocument/2006/relationships/oleObject" Target="../embeddings/oleObject250.bin"/><Relationship Id="rId14" Type="http://schemas.openxmlformats.org/officeDocument/2006/relationships/oleObject" Target="../embeddings/oleObject255.bin"/><Relationship Id="rId22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1.bin"/><Relationship Id="rId13" Type="http://schemas.openxmlformats.org/officeDocument/2006/relationships/hyperlink" Target="file:///D:\&#35838;&#20214;\&#39640;&#25968;\dianzijiaoan\shang\01\D1_4&#26080;&#31351;&#23567;&#26080;&#31351;&#22823;.ppt" TargetMode="External"/><Relationship Id="rId18" Type="http://schemas.openxmlformats.org/officeDocument/2006/relationships/image" Target="../media/image12.jpeg"/><Relationship Id="rId3" Type="http://schemas.openxmlformats.org/officeDocument/2006/relationships/oleObject" Target="../embeddings/oleObject258.bin"/><Relationship Id="rId21" Type="http://schemas.openxmlformats.org/officeDocument/2006/relationships/oleObject" Target="../embeddings/oleObject266.bin"/><Relationship Id="rId7" Type="http://schemas.openxmlformats.org/officeDocument/2006/relationships/oleObject" Target="../embeddings/oleObject260.bin"/><Relationship Id="rId12" Type="http://schemas.openxmlformats.org/officeDocument/2006/relationships/oleObject" Target="../embeddings/oleObject265.bin"/><Relationship Id="rId17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6" Type="http://schemas.openxmlformats.org/officeDocument/2006/relationships/slide" Target="slide1.xml"/><Relationship Id="rId20" Type="http://schemas.openxmlformats.org/officeDocument/2006/relationships/image" Target="../media/image14.jpeg"/><Relationship Id="rId1" Type="http://schemas.openxmlformats.org/officeDocument/2006/relationships/vmlDrawing" Target="../drawings/vmlDrawing19.vml"/><Relationship Id="rId6" Type="http://schemas.openxmlformats.org/officeDocument/2006/relationships/slide" Target="slide10.xml"/><Relationship Id="rId11" Type="http://schemas.openxmlformats.org/officeDocument/2006/relationships/oleObject" Target="../embeddings/oleObject264.bin"/><Relationship Id="rId5" Type="http://schemas.openxmlformats.org/officeDocument/2006/relationships/slide" Target="slide17.xml"/><Relationship Id="rId15" Type="http://schemas.openxmlformats.org/officeDocument/2006/relationships/image" Target="../media/image11.jpeg"/><Relationship Id="rId10" Type="http://schemas.openxmlformats.org/officeDocument/2006/relationships/oleObject" Target="../embeddings/oleObject263.bin"/><Relationship Id="rId19" Type="http://schemas.openxmlformats.org/officeDocument/2006/relationships/image" Target="../media/image13.jpeg"/><Relationship Id="rId4" Type="http://schemas.openxmlformats.org/officeDocument/2006/relationships/oleObject" Target="../embeddings/oleObject259.bin"/><Relationship Id="rId9" Type="http://schemas.openxmlformats.org/officeDocument/2006/relationships/oleObject" Target="../embeddings/oleObject262.bin"/><Relationship Id="rId1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18" Type="http://schemas.openxmlformats.org/officeDocument/2006/relationships/oleObject" Target="../embeddings/oleObject24.bin"/><Relationship Id="rId26" Type="http://schemas.openxmlformats.org/officeDocument/2006/relationships/image" Target="../media/image14.jpeg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27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17" Type="http://schemas.openxmlformats.org/officeDocument/2006/relationships/oleObject" Target="../embeddings/oleObject23.bin"/><Relationship Id="rId25" Type="http://schemas.openxmlformats.org/officeDocument/2006/relationships/image" Target="../media/image13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24" Type="http://schemas.openxmlformats.org/officeDocument/2006/relationships/image" Target="../media/image12.jpeg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21.bin"/><Relationship Id="rId23" Type="http://schemas.openxmlformats.org/officeDocument/2006/relationships/image" Target="../media/image11.jpeg"/><Relationship Id="rId28" Type="http://schemas.openxmlformats.org/officeDocument/2006/relationships/image" Target="../media/image15.jpeg"/><Relationship Id="rId10" Type="http://schemas.openxmlformats.org/officeDocument/2006/relationships/oleObject" Target="../embeddings/oleObject16.bin"/><Relationship Id="rId19" Type="http://schemas.openxmlformats.org/officeDocument/2006/relationships/oleObject" Target="../embeddings/oleObject25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Relationship Id="rId22" Type="http://schemas.openxmlformats.org/officeDocument/2006/relationships/image" Target="../media/image10.jpeg"/><Relationship Id="rId27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10.jpeg"/><Relationship Id="rId18" Type="http://schemas.openxmlformats.org/officeDocument/2006/relationships/slide" Target="slide1.xml"/><Relationship Id="rId3" Type="http://schemas.openxmlformats.org/officeDocument/2006/relationships/oleObject" Target="../embeddings/oleObject28.bin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3.jpeg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24" Type="http://schemas.openxmlformats.org/officeDocument/2006/relationships/oleObject" Target="../embeddings/oleObject42.bin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12.jpeg"/><Relationship Id="rId23" Type="http://schemas.openxmlformats.org/officeDocument/2006/relationships/oleObject" Target="../embeddings/oleObject41.bin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15.jpeg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11.jpeg"/><Relationship Id="rId22" Type="http://schemas.openxmlformats.org/officeDocument/2006/relationships/oleObject" Target="../embeddings/oleObject4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oleObject" Target="../embeddings/oleObject53.bin"/><Relationship Id="rId18" Type="http://schemas.openxmlformats.org/officeDocument/2006/relationships/oleObject" Target="../embeddings/oleObject58.bin"/><Relationship Id="rId26" Type="http://schemas.openxmlformats.org/officeDocument/2006/relationships/oleObject" Target="../embeddings/oleObject66.bin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61.bin"/><Relationship Id="rId7" Type="http://schemas.openxmlformats.org/officeDocument/2006/relationships/oleObject" Target="../embeddings/oleObject47.bin"/><Relationship Id="rId12" Type="http://schemas.openxmlformats.org/officeDocument/2006/relationships/oleObject" Target="../embeddings/oleObject52.bin"/><Relationship Id="rId17" Type="http://schemas.openxmlformats.org/officeDocument/2006/relationships/oleObject" Target="../embeddings/oleObject57.bin"/><Relationship Id="rId25" Type="http://schemas.openxmlformats.org/officeDocument/2006/relationships/oleObject" Target="../embeddings/oleObject65.bin"/><Relationship Id="rId33" Type="http://schemas.openxmlformats.org/officeDocument/2006/relationships/image" Target="../media/image15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60.bin"/><Relationship Id="rId29" Type="http://schemas.openxmlformats.org/officeDocument/2006/relationships/image" Target="../media/image12.jpe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6.bin"/><Relationship Id="rId11" Type="http://schemas.openxmlformats.org/officeDocument/2006/relationships/oleObject" Target="../embeddings/oleObject51.bin"/><Relationship Id="rId24" Type="http://schemas.openxmlformats.org/officeDocument/2006/relationships/oleObject" Target="../embeddings/oleObject64.bin"/><Relationship Id="rId32" Type="http://schemas.openxmlformats.org/officeDocument/2006/relationships/slide" Target="slide1.xml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5.bin"/><Relationship Id="rId23" Type="http://schemas.openxmlformats.org/officeDocument/2006/relationships/oleObject" Target="../embeddings/oleObject63.bin"/><Relationship Id="rId28" Type="http://schemas.openxmlformats.org/officeDocument/2006/relationships/image" Target="../media/image11.jpeg"/><Relationship Id="rId10" Type="http://schemas.openxmlformats.org/officeDocument/2006/relationships/oleObject" Target="../embeddings/oleObject50.bin"/><Relationship Id="rId19" Type="http://schemas.openxmlformats.org/officeDocument/2006/relationships/oleObject" Target="../embeddings/oleObject59.bin"/><Relationship Id="rId31" Type="http://schemas.openxmlformats.org/officeDocument/2006/relationships/image" Target="../media/image14.jpeg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Relationship Id="rId14" Type="http://schemas.openxmlformats.org/officeDocument/2006/relationships/oleObject" Target="../embeddings/oleObject54.bin"/><Relationship Id="rId22" Type="http://schemas.openxmlformats.org/officeDocument/2006/relationships/oleObject" Target="../embeddings/oleObject62.bin"/><Relationship Id="rId27" Type="http://schemas.openxmlformats.org/officeDocument/2006/relationships/image" Target="../media/image10.jpeg"/><Relationship Id="rId30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10.jpeg"/><Relationship Id="rId18" Type="http://schemas.openxmlformats.org/officeDocument/2006/relationships/slide" Target="slide1.xml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8.bin"/><Relationship Id="rId7" Type="http://schemas.openxmlformats.org/officeDocument/2006/relationships/oleObject" Target="../embeddings/oleObject71.bin"/><Relationship Id="rId12" Type="http://schemas.openxmlformats.org/officeDocument/2006/relationships/oleObject" Target="../embeddings/oleObject76.bin"/><Relationship Id="rId17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3.jpeg"/><Relationship Id="rId20" Type="http://schemas.openxmlformats.org/officeDocument/2006/relationships/oleObject" Target="../embeddings/oleObject7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0.bin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69.bin"/><Relationship Id="rId15" Type="http://schemas.openxmlformats.org/officeDocument/2006/relationships/image" Target="../media/image12.jpeg"/><Relationship Id="rId10" Type="http://schemas.openxmlformats.org/officeDocument/2006/relationships/oleObject" Target="../embeddings/oleObject74.bin"/><Relationship Id="rId19" Type="http://schemas.openxmlformats.org/officeDocument/2006/relationships/image" Target="../media/image15.jpeg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image" Target="../media/image10.jpeg"/><Relationship Id="rId18" Type="http://schemas.openxmlformats.org/officeDocument/2006/relationships/slide" Target="slide1.xml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90.bin"/><Relationship Id="rId7" Type="http://schemas.openxmlformats.org/officeDocument/2006/relationships/oleObject" Target="../embeddings/oleObject83.bin"/><Relationship Id="rId12" Type="http://schemas.openxmlformats.org/officeDocument/2006/relationships/oleObject" Target="../embeddings/oleObject88.bin"/><Relationship Id="rId17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3.jpeg"/><Relationship Id="rId20" Type="http://schemas.openxmlformats.org/officeDocument/2006/relationships/oleObject" Target="../embeddings/oleObject8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5" Type="http://schemas.openxmlformats.org/officeDocument/2006/relationships/image" Target="../media/image12.jpeg"/><Relationship Id="rId10" Type="http://schemas.openxmlformats.org/officeDocument/2006/relationships/oleObject" Target="../embeddings/oleObject86.bin"/><Relationship Id="rId19" Type="http://schemas.openxmlformats.org/officeDocument/2006/relationships/image" Target="../media/image15.jpeg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11.jpeg"/><Relationship Id="rId22" Type="http://schemas.openxmlformats.org/officeDocument/2006/relationships/oleObject" Target="../embeddings/oleObject9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image" Target="../media/image12.jpeg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11.jpeg"/><Relationship Id="rId17" Type="http://schemas.openxmlformats.org/officeDocument/2006/relationships/image" Target="../media/image15.jpeg"/><Relationship Id="rId2" Type="http://schemas.openxmlformats.org/officeDocument/2006/relationships/slideLayout" Target="../slideLayouts/slideLayout6.xml"/><Relationship Id="rId16" Type="http://schemas.openxmlformats.org/officeDocument/2006/relationships/slide" Target="slide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5.bin"/><Relationship Id="rId11" Type="http://schemas.openxmlformats.org/officeDocument/2006/relationships/image" Target="../media/image10.jpeg"/><Relationship Id="rId5" Type="http://schemas.openxmlformats.org/officeDocument/2006/relationships/oleObject" Target="../embeddings/oleObject94.bin"/><Relationship Id="rId15" Type="http://schemas.openxmlformats.org/officeDocument/2006/relationships/image" Target="../media/image14.jpeg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oleObject" Target="../embeddings/oleObject110.bin"/><Relationship Id="rId18" Type="http://schemas.openxmlformats.org/officeDocument/2006/relationships/oleObject" Target="../embeddings/oleObject115.bin"/><Relationship Id="rId26" Type="http://schemas.openxmlformats.org/officeDocument/2006/relationships/oleObject" Target="../embeddings/oleObject123.bin"/><Relationship Id="rId3" Type="http://schemas.openxmlformats.org/officeDocument/2006/relationships/oleObject" Target="../embeddings/oleObject100.bin"/><Relationship Id="rId21" Type="http://schemas.openxmlformats.org/officeDocument/2006/relationships/oleObject" Target="../embeddings/oleObject118.bin"/><Relationship Id="rId7" Type="http://schemas.openxmlformats.org/officeDocument/2006/relationships/oleObject" Target="../embeddings/oleObject104.bin"/><Relationship Id="rId12" Type="http://schemas.openxmlformats.org/officeDocument/2006/relationships/oleObject" Target="../embeddings/oleObject109.bin"/><Relationship Id="rId17" Type="http://schemas.openxmlformats.org/officeDocument/2006/relationships/oleObject" Target="../embeddings/oleObject114.bin"/><Relationship Id="rId25" Type="http://schemas.openxmlformats.org/officeDocument/2006/relationships/oleObject" Target="../embeddings/oleObject122.bin"/><Relationship Id="rId33" Type="http://schemas.openxmlformats.org/officeDocument/2006/relationships/image" Target="../media/image15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13.bin"/><Relationship Id="rId20" Type="http://schemas.openxmlformats.org/officeDocument/2006/relationships/oleObject" Target="../embeddings/oleObject117.bin"/><Relationship Id="rId29" Type="http://schemas.openxmlformats.org/officeDocument/2006/relationships/image" Target="../media/image12.jpeg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3.bin"/><Relationship Id="rId11" Type="http://schemas.openxmlformats.org/officeDocument/2006/relationships/oleObject" Target="../embeddings/oleObject108.bin"/><Relationship Id="rId24" Type="http://schemas.openxmlformats.org/officeDocument/2006/relationships/oleObject" Target="../embeddings/oleObject121.bin"/><Relationship Id="rId32" Type="http://schemas.openxmlformats.org/officeDocument/2006/relationships/slide" Target="slide1.xml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12.bin"/><Relationship Id="rId23" Type="http://schemas.openxmlformats.org/officeDocument/2006/relationships/oleObject" Target="../embeddings/oleObject120.bin"/><Relationship Id="rId28" Type="http://schemas.openxmlformats.org/officeDocument/2006/relationships/image" Target="../media/image11.jpeg"/><Relationship Id="rId10" Type="http://schemas.openxmlformats.org/officeDocument/2006/relationships/oleObject" Target="../embeddings/oleObject107.bin"/><Relationship Id="rId19" Type="http://schemas.openxmlformats.org/officeDocument/2006/relationships/oleObject" Target="../embeddings/oleObject116.bin"/><Relationship Id="rId31" Type="http://schemas.openxmlformats.org/officeDocument/2006/relationships/image" Target="../media/image14.jpeg"/><Relationship Id="rId4" Type="http://schemas.openxmlformats.org/officeDocument/2006/relationships/oleObject" Target="../embeddings/oleObject101.bin"/><Relationship Id="rId9" Type="http://schemas.openxmlformats.org/officeDocument/2006/relationships/oleObject" Target="../embeddings/oleObject106.bin"/><Relationship Id="rId14" Type="http://schemas.openxmlformats.org/officeDocument/2006/relationships/oleObject" Target="../embeddings/oleObject111.bin"/><Relationship Id="rId22" Type="http://schemas.openxmlformats.org/officeDocument/2006/relationships/oleObject" Target="../embeddings/oleObject119.bin"/><Relationship Id="rId27" Type="http://schemas.openxmlformats.org/officeDocument/2006/relationships/image" Target="../media/image10.jpeg"/><Relationship Id="rId30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13" Type="http://schemas.openxmlformats.org/officeDocument/2006/relationships/image" Target="../media/image11.jpeg"/><Relationship Id="rId18" Type="http://schemas.openxmlformats.org/officeDocument/2006/relationships/image" Target="../media/image15.jpeg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12" Type="http://schemas.openxmlformats.org/officeDocument/2006/relationships/image" Target="../media/image10.jpeg"/><Relationship Id="rId17" Type="http://schemas.openxmlformats.org/officeDocument/2006/relationships/slide" Target="slide1.xml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4.jpeg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7.bin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6.bin"/><Relationship Id="rId15" Type="http://schemas.openxmlformats.org/officeDocument/2006/relationships/image" Target="../media/image13.jpeg"/><Relationship Id="rId10" Type="http://schemas.openxmlformats.org/officeDocument/2006/relationships/oleObject" Target="../embeddings/oleObject131.bin"/><Relationship Id="rId4" Type="http://schemas.openxmlformats.org/officeDocument/2006/relationships/oleObject" Target="../embeddings/oleObject125.bin"/><Relationship Id="rId9" Type="http://schemas.openxmlformats.org/officeDocument/2006/relationships/oleObject" Target="../embeddings/oleObject130.bin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80" name="Object 36"/>
          <p:cNvGraphicFramePr>
            <a:graphicFrameLocks noChangeAspect="1"/>
          </p:cNvGraphicFramePr>
          <p:nvPr/>
        </p:nvGraphicFramePr>
        <p:xfrm>
          <a:off x="152400" y="4724400"/>
          <a:ext cx="1590675" cy="1600200"/>
        </p:xfrm>
        <a:graphic>
          <a:graphicData uri="http://schemas.openxmlformats.org/presentationml/2006/ole">
            <p:oleObj spid="_x0000_s57380" name="BMP 图象" r:id="rId4" imgW="3390476" imgH="3409524" progId="Paint.Picture">
              <p:embed/>
            </p:oleObj>
          </a:graphicData>
        </a:graphic>
      </p:graphicFrame>
      <p:sp>
        <p:nvSpPr>
          <p:cNvPr id="57381" name="Rectangle 37"/>
          <p:cNvSpPr>
            <a:spLocks noChangeArrowheads="1"/>
          </p:cNvSpPr>
          <p:nvPr/>
        </p:nvSpPr>
        <p:spPr bwMode="auto">
          <a:xfrm>
            <a:off x="0" y="0"/>
            <a:ext cx="9144000" cy="2057400"/>
          </a:xfrm>
          <a:prstGeom prst="rect">
            <a:avLst/>
          </a:prstGeom>
          <a:gradFill rotWithShape="0">
            <a:gsLst>
              <a:gs pos="0">
                <a:srgbClr val="00009B"/>
              </a:gs>
              <a:gs pos="100000">
                <a:srgbClr val="0000FF"/>
              </a:gs>
            </a:gsLst>
            <a:lin ang="5400000" scaled="1"/>
          </a:gradFill>
          <a:ln w="38100" cmpd="dbl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7489825" y="250825"/>
            <a:ext cx="1438275" cy="5286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solidFill>
                  <a:schemeClr val="accent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accent2"/>
                </a:solidFill>
                <a:latin typeface="Times New Roman" pitchFamily="18" charset="0"/>
                <a:ea typeface="楷体_GB2312" pitchFamily="49" charset="-122"/>
              </a:rPr>
              <a:t>第一章 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1835150" y="5589588"/>
            <a:ext cx="685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3200" b="1">
                <a:latin typeface="Times New Roman" pitchFamily="18" charset="0"/>
                <a:ea typeface="楷体_GB2312" pitchFamily="49" charset="-122"/>
              </a:rPr>
              <a:t>(2)</a:t>
            </a: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自变量趋于有限值时函数的极限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4881563" cy="914400"/>
          </a:xfrm>
          <a:noFill/>
          <a:ln/>
        </p:spPr>
        <p:txBody>
          <a:bodyPr/>
          <a:lstStyle/>
          <a:p>
            <a:pPr algn="l"/>
            <a:r>
              <a:rPr lang="zh-CN" altLang="en-US" sz="4800">
                <a:latin typeface="华文行楷" pitchFamily="2" charset="-122"/>
                <a:ea typeface="华文行楷" pitchFamily="2" charset="-122"/>
              </a:rPr>
              <a:t>第二</a:t>
            </a:r>
            <a:r>
              <a:rPr lang="zh-CN" altLang="en-US" sz="4800">
                <a:latin typeface="华文行楷" pitchFamily="2" charset="-122"/>
                <a:ea typeface="华文行楷" pitchFamily="2" charset="-122"/>
              </a:rPr>
              <a:t>节   </a:t>
            </a:r>
            <a:r>
              <a:rPr lang="zh-CN" altLang="en-US" sz="4800" smtClean="0">
                <a:latin typeface="华文行楷" pitchFamily="2" charset="-122"/>
                <a:ea typeface="华文行楷" pitchFamily="2" charset="-122"/>
              </a:rPr>
              <a:t>极  </a:t>
            </a:r>
            <a:r>
              <a:rPr lang="zh-CN" altLang="en-US" sz="4800">
                <a:latin typeface="华文行楷" pitchFamily="2" charset="-122"/>
                <a:ea typeface="华文行楷" pitchFamily="2" charset="-122"/>
              </a:rPr>
              <a:t>限</a:t>
            </a: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1295400" y="2224088"/>
          <a:ext cx="1889125" cy="442912"/>
        </p:xfrm>
        <a:graphic>
          <a:graphicData uri="http://schemas.openxmlformats.org/presentationml/2006/ole">
            <p:oleObj spid="_x0000_s57348" name="Equation" r:id="rId5" imgW="1892300" imgH="44450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2667000" y="2755900"/>
          <a:ext cx="1689100" cy="444500"/>
        </p:xfrm>
        <a:graphic>
          <a:graphicData uri="http://schemas.openxmlformats.org/presentationml/2006/ole">
            <p:oleObj spid="_x0000_s57349" name="Equation" r:id="rId6" imgW="1688367" imgH="444307" progId="Equation.3">
              <p:embed/>
            </p:oleObj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2667000" y="3200400"/>
          <a:ext cx="1866900" cy="546100"/>
        </p:xfrm>
        <a:graphic>
          <a:graphicData uri="http://schemas.openxmlformats.org/presentationml/2006/ole">
            <p:oleObj spid="_x0000_s57350" name="Equation" r:id="rId7" imgW="1866090" imgH="545863" progId="Equation.3">
              <p:embed/>
            </p:oleObj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2667000" y="3771900"/>
          <a:ext cx="1841500" cy="546100"/>
        </p:xfrm>
        <a:graphic>
          <a:graphicData uri="http://schemas.openxmlformats.org/presentationml/2006/ole">
            <p:oleObj spid="_x0000_s57351" name="Equation" r:id="rId8" imgW="1841500" imgH="546100" progId="Equation.3">
              <p:embed/>
            </p:oleObj>
          </a:graphicData>
        </a:graphic>
      </p:graphicFrame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5257800" y="2770188"/>
          <a:ext cx="1638300" cy="406400"/>
        </p:xfrm>
        <a:graphic>
          <a:graphicData uri="http://schemas.openxmlformats.org/presentationml/2006/ole">
            <p:oleObj spid="_x0000_s57352" name="Equation" r:id="rId9" imgW="1637589" imgH="406224" progId="Equation.3">
              <p:embed/>
            </p:oleObj>
          </a:graphicData>
        </a:graphic>
      </p:graphicFrame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5257800" y="3330575"/>
          <a:ext cx="1828800" cy="406400"/>
        </p:xfrm>
        <a:graphic>
          <a:graphicData uri="http://schemas.openxmlformats.org/presentationml/2006/ole">
            <p:oleObj spid="_x0000_s57353" name="Equation" r:id="rId10" imgW="1828800" imgH="406400" progId="Equation.3">
              <p:embed/>
            </p:oleObj>
          </a:graphicData>
        </a:graphic>
      </p:graphicFrame>
      <p:graphicFrame>
        <p:nvGraphicFramePr>
          <p:cNvPr id="57354" name="Object 10"/>
          <p:cNvGraphicFramePr>
            <a:graphicFrameLocks noChangeAspect="1"/>
          </p:cNvGraphicFramePr>
          <p:nvPr/>
        </p:nvGraphicFramePr>
        <p:xfrm>
          <a:off x="5257800" y="3922713"/>
          <a:ext cx="1828800" cy="406400"/>
        </p:xfrm>
        <a:graphic>
          <a:graphicData uri="http://schemas.openxmlformats.org/presentationml/2006/ole">
            <p:oleObj spid="_x0000_s57354" name="Equation" r:id="rId11" imgW="1828800" imgH="406400" progId="Equation.3">
              <p:embed/>
            </p:oleObj>
          </a:graphicData>
        </a:graphic>
      </p:graphicFrame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3124200" y="2187575"/>
            <a:ext cx="4549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自变量变化过程的六种形式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1835150" y="4868863"/>
            <a:ext cx="685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3200" b="1">
                <a:latin typeface="Times New Roman" pitchFamily="18" charset="0"/>
                <a:ea typeface="楷体_GB2312" pitchFamily="49" charset="-122"/>
              </a:rPr>
              <a:t>(1)</a:t>
            </a: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自变量趋于无穷大时函数的极限</a:t>
            </a: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1219200" y="4311650"/>
            <a:ext cx="1827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本节内容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pic>
        <p:nvPicPr>
          <p:cNvPr id="57369" name="Picture 25" descr="机动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57371" name="Picture 27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57373" name="Picture 29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57374" name="Picture 30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57375" name="Picture 31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57376" name="Picture 32" descr="目录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sp>
        <p:nvSpPr>
          <p:cNvPr id="57379" name="Text Box 35"/>
          <p:cNvSpPr txBox="1">
            <a:spLocks noChangeArrowheads="1"/>
          </p:cNvSpPr>
          <p:nvPr/>
        </p:nvSpPr>
        <p:spPr bwMode="auto">
          <a:xfrm>
            <a:off x="2870200" y="1131888"/>
            <a:ext cx="4749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80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rPr>
              <a:t>二、函数的极限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7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utoUpdateAnimBg="0"/>
      <p:bldP spid="57359" grpId="0" build="p" autoUpdateAnimBg="0"/>
      <p:bldP spid="57360" grpId="0" autoUpdateAnimBg="0"/>
      <p:bldP spid="5736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96900"/>
            <a:ext cx="304800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40.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2484438" y="692150"/>
          <a:ext cx="2663825" cy="665163"/>
        </p:xfrm>
        <a:graphic>
          <a:graphicData uri="http://schemas.openxmlformats.org/presentationml/2006/ole">
            <p:oleObj spid="_x0000_s12291" name="公式" r:id="rId3" imgW="965200" imgH="279400" progId="Equation.3">
              <p:embed/>
            </p:oleObj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" y="1447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1716088" y="1539875"/>
          <a:ext cx="1536700" cy="469900"/>
        </p:xfrm>
        <a:graphic>
          <a:graphicData uri="http://schemas.openxmlformats.org/presentationml/2006/ole">
            <p:oleObj spid="_x0000_s12294" name="Equation" r:id="rId4" imgW="1536700" imgH="469900" progId="Equation.3">
              <p:embed/>
            </p:oleObj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3276600" y="1484313"/>
          <a:ext cx="2089150" cy="581025"/>
        </p:xfrm>
        <a:graphic>
          <a:graphicData uri="http://schemas.openxmlformats.org/presentationml/2006/ole">
            <p:oleObj spid="_x0000_s12295" name="公式" r:id="rId5" imgW="914400" imgH="254000" progId="Equation.3">
              <p:embed/>
            </p:oleObj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5364163" y="1490663"/>
          <a:ext cx="1512887" cy="592137"/>
        </p:xfrm>
        <a:graphic>
          <a:graphicData uri="http://schemas.openxmlformats.org/presentationml/2006/ole">
            <p:oleObj spid="_x0000_s12296" name="公式" r:id="rId6" imgW="647419" imgH="253890" progId="Equation.3">
              <p:embed/>
            </p:oleObj>
          </a:graphicData>
        </a:graphic>
      </p:graphicFrame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133600" y="23002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欲使</a:t>
            </a:r>
          </a:p>
        </p:txBody>
      </p:sp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941388" y="2422525"/>
          <a:ext cx="1193800" cy="393700"/>
        </p:xfrm>
        <a:graphic>
          <a:graphicData uri="http://schemas.openxmlformats.org/presentationml/2006/ole">
            <p:oleObj spid="_x0000_s12298" name="Equation" r:id="rId7" imgW="1193800" imgH="393700" progId="Equation.3">
              <p:embed/>
            </p:oleObj>
          </a:graphicData>
        </a:graphic>
      </p:graphicFrame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258888" y="4005263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1835150" y="3811588"/>
          <a:ext cx="1152525" cy="1020762"/>
        </p:xfrm>
        <a:graphic>
          <a:graphicData uri="http://schemas.openxmlformats.org/presentationml/2006/ole">
            <p:oleObj spid="_x0000_s12300" name="公式" r:id="rId8" imgW="444307" imgH="393529" progId="Equation.3">
              <p:embed/>
            </p:oleObj>
          </a:graphicData>
        </a:graphic>
      </p:graphicFrame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087688" y="4005263"/>
            <a:ext cx="170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则当</a:t>
            </a:r>
          </a:p>
        </p:txBody>
      </p:sp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4098925" y="4067175"/>
          <a:ext cx="2019300" cy="469900"/>
        </p:xfrm>
        <a:graphic>
          <a:graphicData uri="http://schemas.openxmlformats.org/presentationml/2006/ole">
            <p:oleObj spid="_x0000_s12302" name="Equation" r:id="rId9" imgW="2019300" imgH="469900" progId="Equation.3">
              <p:embed/>
            </p:oleObj>
          </a:graphicData>
        </a:graphic>
      </p:graphicFrame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288088" y="3990975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必有</a:t>
            </a:r>
          </a:p>
        </p:txBody>
      </p:sp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2312988" y="4905375"/>
          <a:ext cx="4127500" cy="469900"/>
        </p:xfrm>
        <a:graphic>
          <a:graphicData uri="http://schemas.openxmlformats.org/presentationml/2006/ole">
            <p:oleObj spid="_x0000_s12304" name="Equation" r:id="rId10" imgW="4127500" imgH="469900" progId="Equation.3">
              <p:embed/>
            </p:oleObj>
          </a:graphicData>
        </a:graphic>
      </p:graphicFrame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331913" y="55895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graphicFrame>
        <p:nvGraphicFramePr>
          <p:cNvPr id="12310" name="Object 22"/>
          <p:cNvGraphicFramePr>
            <a:graphicFrameLocks noChangeAspect="1"/>
          </p:cNvGraphicFramePr>
          <p:nvPr/>
        </p:nvGraphicFramePr>
        <p:xfrm>
          <a:off x="3087688" y="2343150"/>
          <a:ext cx="2209800" cy="469900"/>
        </p:xfrm>
        <a:graphic>
          <a:graphicData uri="http://schemas.openxmlformats.org/presentationml/2006/ole">
            <p:oleObj spid="_x0000_s12310" name="Equation" r:id="rId11" imgW="2209800" imgH="469900" progId="Equation.3">
              <p:embed/>
            </p:oleObj>
          </a:graphicData>
        </a:graphic>
      </p:graphicFrame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334000" y="2286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只要</a:t>
            </a:r>
          </a:p>
        </p:txBody>
      </p:sp>
      <p:graphicFrame>
        <p:nvGraphicFramePr>
          <p:cNvPr id="12312" name="Object 24"/>
          <p:cNvGraphicFramePr>
            <a:graphicFrameLocks noChangeAspect="1"/>
          </p:cNvGraphicFramePr>
          <p:nvPr/>
        </p:nvGraphicFramePr>
        <p:xfrm>
          <a:off x="4643438" y="2852738"/>
          <a:ext cx="1897062" cy="982662"/>
        </p:xfrm>
        <a:graphic>
          <a:graphicData uri="http://schemas.openxmlformats.org/presentationml/2006/ole">
            <p:oleObj spid="_x0000_s12312" name="公式" r:id="rId12" imgW="761669" imgH="393529" progId="Equation.3">
              <p:embed/>
            </p:oleObj>
          </a:graphicData>
        </a:graphic>
      </p:graphicFrame>
      <p:graphicFrame>
        <p:nvGraphicFramePr>
          <p:cNvPr id="12313" name="Object 25"/>
          <p:cNvGraphicFramePr>
            <a:graphicFrameLocks noChangeAspect="1"/>
          </p:cNvGraphicFramePr>
          <p:nvPr/>
        </p:nvGraphicFramePr>
        <p:xfrm>
          <a:off x="3276600" y="5661025"/>
          <a:ext cx="2209800" cy="609600"/>
        </p:xfrm>
        <a:graphic>
          <a:graphicData uri="http://schemas.openxmlformats.org/presentationml/2006/ole">
            <p:oleObj spid="_x0000_s12313" name="Equation" r:id="rId13" imgW="2209800" imgH="609600" progId="Equation.3">
              <p:embed/>
            </p:oleObj>
          </a:graphicData>
        </a:graphic>
      </p:graphicFrame>
      <p:pic>
        <p:nvPicPr>
          <p:cNvPr id="12330" name="Picture 42" descr="机动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2332" name="Picture 44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2334" name="Picture 46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2335" name="Picture 47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12336" name="Picture 48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12337" name="Picture 49" descr="目录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graphicFrame>
        <p:nvGraphicFramePr>
          <p:cNvPr id="12338" name="Object 50"/>
          <p:cNvGraphicFramePr>
            <a:graphicFrameLocks noChangeAspect="1"/>
          </p:cNvGraphicFramePr>
          <p:nvPr/>
        </p:nvGraphicFramePr>
        <p:xfrm>
          <a:off x="1908175" y="2997200"/>
          <a:ext cx="1898650" cy="592138"/>
        </p:xfrm>
        <a:graphic>
          <a:graphicData uri="http://schemas.openxmlformats.org/presentationml/2006/ole">
            <p:oleObj spid="_x0000_s12338" name="公式" r:id="rId21" imgW="812447" imgH="253890" progId="Equation.3">
              <p:embed/>
            </p:oleObj>
          </a:graphicData>
        </a:graphic>
      </p:graphicFrame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3995738" y="3068638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  <p:bldP spid="12297" grpId="0" autoUpdateAnimBg="0"/>
      <p:bldP spid="12299" grpId="0" autoUpdateAnimBg="0"/>
      <p:bldP spid="12301" grpId="0" autoUpdateAnimBg="0"/>
      <p:bldP spid="12303" grpId="0" autoUpdateAnimBg="0"/>
      <p:bldP spid="12305" grpId="0" autoUpdateAnimBg="0"/>
      <p:bldP spid="12311" grpId="0" autoUpdateAnimBg="0"/>
      <p:bldP spid="1234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281940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41.</a:t>
            </a:r>
            <a:r>
              <a:rPr lang="en-US" altLang="zh-CN" sz="2800">
                <a:ea typeface="楷体_GB2312" pitchFamily="49" charset="-122"/>
              </a:rPr>
              <a:t>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2627313" y="476250"/>
          <a:ext cx="2376487" cy="931863"/>
        </p:xfrm>
        <a:graphic>
          <a:graphicData uri="http://schemas.openxmlformats.org/presentationml/2006/ole">
            <p:oleObj spid="_x0000_s61443" name="公式" r:id="rId3" imgW="876300" imgH="419100" progId="Equation.3">
              <p:embed/>
            </p:oleObj>
          </a:graphicData>
        </a:graphic>
      </p:graphicFrame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609600" y="182403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1333500" y="1892300"/>
          <a:ext cx="1536700" cy="469900"/>
        </p:xfrm>
        <a:graphic>
          <a:graphicData uri="http://schemas.openxmlformats.org/presentationml/2006/ole">
            <p:oleObj spid="_x0000_s61445" name="Equation" r:id="rId4" imgW="1536700" imgH="469900" progId="Equation.3">
              <p:embed/>
            </p:oleObj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2843213" y="1557338"/>
          <a:ext cx="1943100" cy="1103312"/>
        </p:xfrm>
        <a:graphic>
          <a:graphicData uri="http://schemas.openxmlformats.org/presentationml/2006/ole">
            <p:oleObj spid="_x0000_s61446" name="公式" r:id="rId5" imgW="850531" imgH="482391" progId="Equation.3">
              <p:embed/>
            </p:oleObj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4716463" y="1844675"/>
          <a:ext cx="2016125" cy="582613"/>
        </p:xfrm>
        <a:graphic>
          <a:graphicData uri="http://schemas.openxmlformats.org/presentationml/2006/ole">
            <p:oleObj spid="_x0000_s61447" name="公式" r:id="rId6" imgW="875920" imgH="253890" progId="Equation.3">
              <p:embed/>
            </p:oleObj>
          </a:graphicData>
        </a:graphic>
      </p:graphicFrame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609600" y="28336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1119188" y="2971800"/>
          <a:ext cx="1193800" cy="393700"/>
        </p:xfrm>
        <a:graphic>
          <a:graphicData uri="http://schemas.openxmlformats.org/presentationml/2006/ole">
            <p:oleObj spid="_x0000_s61449" name="Equation" r:id="rId7" imgW="1193800" imgH="393700" progId="Equation.3">
              <p:embed/>
            </p:oleObj>
          </a:graphicData>
        </a:graphic>
      </p:graphicFrame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2362200" y="283368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2952750" y="2959100"/>
          <a:ext cx="939800" cy="393700"/>
        </p:xfrm>
        <a:graphic>
          <a:graphicData uri="http://schemas.openxmlformats.org/presentationml/2006/ole">
            <p:oleObj spid="_x0000_s61451" name="Equation" r:id="rId8" imgW="939392" imgH="393529" progId="Equation.3">
              <p:embed/>
            </p:oleObj>
          </a:graphicData>
        </a:graphic>
      </p:graphicFrame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3962400" y="28336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61453" name="Object 13"/>
          <p:cNvGraphicFramePr>
            <a:graphicFrameLocks noChangeAspect="1"/>
          </p:cNvGraphicFramePr>
          <p:nvPr/>
        </p:nvGraphicFramePr>
        <p:xfrm>
          <a:off x="4500563" y="2852738"/>
          <a:ext cx="2016125" cy="568325"/>
        </p:xfrm>
        <a:graphic>
          <a:graphicData uri="http://schemas.openxmlformats.org/presentationml/2006/ole">
            <p:oleObj spid="_x0000_s61453" name="公式" r:id="rId9" imgW="901309" imgH="253890" progId="Equation.3">
              <p:embed/>
            </p:oleObj>
          </a:graphicData>
        </a:graphic>
      </p:graphicFrame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6553200" y="287813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必有</a:t>
            </a:r>
          </a:p>
        </p:txBody>
      </p:sp>
      <p:graphicFrame>
        <p:nvGraphicFramePr>
          <p:cNvPr id="61455" name="Object 15"/>
          <p:cNvGraphicFramePr>
            <a:graphicFrameLocks noChangeAspect="1"/>
          </p:cNvGraphicFramePr>
          <p:nvPr/>
        </p:nvGraphicFramePr>
        <p:xfrm>
          <a:off x="2195513" y="3643313"/>
          <a:ext cx="3455987" cy="1162050"/>
        </p:xfrm>
        <a:graphic>
          <a:graphicData uri="http://schemas.openxmlformats.org/presentationml/2006/ole">
            <p:oleObj spid="_x0000_s61455" name="公式" r:id="rId10" imgW="1435100" imgH="482600" progId="Equation.3">
              <p:embed/>
            </p:oleObj>
          </a:graphicData>
        </a:graphic>
      </p:graphicFrame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755650" y="51577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graphicFrame>
        <p:nvGraphicFramePr>
          <p:cNvPr id="61457" name="Object 17"/>
          <p:cNvGraphicFramePr>
            <a:graphicFrameLocks noChangeAspect="1"/>
          </p:cNvGraphicFramePr>
          <p:nvPr/>
        </p:nvGraphicFramePr>
        <p:xfrm>
          <a:off x="2451100" y="4953000"/>
          <a:ext cx="1968500" cy="939800"/>
        </p:xfrm>
        <a:graphic>
          <a:graphicData uri="http://schemas.openxmlformats.org/presentationml/2006/ole">
            <p:oleObj spid="_x0000_s61457" name="Equation" r:id="rId11" imgW="1968500" imgH="939800" progId="Equation.3">
              <p:embed/>
            </p:oleObj>
          </a:graphicData>
        </a:graphic>
      </p:graphicFrame>
      <p:graphicFrame>
        <p:nvGraphicFramePr>
          <p:cNvPr id="61458" name="Object 18"/>
          <p:cNvGraphicFramePr>
            <a:graphicFrameLocks noChangeAspect="1"/>
          </p:cNvGraphicFramePr>
          <p:nvPr/>
        </p:nvGraphicFramePr>
        <p:xfrm>
          <a:off x="6659563" y="1851025"/>
          <a:ext cx="1368425" cy="622300"/>
        </p:xfrm>
        <a:graphic>
          <a:graphicData uri="http://schemas.openxmlformats.org/presentationml/2006/ole">
            <p:oleObj spid="_x0000_s61458" name="公式" r:id="rId12" imgW="558558" imgH="253890" progId="Equation.3">
              <p:embed/>
            </p:oleObj>
          </a:graphicData>
        </a:graphic>
      </p:graphicFrame>
      <p:pic>
        <p:nvPicPr>
          <p:cNvPr id="61459" name="Picture 19" descr="机动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1461" name="Picture 21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1462" name="Picture 22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1463" name="Picture 2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1464" name="Picture 24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61465" name="Picture 25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graphicFrame>
        <p:nvGraphicFramePr>
          <p:cNvPr id="61466" name="Object 26"/>
          <p:cNvGraphicFramePr>
            <a:graphicFrameLocks noChangeAspect="1"/>
          </p:cNvGraphicFramePr>
          <p:nvPr/>
        </p:nvGraphicFramePr>
        <p:xfrm>
          <a:off x="5580063" y="4076700"/>
          <a:ext cx="647700" cy="374650"/>
        </p:xfrm>
        <a:graphic>
          <a:graphicData uri="http://schemas.openxmlformats.org/presentationml/2006/ole">
            <p:oleObj spid="_x0000_s61466" name="公式" r:id="rId20" imgW="241195" imgH="139639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  <p:bldP spid="61448" grpId="0" autoUpdateAnimBg="0"/>
      <p:bldP spid="61450" grpId="0" autoUpdateAnimBg="0"/>
      <p:bldP spid="61452" grpId="0" autoUpdateAnimBg="0"/>
      <p:bldP spid="61454" grpId="0" autoUpdateAnimBg="0"/>
      <p:bldP spid="614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281940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练习</a:t>
            </a:r>
            <a:r>
              <a:rPr lang="zh-CN" altLang="en-US" sz="2800">
                <a:ea typeface="楷体_GB2312" pitchFamily="49" charset="-122"/>
              </a:rPr>
              <a:t>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2555875" y="476250"/>
          <a:ext cx="1968500" cy="939800"/>
        </p:xfrm>
        <a:graphic>
          <a:graphicData uri="http://schemas.openxmlformats.org/presentationml/2006/ole">
            <p:oleObj spid="_x0000_s14339" name="Equation" r:id="rId3" imgW="1968500" imgH="939800" progId="Equation.3">
              <p:embed/>
            </p:oleObj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9600" y="182403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1333500" y="1892300"/>
          <a:ext cx="1536700" cy="469900"/>
        </p:xfrm>
        <a:graphic>
          <a:graphicData uri="http://schemas.openxmlformats.org/presentationml/2006/ole">
            <p:oleObj spid="_x0000_s14342" name="Equation" r:id="rId4" imgW="1536700" imgH="469900" progId="Equation.3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978150" y="1587500"/>
          <a:ext cx="1905000" cy="1079500"/>
        </p:xfrm>
        <a:graphic>
          <a:graphicData uri="http://schemas.openxmlformats.org/presentationml/2006/ole">
            <p:oleObj spid="_x0000_s14343" name="Equation" r:id="rId5" imgW="1905000" imgH="1079500" progId="Equation.3">
              <p:embed/>
            </p:oleObj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5029200" y="1905000"/>
          <a:ext cx="1689100" cy="469900"/>
        </p:xfrm>
        <a:graphic>
          <a:graphicData uri="http://schemas.openxmlformats.org/presentationml/2006/ole">
            <p:oleObj spid="_x0000_s14344" name="Equation" r:id="rId6" imgW="1689100" imgH="469900" progId="Equation.3">
              <p:embed/>
            </p:oleObj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09600" y="28336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1119188" y="2971800"/>
          <a:ext cx="1193800" cy="393700"/>
        </p:xfrm>
        <a:graphic>
          <a:graphicData uri="http://schemas.openxmlformats.org/presentationml/2006/ole">
            <p:oleObj spid="_x0000_s14346" name="Equation" r:id="rId7" imgW="1193800" imgH="393700" progId="Equation.3">
              <p:embed/>
            </p:oleObj>
          </a:graphicData>
        </a:graphic>
      </p:graphicFrame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362200" y="283368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2952750" y="2959100"/>
          <a:ext cx="939800" cy="393700"/>
        </p:xfrm>
        <a:graphic>
          <a:graphicData uri="http://schemas.openxmlformats.org/presentationml/2006/ole">
            <p:oleObj spid="_x0000_s14348" name="Equation" r:id="rId8" imgW="939392" imgH="393529" progId="Equation.3">
              <p:embed/>
            </p:oleObj>
          </a:graphicData>
        </a:graphic>
      </p:graphicFrame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962400" y="28336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4495800" y="2895600"/>
          <a:ext cx="2019300" cy="469900"/>
        </p:xfrm>
        <a:graphic>
          <a:graphicData uri="http://schemas.openxmlformats.org/presentationml/2006/ole">
            <p:oleObj spid="_x0000_s14350" name="Equation" r:id="rId9" imgW="2019300" imgH="469900" progId="Equation.3">
              <p:embed/>
            </p:oleObj>
          </a:graphicData>
        </a:graphic>
      </p:graphicFrame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553200" y="287813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必有</a:t>
            </a:r>
          </a:p>
        </p:txBody>
      </p:sp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2400300" y="3559175"/>
          <a:ext cx="2171700" cy="1079500"/>
        </p:xfrm>
        <a:graphic>
          <a:graphicData uri="http://schemas.openxmlformats.org/presentationml/2006/ole">
            <p:oleObj spid="_x0000_s14352" name="Equation" r:id="rId10" imgW="2171700" imgH="1079500" progId="Equation.3">
              <p:embed/>
            </p:oleObj>
          </a:graphicData>
        </a:graphic>
      </p:graphicFrame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04850" y="5249863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graphicFrame>
        <p:nvGraphicFramePr>
          <p:cNvPr id="14354" name="Object 18"/>
          <p:cNvGraphicFramePr>
            <a:graphicFrameLocks noChangeAspect="1"/>
          </p:cNvGraphicFramePr>
          <p:nvPr/>
        </p:nvGraphicFramePr>
        <p:xfrm>
          <a:off x="2451100" y="4953000"/>
          <a:ext cx="1968500" cy="939800"/>
        </p:xfrm>
        <a:graphic>
          <a:graphicData uri="http://schemas.openxmlformats.org/presentationml/2006/ole">
            <p:oleObj spid="_x0000_s14354" name="Equation" r:id="rId11" imgW="1968500" imgH="939800" progId="Equation.3">
              <p:embed/>
            </p:oleObj>
          </a:graphicData>
        </a:graphic>
      </p:graphicFrame>
      <p:graphicFrame>
        <p:nvGraphicFramePr>
          <p:cNvPr id="14355" name="Object 19"/>
          <p:cNvGraphicFramePr>
            <a:graphicFrameLocks noChangeAspect="1"/>
          </p:cNvGraphicFramePr>
          <p:nvPr/>
        </p:nvGraphicFramePr>
        <p:xfrm>
          <a:off x="6832600" y="1905000"/>
          <a:ext cx="1168400" cy="469900"/>
        </p:xfrm>
        <a:graphic>
          <a:graphicData uri="http://schemas.openxmlformats.org/presentationml/2006/ole">
            <p:oleObj spid="_x0000_s14355" name="Equation" r:id="rId12" imgW="1168400" imgH="469900" progId="Equation.3">
              <p:embed/>
            </p:oleObj>
          </a:graphicData>
        </a:graphic>
      </p:graphicFrame>
      <p:pic>
        <p:nvPicPr>
          <p:cNvPr id="14372" name="Picture 36" descr="机动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4374" name="Picture 38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4376" name="Picture 40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4377" name="Picture 41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14378" name="Picture 4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14379" name="Picture 43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45" grpId="0" autoUpdateAnimBg="0"/>
      <p:bldP spid="14347" grpId="0" autoUpdateAnimBg="0"/>
      <p:bldP spid="14349" grpId="0" autoUpdateAnimBg="0"/>
      <p:bldP spid="14351" grpId="0" autoUpdateAnimBg="0"/>
      <p:bldP spid="1435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4343400" cy="609600"/>
          </a:xfrm>
        </p:spPr>
        <p:txBody>
          <a:bodyPr/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(3) 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左极限与右极限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58775" y="98583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左极限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1911350" y="857250"/>
          <a:ext cx="1365250" cy="666750"/>
        </p:xfrm>
        <a:graphic>
          <a:graphicData uri="http://schemas.openxmlformats.org/presentationml/2006/ole">
            <p:oleObj spid="_x0000_s65540" name="Equation" r:id="rId3" imgW="545626" imgH="266469" progId="Equation.3">
              <p:embed/>
            </p:oleObj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3124200" y="927100"/>
          <a:ext cx="2252663" cy="825500"/>
        </p:xfrm>
        <a:graphic>
          <a:graphicData uri="http://schemas.openxmlformats.org/presentationml/2006/ole">
            <p:oleObj spid="_x0000_s65541" name="Equation" r:id="rId4" imgW="901309" imgH="330057" progId="Equation.3">
              <p:embed/>
            </p:oleObj>
          </a:graphicData>
        </a:graphic>
      </p:graphicFrame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1752600" y="198755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 flipH="1">
            <a:off x="1752600" y="210185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2724150" y="1787525"/>
          <a:ext cx="1301750" cy="508000"/>
        </p:xfrm>
        <a:graphic>
          <a:graphicData uri="http://schemas.openxmlformats.org/presentationml/2006/ole">
            <p:oleObj spid="_x0000_s65544" name="Equation" r:id="rId5" imgW="520474" imgH="203112" progId="Equation.3">
              <p:embed/>
            </p:oleObj>
          </a:graphicData>
        </a:graphic>
      </p:graphicFrame>
      <p:graphicFrame>
        <p:nvGraphicFramePr>
          <p:cNvPr id="65545" name="Object 9"/>
          <p:cNvGraphicFramePr>
            <a:graphicFrameLocks noChangeAspect="1"/>
          </p:cNvGraphicFramePr>
          <p:nvPr/>
        </p:nvGraphicFramePr>
        <p:xfrm>
          <a:off x="4038600" y="1816100"/>
          <a:ext cx="1266825" cy="506413"/>
        </p:xfrm>
        <a:graphic>
          <a:graphicData uri="http://schemas.openxmlformats.org/presentationml/2006/ole">
            <p:oleObj spid="_x0000_s65545" name="Equation" r:id="rId6" imgW="507780" imgH="203112" progId="Equation.3">
              <p:embed/>
            </p:oleObj>
          </a:graphicData>
        </a:graphic>
      </p:graphicFrame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5257800" y="17399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65547" name="Object 11"/>
          <p:cNvGraphicFramePr>
            <a:graphicFrameLocks noChangeAspect="1"/>
          </p:cNvGraphicFramePr>
          <p:nvPr/>
        </p:nvGraphicFramePr>
        <p:xfrm>
          <a:off x="5749925" y="1776413"/>
          <a:ext cx="2474913" cy="571500"/>
        </p:xfrm>
        <a:graphic>
          <a:graphicData uri="http://schemas.openxmlformats.org/presentationml/2006/ole">
            <p:oleObj spid="_x0000_s65547" name="Equation" r:id="rId7" imgW="990600" imgH="228600" progId="Equation.3">
              <p:embed/>
            </p:oleObj>
          </a:graphicData>
        </a:graphic>
      </p:graphicFrame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2651125" y="239395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65549" name="Object 13"/>
          <p:cNvGraphicFramePr>
            <a:graphicFrameLocks noChangeAspect="1"/>
          </p:cNvGraphicFramePr>
          <p:nvPr/>
        </p:nvGraphicFramePr>
        <p:xfrm>
          <a:off x="3660775" y="2336800"/>
          <a:ext cx="2411413" cy="635000"/>
        </p:xfrm>
        <a:graphic>
          <a:graphicData uri="http://schemas.openxmlformats.org/presentationml/2006/ole">
            <p:oleObj spid="_x0000_s65549" name="Equation" r:id="rId8" imgW="965200" imgH="254000" progId="Equation.3">
              <p:embed/>
            </p:oleObj>
          </a:graphicData>
        </a:graphic>
      </p:graphicFrame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358775" y="2982913"/>
            <a:ext cx="1546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右极限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65551" name="Object 15"/>
          <p:cNvGraphicFramePr>
            <a:graphicFrameLocks noChangeAspect="1"/>
          </p:cNvGraphicFramePr>
          <p:nvPr/>
        </p:nvGraphicFramePr>
        <p:xfrm>
          <a:off x="1905000" y="2909888"/>
          <a:ext cx="1365250" cy="666750"/>
        </p:xfrm>
        <a:graphic>
          <a:graphicData uri="http://schemas.openxmlformats.org/presentationml/2006/ole">
            <p:oleObj spid="_x0000_s65551" name="Equation" r:id="rId9" imgW="545626" imgH="266469" progId="Equation.3">
              <p:embed/>
            </p:oleObj>
          </a:graphicData>
        </a:graphic>
      </p:graphicFrame>
      <p:graphicFrame>
        <p:nvGraphicFramePr>
          <p:cNvPr id="65552" name="Object 16"/>
          <p:cNvGraphicFramePr>
            <a:graphicFrameLocks noChangeAspect="1"/>
          </p:cNvGraphicFramePr>
          <p:nvPr/>
        </p:nvGraphicFramePr>
        <p:xfrm>
          <a:off x="3124200" y="2998788"/>
          <a:ext cx="2252663" cy="825500"/>
        </p:xfrm>
        <a:graphic>
          <a:graphicData uri="http://schemas.openxmlformats.org/presentationml/2006/ole">
            <p:oleObj spid="_x0000_s65552" name="Equation" r:id="rId10" imgW="901309" imgH="330057" progId="Equation.3">
              <p:embed/>
            </p:oleObj>
          </a:graphicData>
        </a:graphic>
      </p:graphicFrame>
      <p:sp>
        <p:nvSpPr>
          <p:cNvPr id="65553" name="Line 17"/>
          <p:cNvSpPr>
            <a:spLocks noChangeShapeType="1"/>
          </p:cNvSpPr>
          <p:nvPr/>
        </p:nvSpPr>
        <p:spPr bwMode="auto">
          <a:xfrm>
            <a:off x="1771650" y="3984625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1752600" y="4103688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65555" name="Object 19"/>
          <p:cNvGraphicFramePr>
            <a:graphicFrameLocks noChangeAspect="1"/>
          </p:cNvGraphicFramePr>
          <p:nvPr/>
        </p:nvGraphicFramePr>
        <p:xfrm>
          <a:off x="2667000" y="3803650"/>
          <a:ext cx="1301750" cy="508000"/>
        </p:xfrm>
        <a:graphic>
          <a:graphicData uri="http://schemas.openxmlformats.org/presentationml/2006/ole">
            <p:oleObj spid="_x0000_s65555" name="Equation" r:id="rId11" imgW="520474" imgH="203112" progId="Equation.3">
              <p:embed/>
            </p:oleObj>
          </a:graphicData>
        </a:graphic>
      </p:graphicFrame>
      <p:graphicFrame>
        <p:nvGraphicFramePr>
          <p:cNvPr id="65556" name="Object 20"/>
          <p:cNvGraphicFramePr>
            <a:graphicFrameLocks noChangeAspect="1"/>
          </p:cNvGraphicFramePr>
          <p:nvPr/>
        </p:nvGraphicFramePr>
        <p:xfrm>
          <a:off x="4070350" y="3832225"/>
          <a:ext cx="1266825" cy="506413"/>
        </p:xfrm>
        <a:graphic>
          <a:graphicData uri="http://schemas.openxmlformats.org/presentationml/2006/ole">
            <p:oleObj spid="_x0000_s65556" name="Equation" r:id="rId12" imgW="507780" imgH="203112" progId="Equation.3">
              <p:embed/>
            </p:oleObj>
          </a:graphicData>
        </a:graphic>
      </p:graphicFrame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5391150" y="37719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65558" name="Object 22"/>
          <p:cNvGraphicFramePr>
            <a:graphicFrameLocks noChangeAspect="1"/>
          </p:cNvGraphicFramePr>
          <p:nvPr/>
        </p:nvGraphicFramePr>
        <p:xfrm>
          <a:off x="5970588" y="3789363"/>
          <a:ext cx="2538412" cy="571500"/>
        </p:xfrm>
        <a:graphic>
          <a:graphicData uri="http://schemas.openxmlformats.org/presentationml/2006/ole">
            <p:oleObj spid="_x0000_s65558" name="Equation" r:id="rId13" imgW="1016000" imgH="228600" progId="Equation.3">
              <p:embed/>
            </p:oleObj>
          </a:graphicData>
        </a:graphic>
      </p:graphicFrame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2667000" y="4371975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65560" name="Object 24"/>
          <p:cNvGraphicFramePr>
            <a:graphicFrameLocks noChangeAspect="1"/>
          </p:cNvGraphicFramePr>
          <p:nvPr/>
        </p:nvGraphicFramePr>
        <p:xfrm>
          <a:off x="3733800" y="4306888"/>
          <a:ext cx="2411413" cy="635000"/>
        </p:xfrm>
        <a:graphic>
          <a:graphicData uri="http://schemas.openxmlformats.org/presentationml/2006/ole">
            <p:oleObj spid="_x0000_s65560" name="Equation" r:id="rId14" imgW="965200" imgH="254000" progId="Equation.3">
              <p:embed/>
            </p:oleObj>
          </a:graphicData>
        </a:graphic>
      </p:graphicFrame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358775" y="4829175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定理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3 .</a:t>
            </a:r>
          </a:p>
        </p:txBody>
      </p:sp>
      <p:graphicFrame>
        <p:nvGraphicFramePr>
          <p:cNvPr id="65562" name="Object 26"/>
          <p:cNvGraphicFramePr>
            <a:graphicFrameLocks noChangeAspect="1"/>
          </p:cNvGraphicFramePr>
          <p:nvPr/>
        </p:nvGraphicFramePr>
        <p:xfrm>
          <a:off x="873125" y="5272088"/>
          <a:ext cx="2220913" cy="825500"/>
        </p:xfrm>
        <a:graphic>
          <a:graphicData uri="http://schemas.openxmlformats.org/presentationml/2006/ole">
            <p:oleObj spid="_x0000_s65562" name="Equation" r:id="rId15" imgW="889000" imgH="330200" progId="Equation.3">
              <p:embed/>
            </p:oleObj>
          </a:graphicData>
        </a:graphic>
      </p:graphicFrame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3159125" y="5487988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>
            <a:off x="3159125" y="5603875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65565" name="Object 29"/>
          <p:cNvGraphicFramePr>
            <a:graphicFrameLocks noChangeAspect="1"/>
          </p:cNvGraphicFramePr>
          <p:nvPr/>
        </p:nvGraphicFramePr>
        <p:xfrm>
          <a:off x="4038600" y="5257800"/>
          <a:ext cx="4156075" cy="825500"/>
        </p:xfrm>
        <a:graphic>
          <a:graphicData uri="http://schemas.openxmlformats.org/presentationml/2006/ole">
            <p:oleObj spid="_x0000_s65565" name="Equation" r:id="rId16" imgW="1663700" imgH="330200" progId="Equation.3">
              <p:embed/>
            </p:oleObj>
          </a:graphicData>
        </a:graphic>
      </p:graphicFrame>
      <p:pic>
        <p:nvPicPr>
          <p:cNvPr id="65566" name="Picture 30" descr="机动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5568" name="Picture 32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5569" name="Picture 33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5570" name="Picture 34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5571" name="Picture 35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65572" name="Picture 36" descr="目录">
            <a:hlinkClick r:id="rId22" action="ppaction://hlinksldjump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utoUpdateAnimBg="0"/>
      <p:bldP spid="65542" grpId="0" animBg="1"/>
      <p:bldP spid="65543" grpId="0" animBg="1"/>
      <p:bldP spid="65546" grpId="0" autoUpdateAnimBg="0"/>
      <p:bldP spid="65548" grpId="0" autoUpdateAnimBg="0"/>
      <p:bldP spid="65550" grpId="0" autoUpdateAnimBg="0"/>
      <p:bldP spid="65553" grpId="0" animBg="1"/>
      <p:bldP spid="65554" grpId="0" animBg="1"/>
      <p:bldP spid="65557" grpId="0" autoUpdateAnimBg="0"/>
      <p:bldP spid="65559" grpId="0" autoUpdateAnimBg="0"/>
      <p:bldP spid="65561" grpId="0" autoUpdateAnimBg="0"/>
      <p:bldP spid="65563" grpId="0" animBg="1"/>
      <p:bldP spid="655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2588"/>
            <a:ext cx="2738438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42.</a:t>
            </a:r>
            <a:r>
              <a:rPr lang="en-US" altLang="zh-CN" sz="2800">
                <a:ea typeface="楷体_GB2312" pitchFamily="49" charset="-122"/>
              </a:rPr>
              <a:t>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设函数</a:t>
            </a:r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1763713" y="908050"/>
          <a:ext cx="3352800" cy="1647825"/>
        </p:xfrm>
        <a:graphic>
          <a:graphicData uri="http://schemas.openxmlformats.org/presentationml/2006/ole">
            <p:oleObj spid="_x0000_s66563" name="公式" r:id="rId3" imgW="1447800" imgH="711200" progId="Equation.3">
              <p:embed/>
            </p:oleObj>
          </a:graphicData>
        </a:graphic>
      </p:graphicFrame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52400" y="25288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讨论 </a:t>
            </a:r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1044575" y="2552700"/>
          <a:ext cx="1047750" cy="442913"/>
        </p:xfrm>
        <a:graphic>
          <a:graphicData uri="http://schemas.openxmlformats.org/presentationml/2006/ole">
            <p:oleObj spid="_x0000_s66565" name="Equation" r:id="rId4" imgW="418918" imgH="177723" progId="Equation.3">
              <p:embed/>
            </p:oleObj>
          </a:graphicData>
        </a:graphic>
      </p:graphicFrame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2057400" y="2505075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</a:p>
        </p:txBody>
      </p: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2514600" y="2552700"/>
          <a:ext cx="857250" cy="508000"/>
        </p:xfrm>
        <a:graphic>
          <a:graphicData uri="http://schemas.openxmlformats.org/presentationml/2006/ole">
            <p:oleObj spid="_x0000_s66567" name="Equation" r:id="rId5" imgW="342751" imgH="203112" progId="Equation.3">
              <p:embed/>
            </p:oleObj>
          </a:graphicData>
        </a:graphic>
      </p:graphicFrame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3352800" y="2519363"/>
            <a:ext cx="3235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的极限是否存在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 </a:t>
            </a:r>
            <a:endParaRPr kumimoji="1" lang="en-US" altLang="zh-CN" sz="2400">
              <a:solidFill>
                <a:schemeClr val="accent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grpSp>
        <p:nvGrpSpPr>
          <p:cNvPr id="66569" name="Group 9"/>
          <p:cNvGrpSpPr>
            <a:grpSpLocks/>
          </p:cNvGrpSpPr>
          <p:nvPr/>
        </p:nvGrpSpPr>
        <p:grpSpPr bwMode="auto">
          <a:xfrm>
            <a:off x="6008688" y="546100"/>
            <a:ext cx="2065337" cy="1952625"/>
            <a:chOff x="3648" y="31"/>
            <a:chExt cx="1531" cy="1445"/>
          </a:xfrm>
        </p:grpSpPr>
        <p:sp>
          <p:nvSpPr>
            <p:cNvPr id="66570" name="Line 10"/>
            <p:cNvSpPr>
              <a:spLocks noChangeShapeType="1"/>
            </p:cNvSpPr>
            <p:nvPr/>
          </p:nvSpPr>
          <p:spPr bwMode="auto">
            <a:xfrm>
              <a:off x="3648" y="864"/>
              <a:ext cx="124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6571" name="Line 11"/>
            <p:cNvSpPr>
              <a:spLocks noChangeShapeType="1"/>
            </p:cNvSpPr>
            <p:nvPr/>
          </p:nvSpPr>
          <p:spPr bwMode="auto">
            <a:xfrm flipV="1">
              <a:off x="4320" y="48"/>
              <a:ext cx="0" cy="142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66572" name="Object 12"/>
            <p:cNvGraphicFramePr>
              <a:graphicFrameLocks noChangeAspect="1"/>
            </p:cNvGraphicFramePr>
            <p:nvPr/>
          </p:nvGraphicFramePr>
          <p:xfrm>
            <a:off x="4944" y="750"/>
            <a:ext cx="235" cy="258"/>
          </p:xfrm>
          <a:graphic>
            <a:graphicData uri="http://schemas.openxmlformats.org/presentationml/2006/ole">
              <p:oleObj spid="_x0000_s66572" name="Equation" r:id="rId6" imgW="126835" imgH="139518" progId="Equation.3">
                <p:embed/>
              </p:oleObj>
            </a:graphicData>
          </a:graphic>
        </p:graphicFrame>
        <p:graphicFrame>
          <p:nvGraphicFramePr>
            <p:cNvPr id="66573" name="Object 13"/>
            <p:cNvGraphicFramePr>
              <a:graphicFrameLocks noChangeAspect="1"/>
            </p:cNvGraphicFramePr>
            <p:nvPr/>
          </p:nvGraphicFramePr>
          <p:xfrm>
            <a:off x="4062" y="31"/>
            <a:ext cx="258" cy="305"/>
          </p:xfrm>
          <a:graphic>
            <a:graphicData uri="http://schemas.openxmlformats.org/presentationml/2006/ole">
              <p:oleObj spid="_x0000_s66573" name="Equation" r:id="rId7" imgW="139579" imgH="164957" progId="Equation.3">
                <p:embed/>
              </p:oleObj>
            </a:graphicData>
          </a:graphic>
        </p:graphicFrame>
        <p:graphicFrame>
          <p:nvGraphicFramePr>
            <p:cNvPr id="66574" name="Object 14"/>
            <p:cNvGraphicFramePr>
              <a:graphicFrameLocks noChangeAspect="1"/>
            </p:cNvGraphicFramePr>
            <p:nvPr/>
          </p:nvGraphicFramePr>
          <p:xfrm>
            <a:off x="4080" y="846"/>
            <a:ext cx="235" cy="258"/>
          </p:xfrm>
          <a:graphic>
            <a:graphicData uri="http://schemas.openxmlformats.org/presentationml/2006/ole">
              <p:oleObj spid="_x0000_s66574" name="Equation" r:id="rId8" imgW="126835" imgH="139518" progId="Equation.3">
                <p:embed/>
              </p:oleObj>
            </a:graphicData>
          </a:graphic>
        </p:graphicFrame>
      </p:grpSp>
      <p:sp>
        <p:nvSpPr>
          <p:cNvPr id="66575" name="Oval 15"/>
          <p:cNvSpPr>
            <a:spLocks noChangeArrowheads="1"/>
          </p:cNvSpPr>
          <p:nvPr/>
        </p:nvSpPr>
        <p:spPr bwMode="auto">
          <a:xfrm>
            <a:off x="6883400" y="1646238"/>
            <a:ext cx="55563" cy="5556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pSp>
        <p:nvGrpSpPr>
          <p:cNvPr id="66576" name="Group 16"/>
          <p:cNvGrpSpPr>
            <a:grpSpLocks/>
          </p:cNvGrpSpPr>
          <p:nvPr/>
        </p:nvGrpSpPr>
        <p:grpSpPr bwMode="auto">
          <a:xfrm>
            <a:off x="5294313" y="1746250"/>
            <a:ext cx="2070100" cy="768350"/>
            <a:chOff x="3113" y="967"/>
            <a:chExt cx="1535" cy="569"/>
          </a:xfrm>
        </p:grpSpPr>
        <p:grpSp>
          <p:nvGrpSpPr>
            <p:cNvPr id="66577" name="Group 17"/>
            <p:cNvGrpSpPr>
              <a:grpSpLocks/>
            </p:cNvGrpSpPr>
            <p:nvPr/>
          </p:nvGrpSpPr>
          <p:grpSpPr bwMode="auto">
            <a:xfrm>
              <a:off x="3113" y="967"/>
              <a:ext cx="1535" cy="569"/>
              <a:chOff x="3113" y="967"/>
              <a:chExt cx="1535" cy="569"/>
            </a:xfrm>
          </p:grpSpPr>
          <p:sp>
            <p:nvSpPr>
              <p:cNvPr id="66578" name="Line 18"/>
              <p:cNvSpPr>
                <a:spLocks noChangeShapeType="1"/>
              </p:cNvSpPr>
              <p:nvPr/>
            </p:nvSpPr>
            <p:spPr bwMode="auto">
              <a:xfrm flipV="1">
                <a:off x="3888" y="1104"/>
                <a:ext cx="432" cy="43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graphicFrame>
            <p:nvGraphicFramePr>
              <p:cNvPr id="66579" name="Object 19"/>
              <p:cNvGraphicFramePr>
                <a:graphicFrameLocks noChangeAspect="1"/>
              </p:cNvGraphicFramePr>
              <p:nvPr/>
            </p:nvGraphicFramePr>
            <p:xfrm>
              <a:off x="4328" y="967"/>
              <a:ext cx="320" cy="260"/>
            </p:xfrm>
            <a:graphic>
              <a:graphicData uri="http://schemas.openxmlformats.org/presentationml/2006/ole">
                <p:oleObj spid="_x0000_s66579" name="Equation" r:id="rId9" imgW="203024" imgH="164957" progId="Equation.3">
                  <p:embed/>
                </p:oleObj>
              </a:graphicData>
            </a:graphic>
          </p:graphicFrame>
          <p:graphicFrame>
            <p:nvGraphicFramePr>
              <p:cNvPr id="66580" name="Object 20"/>
              <p:cNvGraphicFramePr>
                <a:graphicFrameLocks noChangeAspect="1"/>
              </p:cNvGraphicFramePr>
              <p:nvPr/>
            </p:nvGraphicFramePr>
            <p:xfrm>
              <a:off x="3113" y="1150"/>
              <a:ext cx="979" cy="320"/>
            </p:xfrm>
            <a:graphic>
              <a:graphicData uri="http://schemas.openxmlformats.org/presentationml/2006/ole">
                <p:oleObj spid="_x0000_s66580" name="公式" r:id="rId10" imgW="622030" imgH="203112" progId="Equation.3">
                  <p:embed/>
                </p:oleObj>
              </a:graphicData>
            </a:graphic>
          </p:graphicFrame>
        </p:grp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4291" y="1084"/>
              <a:ext cx="41" cy="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66582" name="Group 22"/>
          <p:cNvGrpSpPr>
            <a:grpSpLocks/>
          </p:cNvGrpSpPr>
          <p:nvPr/>
        </p:nvGrpSpPr>
        <p:grpSpPr bwMode="auto">
          <a:xfrm>
            <a:off x="6623050" y="814388"/>
            <a:ext cx="1952625" cy="792162"/>
            <a:chOff x="4099" y="278"/>
            <a:chExt cx="1447" cy="586"/>
          </a:xfrm>
        </p:grpSpPr>
        <p:sp>
          <p:nvSpPr>
            <p:cNvPr id="66583" name="Line 23"/>
            <p:cNvSpPr>
              <a:spLocks noChangeShapeType="1"/>
            </p:cNvSpPr>
            <p:nvPr/>
          </p:nvSpPr>
          <p:spPr bwMode="auto">
            <a:xfrm flipV="1">
              <a:off x="4320" y="288"/>
              <a:ext cx="43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66584" name="Object 24"/>
            <p:cNvGraphicFramePr>
              <a:graphicFrameLocks noChangeAspect="1"/>
            </p:cNvGraphicFramePr>
            <p:nvPr/>
          </p:nvGraphicFramePr>
          <p:xfrm>
            <a:off x="4099" y="604"/>
            <a:ext cx="197" cy="260"/>
          </p:xfrm>
          <a:graphic>
            <a:graphicData uri="http://schemas.openxmlformats.org/presentationml/2006/ole">
              <p:oleObj spid="_x0000_s66584" name="公式" r:id="rId11" imgW="126780" imgH="164814" progId="Equation.3">
                <p:embed/>
              </p:oleObj>
            </a:graphicData>
          </a:graphic>
        </p:graphicFrame>
        <p:graphicFrame>
          <p:nvGraphicFramePr>
            <p:cNvPr id="66585" name="Object 25"/>
            <p:cNvGraphicFramePr>
              <a:graphicFrameLocks noChangeAspect="1"/>
            </p:cNvGraphicFramePr>
            <p:nvPr/>
          </p:nvGraphicFramePr>
          <p:xfrm>
            <a:off x="4627" y="278"/>
            <a:ext cx="919" cy="319"/>
          </p:xfrm>
          <a:graphic>
            <a:graphicData uri="http://schemas.openxmlformats.org/presentationml/2006/ole">
              <p:oleObj spid="_x0000_s66585" name="公式" r:id="rId12" imgW="583947" imgH="203112" progId="Equation.3">
                <p:embed/>
              </p:oleObj>
            </a:graphicData>
          </a:graphic>
        </p:graphicFrame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4291" y="689"/>
              <a:ext cx="41" cy="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66587" name="Text Box 27"/>
          <p:cNvSpPr txBox="1">
            <a:spLocks noChangeArrowheads="1"/>
          </p:cNvSpPr>
          <p:nvPr/>
        </p:nvSpPr>
        <p:spPr bwMode="auto">
          <a:xfrm>
            <a:off x="609600" y="3200400"/>
            <a:ext cx="793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1476375" y="32131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因为</a:t>
            </a:r>
          </a:p>
        </p:txBody>
      </p:sp>
      <p:graphicFrame>
        <p:nvGraphicFramePr>
          <p:cNvPr id="66589" name="Object 29"/>
          <p:cNvGraphicFramePr>
            <a:graphicFrameLocks noChangeAspect="1"/>
          </p:cNvGraphicFramePr>
          <p:nvPr/>
        </p:nvGraphicFramePr>
        <p:xfrm>
          <a:off x="2384425" y="3344863"/>
          <a:ext cx="1649413" cy="825500"/>
        </p:xfrm>
        <a:graphic>
          <a:graphicData uri="http://schemas.openxmlformats.org/presentationml/2006/ole">
            <p:oleObj spid="_x0000_s66589" name="Equation" r:id="rId13" imgW="660113" imgH="330057" progId="Equation.3">
              <p:embed/>
            </p:oleObj>
          </a:graphicData>
        </a:graphic>
      </p:graphicFrame>
      <p:graphicFrame>
        <p:nvGraphicFramePr>
          <p:cNvPr id="66590" name="Object 30"/>
          <p:cNvGraphicFramePr>
            <a:graphicFrameLocks noChangeAspect="1"/>
          </p:cNvGraphicFramePr>
          <p:nvPr/>
        </p:nvGraphicFramePr>
        <p:xfrm>
          <a:off x="4016375" y="3387725"/>
          <a:ext cx="2125663" cy="698500"/>
        </p:xfrm>
        <a:graphic>
          <a:graphicData uri="http://schemas.openxmlformats.org/presentationml/2006/ole">
            <p:oleObj spid="_x0000_s66590" name="公式" r:id="rId14" imgW="850531" imgH="279279" progId="Equation.3">
              <p:embed/>
            </p:oleObj>
          </a:graphicData>
        </a:graphic>
      </p:graphicFrame>
      <p:graphicFrame>
        <p:nvGraphicFramePr>
          <p:cNvPr id="66591" name="Object 31"/>
          <p:cNvGraphicFramePr>
            <a:graphicFrameLocks noChangeAspect="1"/>
          </p:cNvGraphicFramePr>
          <p:nvPr/>
        </p:nvGraphicFramePr>
        <p:xfrm>
          <a:off x="6080125" y="3394075"/>
          <a:ext cx="792163" cy="412750"/>
        </p:xfrm>
        <a:graphic>
          <a:graphicData uri="http://schemas.openxmlformats.org/presentationml/2006/ole">
            <p:oleObj spid="_x0000_s66591" name="Equation" r:id="rId15" imgW="317087" imgH="164885" progId="Equation.3">
              <p:embed/>
            </p:oleObj>
          </a:graphicData>
        </a:graphic>
      </p:graphicFrame>
      <p:graphicFrame>
        <p:nvGraphicFramePr>
          <p:cNvPr id="66592" name="Object 32"/>
          <p:cNvGraphicFramePr>
            <a:graphicFrameLocks noChangeAspect="1"/>
          </p:cNvGraphicFramePr>
          <p:nvPr/>
        </p:nvGraphicFramePr>
        <p:xfrm>
          <a:off x="2384425" y="4262438"/>
          <a:ext cx="1649413" cy="825500"/>
        </p:xfrm>
        <a:graphic>
          <a:graphicData uri="http://schemas.openxmlformats.org/presentationml/2006/ole">
            <p:oleObj spid="_x0000_s66592" name="Equation" r:id="rId16" imgW="660113" imgH="330057" progId="Equation.3">
              <p:embed/>
            </p:oleObj>
          </a:graphicData>
        </a:graphic>
      </p:graphicFrame>
      <p:graphicFrame>
        <p:nvGraphicFramePr>
          <p:cNvPr id="66593" name="Object 33"/>
          <p:cNvGraphicFramePr>
            <a:graphicFrameLocks noChangeAspect="1"/>
          </p:cNvGraphicFramePr>
          <p:nvPr/>
        </p:nvGraphicFramePr>
        <p:xfrm>
          <a:off x="4008438" y="4291013"/>
          <a:ext cx="2030412" cy="762000"/>
        </p:xfrm>
        <a:graphic>
          <a:graphicData uri="http://schemas.openxmlformats.org/presentationml/2006/ole">
            <p:oleObj spid="_x0000_s66593" name="公式" r:id="rId17" imgW="812447" imgH="304668" progId="Equation.3">
              <p:embed/>
            </p:oleObj>
          </a:graphicData>
        </a:graphic>
      </p:graphicFrame>
      <p:graphicFrame>
        <p:nvGraphicFramePr>
          <p:cNvPr id="66594" name="Object 34"/>
          <p:cNvGraphicFramePr>
            <a:graphicFrameLocks noChangeAspect="1"/>
          </p:cNvGraphicFramePr>
          <p:nvPr/>
        </p:nvGraphicFramePr>
        <p:xfrm>
          <a:off x="5973763" y="4338638"/>
          <a:ext cx="601662" cy="412750"/>
        </p:xfrm>
        <a:graphic>
          <a:graphicData uri="http://schemas.openxmlformats.org/presentationml/2006/ole">
            <p:oleObj spid="_x0000_s66594" name="公式" r:id="rId18" imgW="241091" imgH="164957" progId="Equation.3">
              <p:embed/>
            </p:oleObj>
          </a:graphicData>
        </a:graphic>
      </p:graphicFrame>
      <p:sp>
        <p:nvSpPr>
          <p:cNvPr id="66595" name="Text Box 35"/>
          <p:cNvSpPr txBox="1">
            <a:spLocks noChangeArrowheads="1"/>
          </p:cNvSpPr>
          <p:nvPr/>
        </p:nvSpPr>
        <p:spPr bwMode="auto">
          <a:xfrm>
            <a:off x="1336675" y="5157788"/>
            <a:ext cx="1192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显然</a:t>
            </a:r>
          </a:p>
        </p:txBody>
      </p:sp>
      <p:graphicFrame>
        <p:nvGraphicFramePr>
          <p:cNvPr id="66596" name="Object 36"/>
          <p:cNvGraphicFramePr>
            <a:graphicFrameLocks noChangeAspect="1"/>
          </p:cNvGraphicFramePr>
          <p:nvPr/>
        </p:nvGraphicFramePr>
        <p:xfrm>
          <a:off x="2147888" y="5108575"/>
          <a:ext cx="2538412" cy="635000"/>
        </p:xfrm>
        <a:graphic>
          <a:graphicData uri="http://schemas.openxmlformats.org/presentationml/2006/ole">
            <p:oleObj spid="_x0000_s66596" name="Equation" r:id="rId19" imgW="1015559" imgH="253890" progId="Equation.3">
              <p:embed/>
            </p:oleObj>
          </a:graphicData>
        </a:graphic>
      </p:graphicFrame>
      <p:sp>
        <p:nvSpPr>
          <p:cNvPr id="66597" name="Text Box 37"/>
          <p:cNvSpPr txBox="1">
            <a:spLocks noChangeArrowheads="1"/>
          </p:cNvSpPr>
          <p:nvPr/>
        </p:nvSpPr>
        <p:spPr bwMode="auto">
          <a:xfrm>
            <a:off x="4662488" y="51577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所以</a:t>
            </a:r>
          </a:p>
        </p:txBody>
      </p:sp>
      <p:graphicFrame>
        <p:nvGraphicFramePr>
          <p:cNvPr id="66598" name="Object 38"/>
          <p:cNvGraphicFramePr>
            <a:graphicFrameLocks noChangeAspect="1"/>
          </p:cNvGraphicFramePr>
          <p:nvPr/>
        </p:nvGraphicFramePr>
        <p:xfrm>
          <a:off x="5500688" y="5124450"/>
          <a:ext cx="1492250" cy="825500"/>
        </p:xfrm>
        <a:graphic>
          <a:graphicData uri="http://schemas.openxmlformats.org/presentationml/2006/ole">
            <p:oleObj spid="_x0000_s66598" name="Equation" r:id="rId20" imgW="596900" imgH="330200" progId="Equation.3">
              <p:embed/>
            </p:oleObj>
          </a:graphicData>
        </a:graphic>
      </p:graphicFrame>
      <p:sp>
        <p:nvSpPr>
          <p:cNvPr id="66599" name="Text Box 39"/>
          <p:cNvSpPr txBox="1">
            <a:spLocks noChangeArrowheads="1"/>
          </p:cNvSpPr>
          <p:nvPr/>
        </p:nvSpPr>
        <p:spPr bwMode="auto">
          <a:xfrm>
            <a:off x="6948488" y="51577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不存在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pic>
        <p:nvPicPr>
          <p:cNvPr id="66600" name="Picture 40" descr="机动"/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6601" name="Text Box 41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6602" name="Picture 42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6603" name="Picture 43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6604" name="Picture 44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6605" name="Picture 45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66606" name="Picture 46" descr="目录">
            <a:hlinkClick r:id="rId26" action="ppaction://hlinksldjump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6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utoUpdateAnimBg="0"/>
      <p:bldP spid="66566" grpId="0" autoUpdateAnimBg="0"/>
      <p:bldP spid="66568" grpId="0" autoUpdateAnimBg="0"/>
      <p:bldP spid="66575" grpId="0" animBg="1"/>
      <p:bldP spid="66587" grpId="0" autoUpdateAnimBg="0"/>
      <p:bldP spid="66588" grpId="0" autoUpdateAnimBg="0"/>
      <p:bldP spid="66595" grpId="0" autoUpdateAnimBg="0"/>
      <p:bldP spid="66597" grpId="0" autoUpdateAnimBg="0"/>
      <p:bldP spid="6659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2738438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43.</a:t>
            </a:r>
            <a:r>
              <a:rPr lang="en-US" altLang="zh-CN" sz="2800">
                <a:ea typeface="楷体_GB2312" pitchFamily="49" charset="-122"/>
              </a:rPr>
              <a:t>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设函数</a:t>
            </a:r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2771775" y="549275"/>
          <a:ext cx="3441700" cy="1647825"/>
        </p:xfrm>
        <a:graphic>
          <a:graphicData uri="http://schemas.openxmlformats.org/presentationml/2006/ole">
            <p:oleObj spid="_x0000_s67587" name="公式" r:id="rId3" imgW="1485900" imgH="711200" progId="Equation.3">
              <p:embed/>
            </p:oleObj>
          </a:graphicData>
        </a:graphic>
      </p:graphicFrame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971550" y="2349500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 </a:t>
            </a:r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1431925" y="2373313"/>
          <a:ext cx="1047750" cy="442912"/>
        </p:xfrm>
        <a:graphic>
          <a:graphicData uri="http://schemas.openxmlformats.org/presentationml/2006/ole">
            <p:oleObj spid="_x0000_s67589" name="Equation" r:id="rId4" imgW="418918" imgH="177723" progId="Equation.3">
              <p:embed/>
            </p:oleObj>
          </a:graphicData>
        </a:graphic>
      </p:graphicFrame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444750" y="23256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</a:p>
        </p:txBody>
      </p:sp>
      <p:graphicFrame>
        <p:nvGraphicFramePr>
          <p:cNvPr id="67591" name="Object 7"/>
          <p:cNvGraphicFramePr>
            <a:graphicFrameLocks noChangeAspect="1"/>
          </p:cNvGraphicFramePr>
          <p:nvPr/>
        </p:nvGraphicFramePr>
        <p:xfrm>
          <a:off x="2874963" y="2411413"/>
          <a:ext cx="792162" cy="469900"/>
        </p:xfrm>
        <a:graphic>
          <a:graphicData uri="http://schemas.openxmlformats.org/presentationml/2006/ole">
            <p:oleObj spid="_x0000_s67591" name="Equation" r:id="rId5" imgW="342751" imgH="203112" progId="Equation.3">
              <p:embed/>
            </p:oleObj>
          </a:graphicData>
        </a:graphic>
      </p:graphicFrame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3595688" y="2339975"/>
            <a:ext cx="3811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的极限存在，求常数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. </a:t>
            </a:r>
            <a:endParaRPr kumimoji="1" lang="en-US" altLang="zh-CN" sz="2400">
              <a:solidFill>
                <a:schemeClr val="accent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644525" y="3027363"/>
            <a:ext cx="793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1511300" y="3040063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因为</a:t>
            </a:r>
          </a:p>
        </p:txBody>
      </p:sp>
      <p:graphicFrame>
        <p:nvGraphicFramePr>
          <p:cNvPr id="67595" name="Object 11"/>
          <p:cNvGraphicFramePr>
            <a:graphicFrameLocks noChangeAspect="1"/>
          </p:cNvGraphicFramePr>
          <p:nvPr/>
        </p:nvGraphicFramePr>
        <p:xfrm>
          <a:off x="2590800" y="3040063"/>
          <a:ext cx="1439863" cy="719137"/>
        </p:xfrm>
        <a:graphic>
          <a:graphicData uri="http://schemas.openxmlformats.org/presentationml/2006/ole">
            <p:oleObj spid="_x0000_s67595" name="Equation" r:id="rId6" imgW="660113" imgH="330057" progId="Equation.3">
              <p:embed/>
            </p:oleObj>
          </a:graphicData>
        </a:graphic>
      </p:graphicFrame>
      <p:graphicFrame>
        <p:nvGraphicFramePr>
          <p:cNvPr id="67596" name="Object 12"/>
          <p:cNvGraphicFramePr>
            <a:graphicFrameLocks noChangeAspect="1"/>
          </p:cNvGraphicFramePr>
          <p:nvPr/>
        </p:nvGraphicFramePr>
        <p:xfrm>
          <a:off x="3987800" y="3040063"/>
          <a:ext cx="2030413" cy="576262"/>
        </p:xfrm>
        <a:graphic>
          <a:graphicData uri="http://schemas.openxmlformats.org/presentationml/2006/ole">
            <p:oleObj spid="_x0000_s67596" name="公式" r:id="rId7" imgW="889000" imgH="279400" progId="Equation.3">
              <p:embed/>
            </p:oleObj>
          </a:graphicData>
        </a:graphic>
      </p:graphicFrame>
      <p:graphicFrame>
        <p:nvGraphicFramePr>
          <p:cNvPr id="67597" name="Object 13"/>
          <p:cNvGraphicFramePr>
            <a:graphicFrameLocks noChangeAspect="1"/>
          </p:cNvGraphicFramePr>
          <p:nvPr/>
        </p:nvGraphicFramePr>
        <p:xfrm>
          <a:off x="5975350" y="3111500"/>
          <a:ext cx="647700" cy="425450"/>
        </p:xfrm>
        <a:graphic>
          <a:graphicData uri="http://schemas.openxmlformats.org/presentationml/2006/ole">
            <p:oleObj spid="_x0000_s67597" name="公式" r:id="rId8" imgW="279279" imgH="165028" progId="Equation.3">
              <p:embed/>
            </p:oleObj>
          </a:graphicData>
        </a:graphic>
      </p:graphicFrame>
      <p:graphicFrame>
        <p:nvGraphicFramePr>
          <p:cNvPr id="67598" name="Object 14"/>
          <p:cNvGraphicFramePr>
            <a:graphicFrameLocks noChangeAspect="1"/>
          </p:cNvGraphicFramePr>
          <p:nvPr/>
        </p:nvGraphicFramePr>
        <p:xfrm>
          <a:off x="2487613" y="3733800"/>
          <a:ext cx="1539875" cy="769938"/>
        </p:xfrm>
        <a:graphic>
          <a:graphicData uri="http://schemas.openxmlformats.org/presentationml/2006/ole">
            <p:oleObj spid="_x0000_s67598" name="Equation" r:id="rId9" imgW="660113" imgH="330057" progId="Equation.3">
              <p:embed/>
            </p:oleObj>
          </a:graphicData>
        </a:graphic>
      </p:graphicFrame>
      <p:graphicFrame>
        <p:nvGraphicFramePr>
          <p:cNvPr id="67599" name="Object 15"/>
          <p:cNvGraphicFramePr>
            <a:graphicFrameLocks noChangeAspect="1"/>
          </p:cNvGraphicFramePr>
          <p:nvPr/>
        </p:nvGraphicFramePr>
        <p:xfrm>
          <a:off x="4032250" y="3746500"/>
          <a:ext cx="1938338" cy="701675"/>
        </p:xfrm>
        <a:graphic>
          <a:graphicData uri="http://schemas.openxmlformats.org/presentationml/2006/ole">
            <p:oleObj spid="_x0000_s67599" name="公式" r:id="rId10" imgW="875920" imgH="317362" progId="Equation.3">
              <p:embed/>
            </p:oleObj>
          </a:graphicData>
        </a:graphic>
      </p:graphicFrame>
      <p:graphicFrame>
        <p:nvGraphicFramePr>
          <p:cNvPr id="67600" name="Object 16"/>
          <p:cNvGraphicFramePr>
            <a:graphicFrameLocks noChangeAspect="1"/>
          </p:cNvGraphicFramePr>
          <p:nvPr/>
        </p:nvGraphicFramePr>
        <p:xfrm>
          <a:off x="5867400" y="3789363"/>
          <a:ext cx="665163" cy="508000"/>
        </p:xfrm>
        <a:graphic>
          <a:graphicData uri="http://schemas.openxmlformats.org/presentationml/2006/ole">
            <p:oleObj spid="_x0000_s67600" name="公式" r:id="rId11" imgW="266469" imgH="203024" progId="Equation.3">
              <p:embed/>
            </p:oleObj>
          </a:graphicData>
        </a:graphic>
      </p:graphicFrame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1042988" y="4435475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因为当</a:t>
            </a:r>
          </a:p>
        </p:txBody>
      </p:sp>
      <p:graphicFrame>
        <p:nvGraphicFramePr>
          <p:cNvPr id="67602" name="Object 18"/>
          <p:cNvGraphicFramePr>
            <a:graphicFrameLocks noChangeAspect="1"/>
          </p:cNvGraphicFramePr>
          <p:nvPr/>
        </p:nvGraphicFramePr>
        <p:xfrm>
          <a:off x="2195513" y="4508500"/>
          <a:ext cx="3816350" cy="452438"/>
        </p:xfrm>
        <a:graphic>
          <a:graphicData uri="http://schemas.openxmlformats.org/presentationml/2006/ole">
            <p:oleObj spid="_x0000_s67602" name="公式" r:id="rId12" imgW="1625600" imgH="203200" progId="Equation.3">
              <p:embed/>
            </p:oleObj>
          </a:graphicData>
        </a:graphic>
      </p:graphicFrame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1042988" y="5013325"/>
            <a:ext cx="4824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所以由极限存在的充要条件有</a:t>
            </a:r>
          </a:p>
        </p:txBody>
      </p:sp>
      <p:graphicFrame>
        <p:nvGraphicFramePr>
          <p:cNvPr id="67604" name="Object 20"/>
          <p:cNvGraphicFramePr>
            <a:graphicFrameLocks noChangeAspect="1"/>
          </p:cNvGraphicFramePr>
          <p:nvPr/>
        </p:nvGraphicFramePr>
        <p:xfrm>
          <a:off x="2843213" y="5661025"/>
          <a:ext cx="2544762" cy="593725"/>
        </p:xfrm>
        <a:graphic>
          <a:graphicData uri="http://schemas.openxmlformats.org/presentationml/2006/ole">
            <p:oleObj spid="_x0000_s67604" name="公式" r:id="rId13" imgW="1307532" imgH="304668" progId="Equation.3">
              <p:embed/>
            </p:oleObj>
          </a:graphicData>
        </a:graphic>
      </p:graphicFrame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5581650" y="56356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pic>
        <p:nvPicPr>
          <p:cNvPr id="67606" name="Picture 22" descr="机动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7608" name="Picture 24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7609" name="Picture 25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7610" name="Picture 26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7611" name="Picture 27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67612" name="Picture 28" descr="目录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graphicFrame>
        <p:nvGraphicFramePr>
          <p:cNvPr id="67613" name="Object 29"/>
          <p:cNvGraphicFramePr>
            <a:graphicFrameLocks noChangeAspect="1"/>
          </p:cNvGraphicFramePr>
          <p:nvPr/>
        </p:nvGraphicFramePr>
        <p:xfrm>
          <a:off x="6227763" y="5661025"/>
          <a:ext cx="865187" cy="479425"/>
        </p:xfrm>
        <a:graphic>
          <a:graphicData uri="http://schemas.openxmlformats.org/presentationml/2006/ole">
            <p:oleObj spid="_x0000_s67613" name="公式" r:id="rId21" imgW="406048" imgH="203024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utoUpdateAnimBg="0"/>
      <p:bldP spid="67590" grpId="0" autoUpdateAnimBg="0"/>
      <p:bldP spid="67592" grpId="0" autoUpdateAnimBg="0"/>
      <p:bldP spid="67593" grpId="0" autoUpdateAnimBg="0"/>
      <p:bldP spid="67594" grpId="0" autoUpdateAnimBg="0"/>
      <p:bldP spid="67601" grpId="0" autoUpdateAnimBg="0"/>
      <p:bldP spid="67603" grpId="0" autoUpdateAnimBg="0"/>
      <p:bldP spid="6760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611188" y="908050"/>
            <a:ext cx="309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定理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4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唯一性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3276600" y="908050"/>
          <a:ext cx="4752975" cy="666750"/>
        </p:xfrm>
        <a:graphic>
          <a:graphicData uri="http://schemas.openxmlformats.org/presentationml/2006/ole">
            <p:oleObj spid="_x0000_s68611" name="公式" r:id="rId3" imgW="2082800" imgH="292100" progId="Equation.3">
              <p:embed/>
            </p:oleObj>
          </a:graphicData>
        </a:graphic>
      </p:graphicFrame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827088" y="34290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已知</a:t>
            </a:r>
          </a:p>
        </p:txBody>
      </p:sp>
      <p:graphicFrame>
        <p:nvGraphicFramePr>
          <p:cNvPr id="68617" name="Object 9"/>
          <p:cNvGraphicFramePr>
            <a:graphicFrameLocks noChangeAspect="1"/>
          </p:cNvGraphicFramePr>
          <p:nvPr/>
        </p:nvGraphicFramePr>
        <p:xfrm>
          <a:off x="2239963" y="3451225"/>
          <a:ext cx="2184400" cy="673100"/>
        </p:xfrm>
        <a:graphic>
          <a:graphicData uri="http://schemas.openxmlformats.org/presentationml/2006/ole">
            <p:oleObj spid="_x0000_s68617" name="Equation" r:id="rId4" imgW="2184400" imgH="673100" progId="Equation.3">
              <p:embed/>
            </p:oleObj>
          </a:graphicData>
        </a:graphic>
      </p:graphicFrame>
      <p:graphicFrame>
        <p:nvGraphicFramePr>
          <p:cNvPr id="68620" name="Object 12"/>
          <p:cNvGraphicFramePr>
            <a:graphicFrameLocks noChangeAspect="1"/>
          </p:cNvGraphicFramePr>
          <p:nvPr/>
        </p:nvGraphicFramePr>
        <p:xfrm>
          <a:off x="6084888" y="3213100"/>
          <a:ext cx="2159000" cy="735013"/>
        </p:xfrm>
        <a:graphic>
          <a:graphicData uri="http://schemas.openxmlformats.org/presentationml/2006/ole">
            <p:oleObj spid="_x0000_s68620" name="公式" r:id="rId5" imgW="901309" imgH="317362" progId="Equation.3">
              <p:embed/>
            </p:oleObj>
          </a:graphicData>
        </a:graphic>
      </p:graphicFrame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3492500" y="4365625"/>
            <a:ext cx="574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68623" name="Object 15"/>
          <p:cNvGraphicFramePr>
            <a:graphicFrameLocks noChangeAspect="1"/>
          </p:cNvGraphicFramePr>
          <p:nvPr/>
        </p:nvGraphicFramePr>
        <p:xfrm>
          <a:off x="1619250" y="4941888"/>
          <a:ext cx="3502025" cy="568325"/>
        </p:xfrm>
        <a:graphic>
          <a:graphicData uri="http://schemas.openxmlformats.org/presentationml/2006/ole">
            <p:oleObj spid="_x0000_s68623" name="公式" r:id="rId6" imgW="1562100" imgH="254000" progId="Equation.3">
              <p:embed/>
            </p:oleObj>
          </a:graphicData>
        </a:graphic>
      </p:graphicFrame>
      <p:graphicFrame>
        <p:nvGraphicFramePr>
          <p:cNvPr id="68626" name="Object 18"/>
          <p:cNvGraphicFramePr>
            <a:graphicFrameLocks noChangeAspect="1"/>
          </p:cNvGraphicFramePr>
          <p:nvPr/>
        </p:nvGraphicFramePr>
        <p:xfrm>
          <a:off x="4572000" y="3429000"/>
          <a:ext cx="1512888" cy="501650"/>
        </p:xfrm>
        <a:graphic>
          <a:graphicData uri="http://schemas.openxmlformats.org/presentationml/2006/ole">
            <p:oleObj spid="_x0000_s68626" name="公式" r:id="rId7" imgW="609336" imgH="203112" progId="Equation.3">
              <p:embed/>
            </p:oleObj>
          </a:graphicData>
        </a:graphic>
      </p:graphicFrame>
      <p:graphicFrame>
        <p:nvGraphicFramePr>
          <p:cNvPr id="68635" name="Object 27"/>
          <p:cNvGraphicFramePr>
            <a:graphicFrameLocks noChangeAspect="1"/>
          </p:cNvGraphicFramePr>
          <p:nvPr/>
        </p:nvGraphicFramePr>
        <p:xfrm>
          <a:off x="539750" y="4149725"/>
          <a:ext cx="2879725" cy="765175"/>
        </p:xfrm>
        <a:graphic>
          <a:graphicData uri="http://schemas.openxmlformats.org/presentationml/2006/ole">
            <p:oleObj spid="_x0000_s68635" name="公式" r:id="rId8" imgW="1104421" imgH="317362" progId="Equation.3">
              <p:embed/>
            </p:oleObj>
          </a:graphicData>
        </a:graphic>
      </p:graphicFrame>
      <p:pic>
        <p:nvPicPr>
          <p:cNvPr id="68662" name="Picture 54" descr="机动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8663" name="Text Box 55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8664" name="Picture 5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8665" name="Picture 5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8666" name="Picture 58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8667" name="Picture 59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68668" name="Picture 60" descr="目录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sp>
        <p:nvSpPr>
          <p:cNvPr id="68669" name="Rectangle 61"/>
          <p:cNvSpPr>
            <a:spLocks noChangeArrowheads="1"/>
          </p:cNvSpPr>
          <p:nvPr/>
        </p:nvSpPr>
        <p:spPr bwMode="auto">
          <a:xfrm>
            <a:off x="250825" y="188913"/>
            <a:ext cx="35274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2. </a:t>
            </a:r>
            <a:r>
              <a:rPr kumimoji="1" lang="zh-CN" altLang="en-US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函数极限的性质</a:t>
            </a:r>
          </a:p>
        </p:txBody>
      </p:sp>
      <p:sp>
        <p:nvSpPr>
          <p:cNvPr id="68670" name="Text Box 62"/>
          <p:cNvSpPr txBox="1">
            <a:spLocks noChangeArrowheads="1"/>
          </p:cNvSpPr>
          <p:nvPr/>
        </p:nvSpPr>
        <p:spPr bwMode="auto">
          <a:xfrm>
            <a:off x="684213" y="1773238"/>
            <a:ext cx="309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定理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5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局部有界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graphicFrame>
        <p:nvGraphicFramePr>
          <p:cNvPr id="68671" name="Object 63"/>
          <p:cNvGraphicFramePr>
            <a:graphicFrameLocks noChangeAspect="1"/>
          </p:cNvGraphicFramePr>
          <p:nvPr/>
        </p:nvGraphicFramePr>
        <p:xfrm>
          <a:off x="3797300" y="1773238"/>
          <a:ext cx="4714875" cy="668337"/>
        </p:xfrm>
        <a:graphic>
          <a:graphicData uri="http://schemas.openxmlformats.org/presentationml/2006/ole">
            <p:oleObj spid="_x0000_s68671" name="公式" r:id="rId16" imgW="2057400" imgH="292100" progId="Equation.3">
              <p:embed/>
            </p:oleObj>
          </a:graphicData>
        </a:graphic>
      </p:graphicFrame>
      <p:graphicFrame>
        <p:nvGraphicFramePr>
          <p:cNvPr id="68672" name="Object 64"/>
          <p:cNvGraphicFramePr>
            <a:graphicFrameLocks noChangeAspect="1"/>
          </p:cNvGraphicFramePr>
          <p:nvPr/>
        </p:nvGraphicFramePr>
        <p:xfrm>
          <a:off x="468313" y="2420938"/>
          <a:ext cx="7632700" cy="717550"/>
        </p:xfrm>
        <a:graphic>
          <a:graphicData uri="http://schemas.openxmlformats.org/presentationml/2006/ole">
            <p:oleObj spid="_x0000_s68672" name="公式" r:id="rId17" imgW="3378200" imgH="317500" progId="Equation.3">
              <p:embed/>
            </p:oleObj>
          </a:graphicData>
        </a:graphic>
      </p:graphicFrame>
      <p:graphicFrame>
        <p:nvGraphicFramePr>
          <p:cNvPr id="68674" name="Object 66"/>
          <p:cNvGraphicFramePr>
            <a:graphicFrameLocks noChangeAspect="1"/>
          </p:cNvGraphicFramePr>
          <p:nvPr/>
        </p:nvGraphicFramePr>
        <p:xfrm>
          <a:off x="2627313" y="5661025"/>
          <a:ext cx="2376487" cy="563563"/>
        </p:xfrm>
        <a:graphic>
          <a:graphicData uri="http://schemas.openxmlformats.org/presentationml/2006/ole">
            <p:oleObj spid="_x0000_s68674" name="公式" r:id="rId18" imgW="1066337" imgH="253890" progId="Equation.3">
              <p:embed/>
            </p:oleObj>
          </a:graphicData>
        </a:graphic>
      </p:graphicFrame>
      <p:graphicFrame>
        <p:nvGraphicFramePr>
          <p:cNvPr id="68676" name="Object 68"/>
          <p:cNvGraphicFramePr>
            <a:graphicFrameLocks noChangeAspect="1"/>
          </p:cNvGraphicFramePr>
          <p:nvPr/>
        </p:nvGraphicFramePr>
        <p:xfrm>
          <a:off x="4932363" y="5661025"/>
          <a:ext cx="1244600" cy="563563"/>
        </p:xfrm>
        <a:graphic>
          <a:graphicData uri="http://schemas.openxmlformats.org/presentationml/2006/ole">
            <p:oleObj spid="_x0000_s68676" name="公式" r:id="rId19" imgW="558558" imgH="25389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utoUpdateAnimBg="0"/>
      <p:bldP spid="68616" grpId="0" autoUpdateAnimBg="0"/>
      <p:bldP spid="68622" grpId="0" autoUpdateAnimBg="0"/>
      <p:bldP spid="6867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39750" y="765175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定理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6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209800" y="788988"/>
          <a:ext cx="2184400" cy="673100"/>
        </p:xfrm>
        <a:graphic>
          <a:graphicData uri="http://schemas.openxmlformats.org/presentationml/2006/ole">
            <p:oleObj spid="_x0000_s6148" name="Equation" r:id="rId3" imgW="2184400" imgH="673100" progId="Equation.3">
              <p:embed/>
            </p:oleObj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394200" y="7381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&gt; 0 ,</a:t>
            </a:r>
          </a:p>
        </p:txBody>
      </p:sp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228600" y="1435100"/>
          <a:ext cx="3111500" cy="698500"/>
        </p:xfrm>
        <a:graphic>
          <a:graphicData uri="http://schemas.openxmlformats.org/presentationml/2006/ole">
            <p:oleObj spid="_x0000_s6157" name="Equation" r:id="rId4" imgW="3111500" imgH="698500" progId="Equation.3">
              <p:embed/>
            </p:oleObj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3429000" y="1727200"/>
          <a:ext cx="1371600" cy="406400"/>
        </p:xfrm>
        <a:graphic>
          <a:graphicData uri="http://schemas.openxmlformats.org/presentationml/2006/ole">
            <p:oleObj spid="_x0000_s6160" name="Equation" r:id="rId5" imgW="1371600" imgH="406400" progId="Equation.3">
              <p:embed/>
            </p:oleObj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3263900" y="2108200"/>
          <a:ext cx="1536700" cy="406400"/>
        </p:xfrm>
        <a:graphic>
          <a:graphicData uri="http://schemas.openxmlformats.org/presentationml/2006/ole">
            <p:oleObj spid="_x0000_s6162" name="Equation" r:id="rId6" imgW="1536033" imgH="406224" progId="Equation.3">
              <p:embed/>
            </p:oleObj>
          </a:graphicData>
        </a:graphic>
      </p:graphicFrame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593725" y="2632075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已知</a:t>
            </a:r>
          </a:p>
        </p:txBody>
      </p:sp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2006600" y="2654300"/>
          <a:ext cx="2184400" cy="673100"/>
        </p:xfrm>
        <a:graphic>
          <a:graphicData uri="http://schemas.openxmlformats.org/presentationml/2006/ole">
            <p:oleObj spid="_x0000_s6164" name="Equation" r:id="rId7" imgW="2184400" imgH="673100" progId="Equation.3">
              <p:embed/>
            </p:oleObj>
          </a:graphicData>
        </a:graphic>
      </p:graphicFrame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4191000" y="2633663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>
          <a:off x="4648200" y="2713038"/>
          <a:ext cx="1193800" cy="393700"/>
        </p:xfrm>
        <a:graphic>
          <a:graphicData uri="http://schemas.openxmlformats.org/presentationml/2006/ole">
            <p:oleObj spid="_x0000_s6166" name="Equation" r:id="rId8" imgW="1193800" imgH="393700" progId="Equation.3">
              <p:embed/>
            </p:oleObj>
          </a:graphicData>
        </a:graphic>
      </p:graphicFrame>
      <p:graphicFrame>
        <p:nvGraphicFramePr>
          <p:cNvPr id="6169" name="Object 25"/>
          <p:cNvGraphicFramePr>
            <a:graphicFrameLocks noChangeAspect="1"/>
          </p:cNvGraphicFramePr>
          <p:nvPr/>
        </p:nvGraphicFramePr>
        <p:xfrm>
          <a:off x="5913438" y="2413000"/>
          <a:ext cx="1765300" cy="698500"/>
        </p:xfrm>
        <a:graphic>
          <a:graphicData uri="http://schemas.openxmlformats.org/presentationml/2006/ole">
            <p:oleObj spid="_x0000_s6169" name="Equation" r:id="rId9" imgW="1765300" imgH="698500" progId="Equation.3">
              <p:embed/>
            </p:oleObj>
          </a:graphicData>
        </a:graphic>
      </p:graphicFrame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7620000" y="25796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2209800" y="3406775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6177" name="Object 33"/>
          <p:cNvGraphicFramePr>
            <a:graphicFrameLocks noChangeAspect="1"/>
          </p:cNvGraphicFramePr>
          <p:nvPr/>
        </p:nvGraphicFramePr>
        <p:xfrm>
          <a:off x="3289300" y="3517900"/>
          <a:ext cx="3111500" cy="406400"/>
        </p:xfrm>
        <a:graphic>
          <a:graphicData uri="http://schemas.openxmlformats.org/presentationml/2006/ole">
            <p:oleObj spid="_x0000_s6177" name="Equation" r:id="rId10" imgW="3111500" imgH="406400" progId="Equation.3">
              <p:embed/>
            </p:oleObj>
          </a:graphicData>
        </a:graphic>
      </p:graphicFrame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533400" y="40386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&gt; 0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2422525" y="4038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取正数</a:t>
            </a:r>
          </a:p>
        </p:txBody>
      </p:sp>
      <p:graphicFrame>
        <p:nvGraphicFramePr>
          <p:cNvPr id="6180" name="Object 36"/>
          <p:cNvGraphicFramePr>
            <a:graphicFrameLocks noChangeAspect="1"/>
          </p:cNvGraphicFramePr>
          <p:nvPr/>
        </p:nvGraphicFramePr>
        <p:xfrm>
          <a:off x="3657600" y="4178300"/>
          <a:ext cx="1003300" cy="393700"/>
        </p:xfrm>
        <a:graphic>
          <a:graphicData uri="http://schemas.openxmlformats.org/presentationml/2006/ole">
            <p:oleObj spid="_x0000_s6180" name="Equation" r:id="rId11" imgW="1002865" imgH="393529" progId="Equation.3">
              <p:embed/>
            </p:oleObj>
          </a:graphicData>
        </a:graphic>
      </p:graphicFrame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204788" y="49672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则在对应的邻域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4267200" y="4943475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上</a:t>
            </a:r>
          </a:p>
        </p:txBody>
      </p:sp>
      <p:graphicFrame>
        <p:nvGraphicFramePr>
          <p:cNvPr id="6189" name="Object 45"/>
          <p:cNvGraphicFramePr>
            <a:graphicFrameLocks noChangeAspect="1"/>
          </p:cNvGraphicFramePr>
          <p:nvPr/>
        </p:nvGraphicFramePr>
        <p:xfrm>
          <a:off x="1687513" y="5562600"/>
          <a:ext cx="1358900" cy="406400"/>
        </p:xfrm>
        <a:graphic>
          <a:graphicData uri="http://schemas.openxmlformats.org/presentationml/2006/ole">
            <p:oleObj spid="_x0000_s6189" name="Equation" r:id="rId12" imgW="1358310" imgH="406224" progId="Equation.3">
              <p:embed/>
            </p:oleObj>
          </a:graphicData>
        </a:graphic>
      </p:graphicFrame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1143000" y="43576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(&lt; 0)</a:t>
            </a:r>
          </a:p>
        </p:txBody>
      </p:sp>
      <p:graphicFrame>
        <p:nvGraphicFramePr>
          <p:cNvPr id="6192" name="Object 48"/>
          <p:cNvGraphicFramePr>
            <a:graphicFrameLocks noChangeAspect="1"/>
          </p:cNvGraphicFramePr>
          <p:nvPr/>
        </p:nvGraphicFramePr>
        <p:xfrm>
          <a:off x="3581400" y="4495800"/>
          <a:ext cx="1295400" cy="406400"/>
        </p:xfrm>
        <a:graphic>
          <a:graphicData uri="http://schemas.openxmlformats.org/presentationml/2006/ole">
            <p:oleObj spid="_x0000_s6192" name="Equation" r:id="rId13" imgW="1294838" imgH="406224" progId="Equation.3">
              <p:embed/>
            </p:oleObj>
          </a:graphicData>
        </a:graphic>
      </p:graphicFrame>
      <p:sp>
        <p:nvSpPr>
          <p:cNvPr id="6227" name="Text Box 83"/>
          <p:cNvSpPr txBox="1">
            <a:spLocks noChangeArrowheads="1"/>
          </p:cNvSpPr>
          <p:nvPr/>
        </p:nvSpPr>
        <p:spPr bwMode="auto">
          <a:xfrm>
            <a:off x="5918200" y="711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则存在</a:t>
            </a:r>
          </a:p>
        </p:txBody>
      </p:sp>
      <p:sp>
        <p:nvSpPr>
          <p:cNvPr id="6228" name="Text Box 84"/>
          <p:cNvSpPr txBox="1">
            <a:spLocks noChangeArrowheads="1"/>
          </p:cNvSpPr>
          <p:nvPr/>
        </p:nvSpPr>
        <p:spPr bwMode="auto">
          <a:xfrm>
            <a:off x="4622800" y="10810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&lt; 0 )</a:t>
            </a:r>
          </a:p>
        </p:txBody>
      </p:sp>
      <p:graphicFrame>
        <p:nvGraphicFramePr>
          <p:cNvPr id="6230" name="Object 86"/>
          <p:cNvGraphicFramePr>
            <a:graphicFrameLocks noChangeAspect="1"/>
          </p:cNvGraphicFramePr>
          <p:nvPr/>
        </p:nvGraphicFramePr>
        <p:xfrm>
          <a:off x="7137400" y="534988"/>
          <a:ext cx="1473200" cy="698500"/>
        </p:xfrm>
        <a:graphic>
          <a:graphicData uri="http://schemas.openxmlformats.org/presentationml/2006/ole">
            <p:oleObj spid="_x0000_s6230" name="Equation" r:id="rId14" imgW="1473200" imgH="698500" progId="Equation.3">
              <p:embed/>
            </p:oleObj>
          </a:graphicData>
        </a:graphic>
      </p:graphicFrame>
      <p:graphicFrame>
        <p:nvGraphicFramePr>
          <p:cNvPr id="6231" name="Object 87"/>
          <p:cNvGraphicFramePr>
            <a:graphicFrameLocks noChangeAspect="1"/>
          </p:cNvGraphicFramePr>
          <p:nvPr/>
        </p:nvGraphicFramePr>
        <p:xfrm>
          <a:off x="304800" y="3200400"/>
          <a:ext cx="1905000" cy="698500"/>
        </p:xfrm>
        <a:graphic>
          <a:graphicData uri="http://schemas.openxmlformats.org/presentationml/2006/ole">
            <p:oleObj spid="_x0000_s6231" name="Equation" r:id="rId15" imgW="1905000" imgH="698500" progId="Equation.3">
              <p:embed/>
            </p:oleObj>
          </a:graphicData>
        </a:graphic>
      </p:graphicFrame>
      <p:graphicFrame>
        <p:nvGraphicFramePr>
          <p:cNvPr id="6232" name="Object 88"/>
          <p:cNvGraphicFramePr>
            <a:graphicFrameLocks noChangeAspect="1"/>
          </p:cNvGraphicFramePr>
          <p:nvPr/>
        </p:nvGraphicFramePr>
        <p:xfrm>
          <a:off x="2908300" y="4776788"/>
          <a:ext cx="1358900" cy="698500"/>
        </p:xfrm>
        <a:graphic>
          <a:graphicData uri="http://schemas.openxmlformats.org/presentationml/2006/ole">
            <p:oleObj spid="_x0000_s6232" name="Equation" r:id="rId16" imgW="1358900" imgH="698500" progId="Equation.3">
              <p:embed/>
            </p:oleObj>
          </a:graphicData>
        </a:graphic>
      </p:graphicFrame>
      <p:grpSp>
        <p:nvGrpSpPr>
          <p:cNvPr id="6339" name="Group 195"/>
          <p:cNvGrpSpPr>
            <a:grpSpLocks/>
          </p:cNvGrpSpPr>
          <p:nvPr/>
        </p:nvGrpSpPr>
        <p:grpSpPr bwMode="auto">
          <a:xfrm>
            <a:off x="5410200" y="4038600"/>
            <a:ext cx="3275013" cy="1985963"/>
            <a:chOff x="2980" y="2241"/>
            <a:chExt cx="2555" cy="1551"/>
          </a:xfrm>
        </p:grpSpPr>
        <p:grpSp>
          <p:nvGrpSpPr>
            <p:cNvPr id="6316" name="Group 172"/>
            <p:cNvGrpSpPr>
              <a:grpSpLocks/>
            </p:cNvGrpSpPr>
            <p:nvPr/>
          </p:nvGrpSpPr>
          <p:grpSpPr bwMode="auto">
            <a:xfrm>
              <a:off x="3823" y="2544"/>
              <a:ext cx="1361" cy="1248"/>
              <a:chOff x="3823" y="2544"/>
              <a:chExt cx="1361" cy="1248"/>
            </a:xfrm>
          </p:grpSpPr>
          <p:graphicFrame>
            <p:nvGraphicFramePr>
              <p:cNvPr id="6317" name="Object 173"/>
              <p:cNvGraphicFramePr>
                <a:graphicFrameLocks noChangeAspect="1"/>
              </p:cNvGraphicFramePr>
              <p:nvPr/>
            </p:nvGraphicFramePr>
            <p:xfrm>
              <a:off x="4603" y="3408"/>
              <a:ext cx="581" cy="317"/>
            </p:xfrm>
            <a:graphic>
              <a:graphicData uri="http://schemas.openxmlformats.org/presentationml/2006/ole">
                <p:oleObj spid="_x0000_s6317" name="Equation" r:id="rId17" imgW="419100" imgH="228600" progId="Equation.3">
                  <p:embed/>
                </p:oleObj>
              </a:graphicData>
            </a:graphic>
          </p:graphicFrame>
          <p:graphicFrame>
            <p:nvGraphicFramePr>
              <p:cNvPr id="6318" name="Object 174"/>
              <p:cNvGraphicFramePr>
                <a:graphicFrameLocks noChangeAspect="1"/>
              </p:cNvGraphicFramePr>
              <p:nvPr/>
            </p:nvGraphicFramePr>
            <p:xfrm>
              <a:off x="3823" y="3370"/>
              <a:ext cx="545" cy="422"/>
            </p:xfrm>
            <a:graphic>
              <a:graphicData uri="http://schemas.openxmlformats.org/presentationml/2006/ole">
                <p:oleObj spid="_x0000_s6318" name="Equation" r:id="rId18" imgW="393359" imgH="304536" progId="Equation.3">
                  <p:embed/>
                </p:oleObj>
              </a:graphicData>
            </a:graphic>
          </p:graphicFrame>
          <p:sp>
            <p:nvSpPr>
              <p:cNvPr id="6319" name="Line 175"/>
              <p:cNvSpPr>
                <a:spLocks noChangeShapeType="1"/>
              </p:cNvSpPr>
              <p:nvPr/>
            </p:nvSpPr>
            <p:spPr bwMode="auto">
              <a:xfrm flipH="1" flipV="1">
                <a:off x="4800" y="2544"/>
                <a:ext cx="0" cy="89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320" name="Line 176"/>
              <p:cNvSpPr>
                <a:spLocks noChangeShapeType="1"/>
              </p:cNvSpPr>
              <p:nvPr/>
            </p:nvSpPr>
            <p:spPr bwMode="auto">
              <a:xfrm flipV="1">
                <a:off x="4167" y="2544"/>
                <a:ext cx="9" cy="89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6321" name="Group 177"/>
            <p:cNvGrpSpPr>
              <a:grpSpLocks/>
            </p:cNvGrpSpPr>
            <p:nvPr/>
          </p:nvGrpSpPr>
          <p:grpSpPr bwMode="auto">
            <a:xfrm>
              <a:off x="2980" y="2377"/>
              <a:ext cx="2246" cy="810"/>
              <a:chOff x="2980" y="2377"/>
              <a:chExt cx="2246" cy="810"/>
            </a:xfrm>
          </p:grpSpPr>
          <p:graphicFrame>
            <p:nvGraphicFramePr>
              <p:cNvPr id="6322" name="Object 178"/>
              <p:cNvGraphicFramePr>
                <a:graphicFrameLocks noChangeAspect="1"/>
              </p:cNvGraphicFramePr>
              <p:nvPr/>
            </p:nvGraphicFramePr>
            <p:xfrm>
              <a:off x="2997" y="2377"/>
              <a:ext cx="580" cy="279"/>
            </p:xfrm>
            <a:graphic>
              <a:graphicData uri="http://schemas.openxmlformats.org/presentationml/2006/ole">
                <p:oleObj spid="_x0000_s6322" name="Equation" r:id="rId19" imgW="368140" imgH="177723" progId="Equation.3">
                  <p:embed/>
                </p:oleObj>
              </a:graphicData>
            </a:graphic>
          </p:graphicFrame>
          <p:graphicFrame>
            <p:nvGraphicFramePr>
              <p:cNvPr id="6323" name="Object 179"/>
              <p:cNvGraphicFramePr>
                <a:graphicFrameLocks noChangeAspect="1"/>
              </p:cNvGraphicFramePr>
              <p:nvPr/>
            </p:nvGraphicFramePr>
            <p:xfrm>
              <a:off x="2980" y="2908"/>
              <a:ext cx="559" cy="279"/>
            </p:xfrm>
            <a:graphic>
              <a:graphicData uri="http://schemas.openxmlformats.org/presentationml/2006/ole">
                <p:oleObj spid="_x0000_s6323" name="Equation" r:id="rId20" imgW="355138" imgH="177569" progId="Equation.3">
                  <p:embed/>
                </p:oleObj>
              </a:graphicData>
            </a:graphic>
          </p:graphicFrame>
          <p:sp>
            <p:nvSpPr>
              <p:cNvPr id="6324" name="Line 180"/>
              <p:cNvSpPr>
                <a:spLocks noChangeShapeType="1"/>
              </p:cNvSpPr>
              <p:nvPr/>
            </p:nvSpPr>
            <p:spPr bwMode="auto">
              <a:xfrm>
                <a:off x="3593" y="2554"/>
                <a:ext cx="163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325" name="Line 181"/>
              <p:cNvSpPr>
                <a:spLocks noChangeShapeType="1"/>
              </p:cNvSpPr>
              <p:nvPr/>
            </p:nvSpPr>
            <p:spPr bwMode="auto">
              <a:xfrm>
                <a:off x="3571" y="3088"/>
                <a:ext cx="163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6326" name="Group 182"/>
            <p:cNvGrpSpPr>
              <a:grpSpLocks/>
            </p:cNvGrpSpPr>
            <p:nvPr/>
          </p:nvGrpSpPr>
          <p:grpSpPr bwMode="auto">
            <a:xfrm>
              <a:off x="3312" y="2670"/>
              <a:ext cx="301" cy="258"/>
              <a:chOff x="3312" y="2670"/>
              <a:chExt cx="301" cy="258"/>
            </a:xfrm>
          </p:grpSpPr>
          <p:sp>
            <p:nvSpPr>
              <p:cNvPr id="6327" name="Line 183"/>
              <p:cNvSpPr>
                <a:spLocks noChangeShapeType="1"/>
              </p:cNvSpPr>
              <p:nvPr/>
            </p:nvSpPr>
            <p:spPr bwMode="auto">
              <a:xfrm flipH="1">
                <a:off x="3568" y="282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graphicFrame>
            <p:nvGraphicFramePr>
              <p:cNvPr id="6328" name="Object 184"/>
              <p:cNvGraphicFramePr>
                <a:graphicFrameLocks noChangeAspect="1"/>
              </p:cNvGraphicFramePr>
              <p:nvPr/>
            </p:nvGraphicFramePr>
            <p:xfrm>
              <a:off x="3312" y="2670"/>
              <a:ext cx="238" cy="258"/>
            </p:xfrm>
            <a:graphic>
              <a:graphicData uri="http://schemas.openxmlformats.org/presentationml/2006/ole">
                <p:oleObj spid="_x0000_s6328" name="Equation" r:id="rId21" imgW="152268" imgH="164957" progId="Equation.3">
                  <p:embed/>
                </p:oleObj>
              </a:graphicData>
            </a:graphic>
          </p:graphicFrame>
        </p:grpSp>
        <p:grpSp>
          <p:nvGrpSpPr>
            <p:cNvPr id="6329" name="Group 185"/>
            <p:cNvGrpSpPr>
              <a:grpSpLocks/>
            </p:cNvGrpSpPr>
            <p:nvPr/>
          </p:nvGrpSpPr>
          <p:grpSpPr bwMode="auto">
            <a:xfrm>
              <a:off x="3439" y="2241"/>
              <a:ext cx="2096" cy="1503"/>
              <a:chOff x="3439" y="2241"/>
              <a:chExt cx="2096" cy="1503"/>
            </a:xfrm>
          </p:grpSpPr>
          <p:sp>
            <p:nvSpPr>
              <p:cNvPr id="6330" name="Line 186"/>
              <p:cNvSpPr>
                <a:spLocks noChangeShapeType="1"/>
              </p:cNvSpPr>
              <p:nvPr/>
            </p:nvSpPr>
            <p:spPr bwMode="auto">
              <a:xfrm flipV="1">
                <a:off x="4476" y="2819"/>
                <a:ext cx="0" cy="61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331" name="Line 187"/>
              <p:cNvSpPr>
                <a:spLocks noChangeShapeType="1"/>
              </p:cNvSpPr>
              <p:nvPr/>
            </p:nvSpPr>
            <p:spPr bwMode="auto">
              <a:xfrm>
                <a:off x="3439" y="3438"/>
                <a:ext cx="198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332" name="Line 188"/>
              <p:cNvSpPr>
                <a:spLocks noChangeShapeType="1"/>
              </p:cNvSpPr>
              <p:nvPr/>
            </p:nvSpPr>
            <p:spPr bwMode="auto">
              <a:xfrm flipV="1">
                <a:off x="3571" y="2289"/>
                <a:ext cx="0" cy="141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graphicFrame>
            <p:nvGraphicFramePr>
              <p:cNvPr id="6333" name="Object 189"/>
              <p:cNvGraphicFramePr>
                <a:graphicFrameLocks noChangeAspect="1"/>
              </p:cNvGraphicFramePr>
              <p:nvPr/>
            </p:nvGraphicFramePr>
            <p:xfrm>
              <a:off x="5280" y="3476"/>
              <a:ext cx="199" cy="220"/>
            </p:xfrm>
            <a:graphic>
              <a:graphicData uri="http://schemas.openxmlformats.org/presentationml/2006/ole">
                <p:oleObj spid="_x0000_s6333" name="Equation" r:id="rId22" imgW="126835" imgH="139518" progId="Equation.3">
                  <p:embed/>
                </p:oleObj>
              </a:graphicData>
            </a:graphic>
          </p:graphicFrame>
          <p:graphicFrame>
            <p:nvGraphicFramePr>
              <p:cNvPr id="6334" name="Object 190"/>
              <p:cNvGraphicFramePr>
                <a:graphicFrameLocks noChangeAspect="1"/>
              </p:cNvGraphicFramePr>
              <p:nvPr/>
            </p:nvGraphicFramePr>
            <p:xfrm>
              <a:off x="4368" y="3381"/>
              <a:ext cx="263" cy="363"/>
            </p:xfrm>
            <a:graphic>
              <a:graphicData uri="http://schemas.openxmlformats.org/presentationml/2006/ole">
                <p:oleObj spid="_x0000_s6334" name="Equation" r:id="rId23" imgW="165028" imgH="228501" progId="Equation.3">
                  <p:embed/>
                </p:oleObj>
              </a:graphicData>
            </a:graphic>
          </p:graphicFrame>
          <p:graphicFrame>
            <p:nvGraphicFramePr>
              <p:cNvPr id="6335" name="Object 191"/>
              <p:cNvGraphicFramePr>
                <a:graphicFrameLocks noChangeAspect="1"/>
              </p:cNvGraphicFramePr>
              <p:nvPr/>
            </p:nvGraphicFramePr>
            <p:xfrm>
              <a:off x="3600" y="2241"/>
              <a:ext cx="220" cy="260"/>
            </p:xfrm>
            <a:graphic>
              <a:graphicData uri="http://schemas.openxmlformats.org/presentationml/2006/ole">
                <p:oleObj spid="_x0000_s6335" name="Equation" r:id="rId24" imgW="139579" imgH="164957" progId="Equation.3">
                  <p:embed/>
                </p:oleObj>
              </a:graphicData>
            </a:graphic>
          </p:graphicFrame>
          <p:sp>
            <p:nvSpPr>
              <p:cNvPr id="6336" name="Freeform 192"/>
              <p:cNvSpPr>
                <a:spLocks/>
              </p:cNvSpPr>
              <p:nvPr/>
            </p:nvSpPr>
            <p:spPr bwMode="auto">
              <a:xfrm>
                <a:off x="3725" y="2421"/>
                <a:ext cx="1324" cy="885"/>
              </a:xfrm>
              <a:custGeom>
                <a:avLst/>
                <a:gdLst/>
                <a:ahLst/>
                <a:cxnLst>
                  <a:cxn ang="0">
                    <a:pos x="0" y="960"/>
                  </a:cxn>
                  <a:cxn ang="0">
                    <a:pos x="192" y="624"/>
                  </a:cxn>
                  <a:cxn ang="0">
                    <a:pos x="480" y="528"/>
                  </a:cxn>
                  <a:cxn ang="0">
                    <a:pos x="816" y="432"/>
                  </a:cxn>
                  <a:cxn ang="0">
                    <a:pos x="1152" y="288"/>
                  </a:cxn>
                  <a:cxn ang="0">
                    <a:pos x="1440" y="0"/>
                  </a:cxn>
                </a:cxnLst>
                <a:rect l="0" t="0" r="r" b="b"/>
                <a:pathLst>
                  <a:path w="1440" h="960">
                    <a:moveTo>
                      <a:pt x="0" y="960"/>
                    </a:moveTo>
                    <a:cubicBezTo>
                      <a:pt x="56" y="828"/>
                      <a:pt x="112" y="696"/>
                      <a:pt x="192" y="624"/>
                    </a:cubicBezTo>
                    <a:cubicBezTo>
                      <a:pt x="272" y="552"/>
                      <a:pt x="376" y="560"/>
                      <a:pt x="480" y="528"/>
                    </a:cubicBezTo>
                    <a:cubicBezTo>
                      <a:pt x="584" y="496"/>
                      <a:pt x="704" y="472"/>
                      <a:pt x="816" y="432"/>
                    </a:cubicBezTo>
                    <a:cubicBezTo>
                      <a:pt x="928" y="392"/>
                      <a:pt x="1048" y="360"/>
                      <a:pt x="1152" y="288"/>
                    </a:cubicBezTo>
                    <a:cubicBezTo>
                      <a:pt x="1256" y="216"/>
                      <a:pt x="1392" y="48"/>
                      <a:pt x="1440" y="0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graphicFrame>
            <p:nvGraphicFramePr>
              <p:cNvPr id="6337" name="Object 193"/>
              <p:cNvGraphicFramePr>
                <a:graphicFrameLocks noChangeAspect="1"/>
              </p:cNvGraphicFramePr>
              <p:nvPr/>
            </p:nvGraphicFramePr>
            <p:xfrm>
              <a:off x="4758" y="2286"/>
              <a:ext cx="777" cy="268"/>
            </p:xfrm>
            <a:graphic>
              <a:graphicData uri="http://schemas.openxmlformats.org/presentationml/2006/ole">
                <p:oleObj spid="_x0000_s6337" name="Equation" r:id="rId25" imgW="583947" imgH="203112" progId="Equation.3">
                  <p:embed/>
                </p:oleObj>
              </a:graphicData>
            </a:graphic>
          </p:graphicFrame>
          <p:sp>
            <p:nvSpPr>
              <p:cNvPr id="6338" name="Oval 194"/>
              <p:cNvSpPr>
                <a:spLocks noChangeArrowheads="1"/>
              </p:cNvSpPr>
              <p:nvPr/>
            </p:nvSpPr>
            <p:spPr bwMode="auto">
              <a:xfrm>
                <a:off x="4452" y="2802"/>
                <a:ext cx="41" cy="4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graphicFrame>
        <p:nvGraphicFramePr>
          <p:cNvPr id="6348" name="Object 204"/>
          <p:cNvGraphicFramePr>
            <a:graphicFrameLocks noChangeAspect="1"/>
          </p:cNvGraphicFramePr>
          <p:nvPr/>
        </p:nvGraphicFramePr>
        <p:xfrm>
          <a:off x="2298700" y="5943600"/>
          <a:ext cx="749300" cy="406400"/>
        </p:xfrm>
        <a:graphic>
          <a:graphicData uri="http://schemas.openxmlformats.org/presentationml/2006/ole">
            <p:oleObj spid="_x0000_s6348" name="Equation" r:id="rId26" imgW="748975" imgH="406224" progId="Equation.3">
              <p:embed/>
            </p:oleObj>
          </a:graphicData>
        </a:graphic>
      </p:graphicFrame>
      <p:pic>
        <p:nvPicPr>
          <p:cNvPr id="6356" name="Picture 212" descr="机动"/>
          <p:cNvPicPr>
            <a:picLocks noChangeAspect="1" noChangeArrowheads="1"/>
          </p:cNvPicPr>
          <p:nvPr/>
        </p:nvPicPr>
        <p:blipFill>
          <a:blip r:embed="rId27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357" name="Text Box 213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358" name="Picture 214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360" name="Picture 216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361" name="Picture 217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362" name="Picture 218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6364" name="Picture 220" descr="目录">
            <a:hlinkClick r:id="rId32" action="ppaction://hlinksldjump"/>
          </p:cNvPr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utoUpdateAnimBg="0"/>
      <p:bldP spid="6163" grpId="0" autoUpdateAnimBg="0"/>
      <p:bldP spid="6165" grpId="0" autoUpdateAnimBg="0"/>
      <p:bldP spid="6171" grpId="0" autoUpdateAnimBg="0"/>
      <p:bldP spid="6176" grpId="0" autoUpdateAnimBg="0"/>
      <p:bldP spid="6178" grpId="0" autoUpdateAnimBg="0"/>
      <p:bldP spid="6179" grpId="0" autoUpdateAnimBg="0"/>
      <p:bldP spid="6181" grpId="0" autoUpdateAnimBg="0"/>
      <p:bldP spid="6185" grpId="0" autoUpdateAnimBg="0"/>
      <p:bldP spid="6190" grpId="0" autoUpdateAnimBg="0"/>
      <p:bldP spid="6227" grpId="0" autoUpdateAnimBg="0"/>
      <p:bldP spid="622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223838"/>
            <a:ext cx="2819400" cy="690562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推论 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若在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667000" y="269875"/>
          <a:ext cx="428625" cy="593725"/>
        </p:xfrm>
        <a:graphic>
          <a:graphicData uri="http://schemas.openxmlformats.org/presentationml/2006/ole">
            <p:oleObj spid="_x0000_s7171" name="Equation" r:id="rId3" imgW="165028" imgH="228501" progId="Equation.3">
              <p:embed/>
            </p:oleObj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19425" y="293688"/>
            <a:ext cx="3000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的某去心邻域内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5634038" y="406400"/>
          <a:ext cx="1397000" cy="508000"/>
        </p:xfrm>
        <a:graphic>
          <a:graphicData uri="http://schemas.openxmlformats.org/presentationml/2006/ole">
            <p:oleObj spid="_x0000_s7173" name="Equation" r:id="rId4" imgW="558558" imgH="203112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5489575" y="787400"/>
          <a:ext cx="1681163" cy="508000"/>
        </p:xfrm>
        <a:graphic>
          <a:graphicData uri="http://schemas.openxmlformats.org/presentationml/2006/ole">
            <p:oleObj spid="_x0000_s7175" name="Equation" r:id="rId5" imgW="672808" imgH="203112" progId="Equation.3">
              <p:embed/>
            </p:oleObj>
          </a:graphicData>
        </a:graphic>
      </p:graphicFrame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010400" y="3952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 </a:t>
            </a:r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179388" y="1044575"/>
          <a:ext cx="2411412" cy="825500"/>
        </p:xfrm>
        <a:graphic>
          <a:graphicData uri="http://schemas.openxmlformats.org/presentationml/2006/ole">
            <p:oleObj spid="_x0000_s7177" name="Equation" r:id="rId6" imgW="965200" imgH="330200" progId="Equation.3">
              <p:embed/>
            </p:oleObj>
          </a:graphicData>
        </a:graphic>
      </p:graphicFrame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514600" y="10175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2963863" y="1093788"/>
          <a:ext cx="1014412" cy="442912"/>
        </p:xfrm>
        <a:graphic>
          <a:graphicData uri="http://schemas.openxmlformats.org/presentationml/2006/ole">
            <p:oleObj spid="_x0000_s7179" name="Equation" r:id="rId7" imgW="405872" imgH="177569" progId="Equation.3">
              <p:embed/>
            </p:oleObj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2865438" y="1530350"/>
          <a:ext cx="1204912" cy="508000"/>
        </p:xfrm>
        <a:graphic>
          <a:graphicData uri="http://schemas.openxmlformats.org/presentationml/2006/ole">
            <p:oleObj spid="_x0000_s7181" name="Equation" r:id="rId8" imgW="482391" imgH="203112" progId="Equation.3">
              <p:embed/>
            </p:oleObj>
          </a:graphicData>
        </a:graphic>
      </p:graphicFrame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33400" y="2278063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用反证法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010400" y="2286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则由定理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1,</a:t>
            </a:r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990600" y="2990850"/>
          <a:ext cx="414338" cy="573088"/>
        </p:xfrm>
        <a:graphic>
          <a:graphicData uri="http://schemas.openxmlformats.org/presentationml/2006/ole">
            <p:oleObj spid="_x0000_s7185" name="Equation" r:id="rId9" imgW="165028" imgH="228501" progId="Equation.3">
              <p:embed/>
            </p:oleObj>
          </a:graphicData>
        </a:graphic>
      </p:graphicFrame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1295400" y="2986088"/>
            <a:ext cx="312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的某去心邻域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810000" y="29733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使在该邻域内</a:t>
            </a:r>
          </a:p>
        </p:txBody>
      </p:sp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6019800" y="3048000"/>
          <a:ext cx="1585913" cy="508000"/>
        </p:xfrm>
        <a:graphic>
          <a:graphicData uri="http://schemas.openxmlformats.org/presentationml/2006/ole">
            <p:oleObj spid="_x0000_s7188" name="Equation" r:id="rId10" imgW="634725" imgH="203112" progId="Equation.3">
              <p:embed/>
            </p:oleObj>
          </a:graphicData>
        </a:graphic>
      </p:graphicFrame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543800" y="298608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与已知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752600" y="3671888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所以假设不真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graphicFrame>
        <p:nvGraphicFramePr>
          <p:cNvPr id="7191" name="Object 23"/>
          <p:cNvGraphicFramePr>
            <a:graphicFrameLocks noChangeAspect="1"/>
          </p:cNvGraphicFramePr>
          <p:nvPr/>
        </p:nvGraphicFramePr>
        <p:xfrm>
          <a:off x="4724400" y="3663950"/>
          <a:ext cx="1079500" cy="508000"/>
        </p:xfrm>
        <a:graphic>
          <a:graphicData uri="http://schemas.openxmlformats.org/presentationml/2006/ole">
            <p:oleObj spid="_x0000_s7191" name="Equation" r:id="rId11" imgW="431613" imgH="203112" progId="Equation.3">
              <p:embed/>
            </p:oleObj>
          </a:graphicData>
        </a:graphic>
      </p:graphicFrame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990600" y="42672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同样可证</a:t>
            </a:r>
          </a:p>
        </p:txBody>
      </p:sp>
      <p:graphicFrame>
        <p:nvGraphicFramePr>
          <p:cNvPr id="7194" name="Object 26"/>
          <p:cNvGraphicFramePr>
            <a:graphicFrameLocks noChangeAspect="1"/>
          </p:cNvGraphicFramePr>
          <p:nvPr/>
        </p:nvGraphicFramePr>
        <p:xfrm>
          <a:off x="2667000" y="4267200"/>
          <a:ext cx="1397000" cy="508000"/>
        </p:xfrm>
        <a:graphic>
          <a:graphicData uri="http://schemas.openxmlformats.org/presentationml/2006/ole">
            <p:oleObj spid="_x0000_s7194" name="Equation" r:id="rId12" imgW="558558" imgH="203112" progId="Equation.3">
              <p:embed/>
            </p:oleObj>
          </a:graphicData>
        </a:graphic>
      </p:graphicFrame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114800" y="42672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的情形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457200" y="4891088"/>
            <a:ext cx="579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思考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若定理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中的条件改为</a:t>
            </a:r>
          </a:p>
        </p:txBody>
      </p:sp>
      <p:graphicFrame>
        <p:nvGraphicFramePr>
          <p:cNvPr id="7199" name="Object 31"/>
          <p:cNvGraphicFramePr>
            <a:graphicFrameLocks noChangeAspect="1"/>
          </p:cNvGraphicFramePr>
          <p:nvPr/>
        </p:nvGraphicFramePr>
        <p:xfrm>
          <a:off x="4984750" y="4902200"/>
          <a:ext cx="1492250" cy="508000"/>
        </p:xfrm>
        <a:graphic>
          <a:graphicData uri="http://schemas.openxmlformats.org/presentationml/2006/ole">
            <p:oleObj spid="_x0000_s7199" name="Equation" r:id="rId13" imgW="596641" imgH="203112" progId="Equation.3">
              <p:embed/>
            </p:oleObj>
          </a:graphicData>
        </a:graphic>
      </p:graphicFrame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6400800" y="4876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是否必有</a:t>
            </a:r>
          </a:p>
        </p:txBody>
      </p:sp>
      <p:graphicFrame>
        <p:nvGraphicFramePr>
          <p:cNvPr id="7201" name="Object 33"/>
          <p:cNvGraphicFramePr>
            <a:graphicFrameLocks noChangeAspect="1"/>
          </p:cNvGraphicFramePr>
          <p:nvPr/>
        </p:nvGraphicFramePr>
        <p:xfrm>
          <a:off x="7924800" y="4938713"/>
          <a:ext cx="1143000" cy="442912"/>
        </p:xfrm>
        <a:graphic>
          <a:graphicData uri="http://schemas.openxmlformats.org/presentationml/2006/ole">
            <p:oleObj spid="_x0000_s7201" name="Equation" r:id="rId14" imgW="457002" imgH="177723" progId="Equation.3">
              <p:embed/>
            </p:oleObj>
          </a:graphicData>
        </a:graphic>
      </p:graphicFrame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1371600" y="561975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不能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!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</a:p>
        </p:txBody>
      </p:sp>
      <p:graphicFrame>
        <p:nvGraphicFramePr>
          <p:cNvPr id="7203" name="Object 35"/>
          <p:cNvGraphicFramePr>
            <a:graphicFrameLocks noChangeAspect="1"/>
          </p:cNvGraphicFramePr>
          <p:nvPr/>
        </p:nvGraphicFramePr>
        <p:xfrm>
          <a:off x="3200400" y="5486400"/>
          <a:ext cx="1808163" cy="920750"/>
        </p:xfrm>
        <a:graphic>
          <a:graphicData uri="http://schemas.openxmlformats.org/presentationml/2006/ole">
            <p:oleObj spid="_x0000_s7203" name="Equation" r:id="rId15" imgW="723586" imgH="368140" progId="Equation.3">
              <p:embed/>
            </p:oleObj>
          </a:graphicData>
        </a:graphic>
      </p:graphicFrame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152400" y="2971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存在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2667000" y="561975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如 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105400" y="22860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假设 </a:t>
            </a:r>
            <a:r>
              <a:rPr kumimoji="1" lang="en-US" altLang="zh-CN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&lt; 0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, 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152400" y="3671888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条件矛盾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4191000" y="36274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7215" name="Object 47"/>
          <p:cNvGraphicFramePr>
            <a:graphicFrameLocks noChangeAspect="1"/>
          </p:cNvGraphicFramePr>
          <p:nvPr/>
        </p:nvGraphicFramePr>
        <p:xfrm>
          <a:off x="2895600" y="2270125"/>
          <a:ext cx="2266950" cy="549275"/>
        </p:xfrm>
        <a:graphic>
          <a:graphicData uri="http://schemas.openxmlformats.org/presentationml/2006/ole">
            <p:oleObj spid="_x0000_s7215" name="Equation" r:id="rId16" imgW="888614" imgH="215806" progId="Equation.3">
              <p:embed/>
            </p:oleObj>
          </a:graphicData>
        </a:graphic>
      </p:graphicFrame>
      <p:pic>
        <p:nvPicPr>
          <p:cNvPr id="7231" name="Picture 63" descr="机动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7233" name="Picture 65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7235" name="Picture 6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7236" name="Picture 68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7237" name="Picture 69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7238" name="Picture 70" descr="目录">
            <a:hlinkClick r:id="rId22" action="ppaction://hlinksldjump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6" grpId="0" autoUpdateAnimBg="0"/>
      <p:bldP spid="7178" grpId="0" autoUpdateAnimBg="0"/>
      <p:bldP spid="7182" grpId="0" autoUpdateAnimBg="0"/>
      <p:bldP spid="7184" grpId="0" autoUpdateAnimBg="0"/>
      <p:bldP spid="7186" grpId="0" autoUpdateAnimBg="0"/>
      <p:bldP spid="7187" grpId="0" autoUpdateAnimBg="0"/>
      <p:bldP spid="7189" grpId="0" autoUpdateAnimBg="0"/>
      <p:bldP spid="7190" grpId="0" autoUpdateAnimBg="0"/>
      <p:bldP spid="7193" grpId="0" autoUpdateAnimBg="0"/>
      <p:bldP spid="7195" grpId="0" autoUpdateAnimBg="0"/>
      <p:bldP spid="7198" grpId="0" autoUpdateAnimBg="0"/>
      <p:bldP spid="7200" grpId="0" autoUpdateAnimBg="0"/>
      <p:bldP spid="7202" grpId="0" autoUpdateAnimBg="0"/>
      <p:bldP spid="7204" grpId="0" autoUpdateAnimBg="0"/>
      <p:bldP spid="7205" grpId="0" autoUpdateAnimBg="0"/>
      <p:bldP spid="7183" grpId="0" autoUpdateAnimBg="0"/>
      <p:bldP spid="7208" grpId="0" autoUpdateAnimBg="0"/>
      <p:bldP spid="720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2057400" cy="609600"/>
          </a:xfrm>
          <a:noFill/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zh-CN" altLang="en-US" sz="3200" b="1">
                <a:ea typeface="楷体_GB2312" pitchFamily="49" charset="-122"/>
              </a:rPr>
              <a:t>内容小结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58775" y="95885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函数极限的</a:t>
            </a:r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2551113" y="1054100"/>
          <a:ext cx="1028700" cy="393700"/>
        </p:xfrm>
        <a:graphic>
          <a:graphicData uri="http://schemas.openxmlformats.org/presentationml/2006/ole">
            <p:oleObj spid="_x0000_s28679" name="Equation" r:id="rId3" imgW="1028254" imgH="393529" progId="Equation.3">
              <p:embed/>
            </p:oleObj>
          </a:graphicData>
        </a:graphic>
      </p:graphicFrame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657600" y="9398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或</a:t>
            </a:r>
          </a:p>
        </p:txBody>
      </p: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4125913" y="1054100"/>
          <a:ext cx="1117600" cy="393700"/>
        </p:xfrm>
        <a:graphic>
          <a:graphicData uri="http://schemas.openxmlformats.org/presentationml/2006/ole">
            <p:oleObj spid="_x0000_s28681" name="Equation" r:id="rId4" imgW="1117115" imgH="393529" progId="Equation.3">
              <p:embed/>
            </p:oleObj>
          </a:graphicData>
        </a:graphic>
      </p:graphicFrame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5334000" y="939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定义及应用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58775" y="1614488"/>
            <a:ext cx="419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函数极限的性质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28684" name="Text Box 12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3352800" y="1570038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保号性定理</a:t>
            </a:r>
          </a:p>
        </p:txBody>
      </p:sp>
      <p:sp>
        <p:nvSpPr>
          <p:cNvPr id="28685" name="Text Box 13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3276600" y="21478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与左右极限等价定理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81000" y="2514600"/>
            <a:ext cx="2362200" cy="5984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思考与练习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58775" y="32146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若极限</a:t>
            </a:r>
          </a:p>
        </p:txBody>
      </p:sp>
      <p:graphicFrame>
        <p:nvGraphicFramePr>
          <p:cNvPr id="28690" name="Object 18"/>
          <p:cNvGraphicFramePr>
            <a:graphicFrameLocks noChangeAspect="1"/>
          </p:cNvGraphicFramePr>
          <p:nvPr/>
        </p:nvGraphicFramePr>
        <p:xfrm>
          <a:off x="1905000" y="3276600"/>
          <a:ext cx="1447800" cy="673100"/>
        </p:xfrm>
        <a:graphic>
          <a:graphicData uri="http://schemas.openxmlformats.org/presentationml/2006/ole">
            <p:oleObj spid="_x0000_s28690" name="Equation" r:id="rId7" imgW="1447172" imgH="672808" progId="Equation.3">
              <p:embed/>
            </p:oleObj>
          </a:graphicData>
        </a:graphic>
      </p:graphicFrame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284538" y="3211513"/>
            <a:ext cx="1181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存在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28692" name="Object 20"/>
          <p:cNvGraphicFramePr>
            <a:graphicFrameLocks noChangeAspect="1"/>
          </p:cNvGraphicFramePr>
          <p:nvPr/>
        </p:nvGraphicFramePr>
        <p:xfrm>
          <a:off x="6070600" y="3289300"/>
          <a:ext cx="2692400" cy="673100"/>
        </p:xfrm>
        <a:graphic>
          <a:graphicData uri="http://schemas.openxmlformats.org/presentationml/2006/ole">
            <p:oleObj spid="_x0000_s28692" name="Equation" r:id="rId8" imgW="2692400" imgH="673100" progId="Equation.3">
              <p:embed/>
            </p:oleObj>
          </a:graphicData>
        </a:graphic>
      </p:graphicFrame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358775" y="428148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设函数</a:t>
            </a:r>
          </a:p>
        </p:txBody>
      </p:sp>
      <p:graphicFrame>
        <p:nvGraphicFramePr>
          <p:cNvPr id="28694" name="Object 22"/>
          <p:cNvGraphicFramePr>
            <a:graphicFrameLocks noChangeAspect="1"/>
          </p:cNvGraphicFramePr>
          <p:nvPr/>
        </p:nvGraphicFramePr>
        <p:xfrm>
          <a:off x="1905000" y="4343400"/>
          <a:ext cx="1028700" cy="406400"/>
        </p:xfrm>
        <a:graphic>
          <a:graphicData uri="http://schemas.openxmlformats.org/presentationml/2006/ole">
            <p:oleObj spid="_x0000_s28694" name="Equation" r:id="rId9" imgW="1028254" imgH="406224" progId="Equation.3">
              <p:embed/>
            </p:oleObj>
          </a:graphicData>
        </a:graphic>
      </p:graphicFrame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5181600" y="4191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28696" name="Object 24"/>
          <p:cNvGraphicFramePr>
            <a:graphicFrameLocks noChangeAspect="1"/>
          </p:cNvGraphicFramePr>
          <p:nvPr/>
        </p:nvGraphicFramePr>
        <p:xfrm>
          <a:off x="5715000" y="4267200"/>
          <a:ext cx="1270000" cy="609600"/>
        </p:xfrm>
        <a:graphic>
          <a:graphicData uri="http://schemas.openxmlformats.org/presentationml/2006/ole">
            <p:oleObj spid="_x0000_s28696" name="Equation" r:id="rId10" imgW="1270000" imgH="609600" progId="Equation.3">
              <p:embed/>
            </p:oleObj>
          </a:graphicData>
        </a:graphic>
      </p:graphicFrame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7010400" y="42052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存在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28698" name="Object 26"/>
          <p:cNvGraphicFramePr>
            <a:graphicFrameLocks noChangeAspect="1"/>
          </p:cNvGraphicFramePr>
          <p:nvPr/>
        </p:nvGraphicFramePr>
        <p:xfrm>
          <a:off x="825500" y="5048250"/>
          <a:ext cx="1765300" cy="431800"/>
        </p:xfrm>
        <a:graphic>
          <a:graphicData uri="http://schemas.openxmlformats.org/presentationml/2006/ole">
            <p:oleObj spid="_x0000_s28698" name="Equation" r:id="rId11" imgW="1765300" imgH="431800" progId="Equation.3">
              <p:embed/>
            </p:oleObj>
          </a:graphicData>
        </a:graphic>
      </p:graphicFrame>
      <p:graphicFrame>
        <p:nvGraphicFramePr>
          <p:cNvPr id="28700" name="Object 28"/>
          <p:cNvGraphicFramePr>
            <a:graphicFrameLocks noChangeAspect="1"/>
          </p:cNvGraphicFramePr>
          <p:nvPr/>
        </p:nvGraphicFramePr>
        <p:xfrm>
          <a:off x="1741488" y="4953000"/>
          <a:ext cx="315912" cy="492125"/>
        </p:xfrm>
        <a:graphic>
          <a:graphicData uri="http://schemas.openxmlformats.org/presentationml/2006/ole">
            <p:oleObj spid="_x0000_s28700" name="Equation" r:id="rId12" imgW="114102" imgH="177492" progId="Equation.3">
              <p:embed/>
            </p:oleObj>
          </a:graphicData>
        </a:graphic>
      </p:graphicFrame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4237038" y="3200400"/>
            <a:ext cx="196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是否一定有</a:t>
            </a:r>
          </a:p>
        </p:txBody>
      </p:sp>
      <p:pic>
        <p:nvPicPr>
          <p:cNvPr id="28729" name="Picture 57" descr="机动">
            <a:hlinkClick r:id="rId13" action="ppaction://hlinkpres?slideindex=1&amp;slidetitle=第四节"/>
          </p:cNvPr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6075363" y="6600825"/>
            <a:ext cx="27638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第四节  目录   上页   下页   返回   结束 </a:t>
            </a:r>
          </a:p>
        </p:txBody>
      </p:sp>
      <p:pic>
        <p:nvPicPr>
          <p:cNvPr id="28731" name="Picture 59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28732" name="Picture 60" descr="目录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28733" name="Picture 61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28734" name="Picture 62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28735" name="Picture 63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28736" name="AutoShape 64"/>
          <p:cNvSpPr>
            <a:spLocks/>
          </p:cNvSpPr>
          <p:nvPr/>
        </p:nvSpPr>
        <p:spPr bwMode="auto">
          <a:xfrm>
            <a:off x="3048000" y="4138613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28737" name="Object 65"/>
          <p:cNvGraphicFramePr>
            <a:graphicFrameLocks noChangeAspect="1"/>
          </p:cNvGraphicFramePr>
          <p:nvPr/>
        </p:nvGraphicFramePr>
        <p:xfrm>
          <a:off x="3251200" y="4000500"/>
          <a:ext cx="1854200" cy="952500"/>
        </p:xfrm>
        <a:graphic>
          <a:graphicData uri="http://schemas.openxmlformats.org/presentationml/2006/ole">
            <p:oleObj spid="_x0000_s28737" name="Equation" r:id="rId21" imgW="1854200" imgH="952500" progId="Equation.3">
              <p:embed/>
            </p:oleObj>
          </a:graphicData>
        </a:graphic>
      </p:graphicFrame>
      <p:sp>
        <p:nvSpPr>
          <p:cNvPr id="28738" name="Text Box 66"/>
          <p:cNvSpPr txBox="1">
            <a:spLocks noChangeArrowheads="1"/>
          </p:cNvSpPr>
          <p:nvPr/>
        </p:nvSpPr>
        <p:spPr bwMode="auto">
          <a:xfrm>
            <a:off x="8763000" y="3276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？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utoUpdateAnimBg="0"/>
      <p:bldP spid="28680" grpId="0" autoUpdateAnimBg="0"/>
      <p:bldP spid="28682" grpId="0" autoUpdateAnimBg="0"/>
      <p:bldP spid="28683" grpId="0" autoUpdateAnimBg="0"/>
      <p:bldP spid="28684" grpId="0" autoUpdateAnimBg="0"/>
      <p:bldP spid="28685" grpId="0" autoUpdateAnimBg="0"/>
      <p:bldP spid="28688" grpId="0" animBg="1" autoUpdateAnimBg="0"/>
      <p:bldP spid="28689" grpId="0" autoUpdateAnimBg="0"/>
      <p:bldP spid="28691" grpId="0" autoUpdateAnimBg="0"/>
      <p:bldP spid="28693" grpId="0" autoUpdateAnimBg="0"/>
      <p:bldP spid="28695" grpId="0" autoUpdateAnimBg="0"/>
      <p:bldP spid="28697" grpId="0" autoUpdateAnimBg="0"/>
      <p:bldP spid="28714" grpId="0" build="p" autoUpdateAnimBg="0"/>
      <p:bldP spid="28736" grpId="0" animBg="1"/>
      <p:bldP spid="28738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91" name="Group 75"/>
          <p:cNvGrpSpPr>
            <a:grpSpLocks/>
          </p:cNvGrpSpPr>
          <p:nvPr/>
        </p:nvGrpSpPr>
        <p:grpSpPr bwMode="auto">
          <a:xfrm>
            <a:off x="3109913" y="4414838"/>
            <a:ext cx="2368550" cy="1444625"/>
            <a:chOff x="1413" y="3024"/>
            <a:chExt cx="1492" cy="910"/>
          </a:xfrm>
        </p:grpSpPr>
        <p:sp>
          <p:nvSpPr>
            <p:cNvPr id="60460" name="Line 44"/>
            <p:cNvSpPr>
              <a:spLocks noChangeShapeType="1"/>
            </p:cNvSpPr>
            <p:nvPr/>
          </p:nvSpPr>
          <p:spPr bwMode="auto">
            <a:xfrm flipV="1">
              <a:off x="2819" y="3024"/>
              <a:ext cx="0" cy="7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0461" name="Line 45"/>
            <p:cNvSpPr>
              <a:spLocks noChangeShapeType="1"/>
            </p:cNvSpPr>
            <p:nvPr/>
          </p:nvSpPr>
          <p:spPr bwMode="auto">
            <a:xfrm flipV="1">
              <a:off x="1670" y="3024"/>
              <a:ext cx="0" cy="7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60462" name="Object 46"/>
            <p:cNvGraphicFramePr>
              <a:graphicFrameLocks noChangeAspect="1"/>
            </p:cNvGraphicFramePr>
            <p:nvPr/>
          </p:nvGraphicFramePr>
          <p:xfrm>
            <a:off x="2726" y="3780"/>
            <a:ext cx="179" cy="154"/>
          </p:xfrm>
          <a:graphic>
            <a:graphicData uri="http://schemas.openxmlformats.org/presentationml/2006/ole">
              <p:oleObj spid="_x0000_s60462" name="Equation" r:id="rId3" imgW="355292" imgH="304536" progId="Equation.3">
                <p:embed/>
              </p:oleObj>
            </a:graphicData>
          </a:graphic>
        </p:graphicFrame>
        <p:graphicFrame>
          <p:nvGraphicFramePr>
            <p:cNvPr id="60463" name="Object 47"/>
            <p:cNvGraphicFramePr>
              <a:graphicFrameLocks noChangeAspect="1"/>
            </p:cNvGraphicFramePr>
            <p:nvPr/>
          </p:nvGraphicFramePr>
          <p:xfrm>
            <a:off x="1413" y="3780"/>
            <a:ext cx="313" cy="154"/>
          </p:xfrm>
          <a:graphic>
            <a:graphicData uri="http://schemas.openxmlformats.org/presentationml/2006/ole">
              <p:oleObj spid="_x0000_s60463" name="Equation" r:id="rId4" imgW="622030" imgH="304668" progId="Equation.3">
                <p:embed/>
              </p:oleObj>
            </a:graphicData>
          </a:graphic>
        </p:graphicFrame>
      </p:grpSp>
      <p:grpSp>
        <p:nvGrpSpPr>
          <p:cNvPr id="60493" name="Group 77"/>
          <p:cNvGrpSpPr>
            <a:grpSpLocks/>
          </p:cNvGrpSpPr>
          <p:nvPr/>
        </p:nvGrpSpPr>
        <p:grpSpPr bwMode="auto">
          <a:xfrm>
            <a:off x="1476375" y="4508500"/>
            <a:ext cx="6257925" cy="1074738"/>
            <a:chOff x="384" y="3083"/>
            <a:chExt cx="3942" cy="677"/>
          </a:xfrm>
        </p:grpSpPr>
        <p:sp>
          <p:nvSpPr>
            <p:cNvPr id="60473" name="Line 57"/>
            <p:cNvSpPr>
              <a:spLocks noChangeShapeType="1"/>
            </p:cNvSpPr>
            <p:nvPr/>
          </p:nvSpPr>
          <p:spPr bwMode="auto">
            <a:xfrm>
              <a:off x="384" y="3233"/>
              <a:ext cx="394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0474" name="Line 58"/>
            <p:cNvSpPr>
              <a:spLocks noChangeShapeType="1"/>
            </p:cNvSpPr>
            <p:nvPr/>
          </p:nvSpPr>
          <p:spPr bwMode="auto">
            <a:xfrm>
              <a:off x="384" y="3619"/>
              <a:ext cx="394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60475" name="Object 59"/>
            <p:cNvGraphicFramePr>
              <a:graphicFrameLocks noChangeAspect="1"/>
            </p:cNvGraphicFramePr>
            <p:nvPr/>
          </p:nvGraphicFramePr>
          <p:xfrm>
            <a:off x="2274" y="3083"/>
            <a:ext cx="409" cy="160"/>
          </p:xfrm>
          <a:graphic>
            <a:graphicData uri="http://schemas.openxmlformats.org/presentationml/2006/ole">
              <p:oleObj spid="_x0000_s60475" name="Equation" r:id="rId5" imgW="812447" imgH="317362" progId="Equation.3">
                <p:embed/>
              </p:oleObj>
            </a:graphicData>
          </a:graphic>
        </p:graphicFrame>
        <p:graphicFrame>
          <p:nvGraphicFramePr>
            <p:cNvPr id="60477" name="Object 61"/>
            <p:cNvGraphicFramePr>
              <a:graphicFrameLocks noChangeAspect="1"/>
            </p:cNvGraphicFramePr>
            <p:nvPr/>
          </p:nvGraphicFramePr>
          <p:xfrm>
            <a:off x="1824" y="3600"/>
            <a:ext cx="403" cy="160"/>
          </p:xfrm>
          <a:graphic>
            <a:graphicData uri="http://schemas.openxmlformats.org/presentationml/2006/ole">
              <p:oleObj spid="_x0000_s60477" name="Equation" r:id="rId6" imgW="799753" imgH="317362" progId="Equation.3">
                <p:embed/>
              </p:oleObj>
            </a:graphicData>
          </a:graphic>
        </p:graphicFrame>
      </p:grpSp>
      <p:sp>
        <p:nvSpPr>
          <p:cNvPr id="60457" name="Rectangle 41"/>
          <p:cNvSpPr>
            <a:spLocks noChangeArrowheads="1"/>
          </p:cNvSpPr>
          <p:nvPr/>
        </p:nvSpPr>
        <p:spPr bwMode="auto">
          <a:xfrm>
            <a:off x="1390650" y="4757738"/>
            <a:ext cx="2138363" cy="61595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60458" name="Rectangle 42"/>
          <p:cNvSpPr>
            <a:spLocks noChangeArrowheads="1"/>
          </p:cNvSpPr>
          <p:nvPr/>
        </p:nvSpPr>
        <p:spPr bwMode="auto">
          <a:xfrm>
            <a:off x="5340350" y="4757738"/>
            <a:ext cx="2400300" cy="61595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pSp>
        <p:nvGrpSpPr>
          <p:cNvPr id="60487" name="Group 71"/>
          <p:cNvGrpSpPr>
            <a:grpSpLocks/>
          </p:cNvGrpSpPr>
          <p:nvPr/>
        </p:nvGrpSpPr>
        <p:grpSpPr bwMode="auto">
          <a:xfrm>
            <a:off x="1631950" y="4262438"/>
            <a:ext cx="6002338" cy="1612900"/>
            <a:chOff x="482" y="2928"/>
            <a:chExt cx="3781" cy="1016"/>
          </a:xfrm>
        </p:grpSpPr>
        <p:sp>
          <p:nvSpPr>
            <p:cNvPr id="60465" name="Line 49"/>
            <p:cNvSpPr>
              <a:spLocks noChangeShapeType="1"/>
            </p:cNvSpPr>
            <p:nvPr/>
          </p:nvSpPr>
          <p:spPr bwMode="auto">
            <a:xfrm>
              <a:off x="482" y="3759"/>
              <a:ext cx="378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0466" name="Line 50"/>
            <p:cNvSpPr>
              <a:spLocks noChangeShapeType="1"/>
            </p:cNvSpPr>
            <p:nvPr/>
          </p:nvSpPr>
          <p:spPr bwMode="auto">
            <a:xfrm flipV="1">
              <a:off x="2256" y="2928"/>
              <a:ext cx="0" cy="101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60468" name="Object 52"/>
            <p:cNvGraphicFramePr>
              <a:graphicFrameLocks noChangeAspect="1"/>
            </p:cNvGraphicFramePr>
            <p:nvPr/>
          </p:nvGraphicFramePr>
          <p:xfrm>
            <a:off x="2112" y="3792"/>
            <a:ext cx="123" cy="137"/>
          </p:xfrm>
          <a:graphic>
            <a:graphicData uri="http://schemas.openxmlformats.org/presentationml/2006/ole">
              <p:oleObj spid="_x0000_s60468" name="Equation" r:id="rId7" imgW="215713" imgH="241091" progId="Equation.3">
                <p:embed/>
              </p:oleObj>
            </a:graphicData>
          </a:graphic>
        </p:graphicFrame>
        <p:graphicFrame>
          <p:nvGraphicFramePr>
            <p:cNvPr id="60469" name="Object 53"/>
            <p:cNvGraphicFramePr>
              <a:graphicFrameLocks noChangeAspect="1"/>
            </p:cNvGraphicFramePr>
            <p:nvPr/>
          </p:nvGraphicFramePr>
          <p:xfrm>
            <a:off x="4128" y="3787"/>
            <a:ext cx="129" cy="137"/>
          </p:xfrm>
          <a:graphic>
            <a:graphicData uri="http://schemas.openxmlformats.org/presentationml/2006/ole">
              <p:oleObj spid="_x0000_s60469" name="Equation" r:id="rId8" imgW="228600" imgH="241300" progId="Equation.3">
                <p:embed/>
              </p:oleObj>
            </a:graphicData>
          </a:graphic>
        </p:graphicFrame>
        <p:graphicFrame>
          <p:nvGraphicFramePr>
            <p:cNvPr id="60470" name="Object 54"/>
            <p:cNvGraphicFramePr>
              <a:graphicFrameLocks noChangeAspect="1"/>
            </p:cNvGraphicFramePr>
            <p:nvPr/>
          </p:nvGraphicFramePr>
          <p:xfrm>
            <a:off x="2064" y="2941"/>
            <a:ext cx="136" cy="179"/>
          </p:xfrm>
          <a:graphic>
            <a:graphicData uri="http://schemas.openxmlformats.org/presentationml/2006/ole">
              <p:oleObj spid="_x0000_s60470" name="Equation" r:id="rId9" imgW="241091" imgH="317225" progId="Equation.3">
                <p:embed/>
              </p:oleObj>
            </a:graphicData>
          </a:graphic>
        </p:graphicFrame>
      </p:grpSp>
      <p:grpSp>
        <p:nvGrpSpPr>
          <p:cNvPr id="60488" name="Group 72"/>
          <p:cNvGrpSpPr>
            <a:grpSpLocks/>
          </p:cNvGrpSpPr>
          <p:nvPr/>
        </p:nvGrpSpPr>
        <p:grpSpPr bwMode="auto">
          <a:xfrm>
            <a:off x="1693863" y="4595813"/>
            <a:ext cx="7250112" cy="909637"/>
            <a:chOff x="521" y="3138"/>
            <a:chExt cx="4567" cy="573"/>
          </a:xfrm>
        </p:grpSpPr>
        <p:sp>
          <p:nvSpPr>
            <p:cNvPr id="60467" name="Freeform 51"/>
            <p:cNvSpPr>
              <a:spLocks/>
            </p:cNvSpPr>
            <p:nvPr/>
          </p:nvSpPr>
          <p:spPr bwMode="auto">
            <a:xfrm>
              <a:off x="521" y="3138"/>
              <a:ext cx="3665" cy="573"/>
            </a:xfrm>
            <a:custGeom>
              <a:avLst/>
              <a:gdLst/>
              <a:ahLst/>
              <a:cxnLst>
                <a:cxn ang="0">
                  <a:pos x="0" y="400"/>
                </a:cxn>
                <a:cxn ang="0">
                  <a:pos x="336" y="352"/>
                </a:cxn>
                <a:cxn ang="0">
                  <a:pos x="576" y="304"/>
                </a:cxn>
                <a:cxn ang="0">
                  <a:pos x="864" y="448"/>
                </a:cxn>
                <a:cxn ang="0">
                  <a:pos x="1248" y="304"/>
                </a:cxn>
                <a:cxn ang="0">
                  <a:pos x="1536" y="496"/>
                </a:cxn>
                <a:cxn ang="0">
                  <a:pos x="1728" y="400"/>
                </a:cxn>
                <a:cxn ang="0">
                  <a:pos x="1920" y="16"/>
                </a:cxn>
                <a:cxn ang="0">
                  <a:pos x="2256" y="496"/>
                </a:cxn>
                <a:cxn ang="0">
                  <a:pos x="2352" y="688"/>
                </a:cxn>
                <a:cxn ang="0">
                  <a:pos x="2592" y="400"/>
                </a:cxn>
                <a:cxn ang="0">
                  <a:pos x="3072" y="304"/>
                </a:cxn>
                <a:cxn ang="0">
                  <a:pos x="3264" y="448"/>
                </a:cxn>
                <a:cxn ang="0">
                  <a:pos x="3744" y="304"/>
                </a:cxn>
                <a:cxn ang="0">
                  <a:pos x="4128" y="400"/>
                </a:cxn>
                <a:cxn ang="0">
                  <a:pos x="4416" y="304"/>
                </a:cxn>
                <a:cxn ang="0">
                  <a:pos x="4512" y="304"/>
                </a:cxn>
              </a:cxnLst>
              <a:rect l="0" t="0" r="r" b="b"/>
              <a:pathLst>
                <a:path w="4512" h="704">
                  <a:moveTo>
                    <a:pt x="0" y="400"/>
                  </a:moveTo>
                  <a:cubicBezTo>
                    <a:pt x="120" y="384"/>
                    <a:pt x="240" y="368"/>
                    <a:pt x="336" y="352"/>
                  </a:cubicBezTo>
                  <a:cubicBezTo>
                    <a:pt x="432" y="336"/>
                    <a:pt x="488" y="288"/>
                    <a:pt x="576" y="304"/>
                  </a:cubicBezTo>
                  <a:cubicBezTo>
                    <a:pt x="664" y="320"/>
                    <a:pt x="752" y="448"/>
                    <a:pt x="864" y="448"/>
                  </a:cubicBezTo>
                  <a:cubicBezTo>
                    <a:pt x="976" y="448"/>
                    <a:pt x="1136" y="296"/>
                    <a:pt x="1248" y="304"/>
                  </a:cubicBezTo>
                  <a:cubicBezTo>
                    <a:pt x="1360" y="312"/>
                    <a:pt x="1456" y="480"/>
                    <a:pt x="1536" y="496"/>
                  </a:cubicBezTo>
                  <a:cubicBezTo>
                    <a:pt x="1616" y="512"/>
                    <a:pt x="1664" y="480"/>
                    <a:pt x="1728" y="400"/>
                  </a:cubicBezTo>
                  <a:cubicBezTo>
                    <a:pt x="1792" y="320"/>
                    <a:pt x="1832" y="0"/>
                    <a:pt x="1920" y="16"/>
                  </a:cubicBezTo>
                  <a:cubicBezTo>
                    <a:pt x="2008" y="32"/>
                    <a:pt x="2184" y="384"/>
                    <a:pt x="2256" y="496"/>
                  </a:cubicBezTo>
                  <a:cubicBezTo>
                    <a:pt x="2328" y="608"/>
                    <a:pt x="2296" y="704"/>
                    <a:pt x="2352" y="688"/>
                  </a:cubicBezTo>
                  <a:cubicBezTo>
                    <a:pt x="2408" y="672"/>
                    <a:pt x="2472" y="464"/>
                    <a:pt x="2592" y="400"/>
                  </a:cubicBezTo>
                  <a:cubicBezTo>
                    <a:pt x="2712" y="336"/>
                    <a:pt x="2960" y="296"/>
                    <a:pt x="3072" y="304"/>
                  </a:cubicBezTo>
                  <a:cubicBezTo>
                    <a:pt x="3184" y="312"/>
                    <a:pt x="3152" y="448"/>
                    <a:pt x="3264" y="448"/>
                  </a:cubicBezTo>
                  <a:cubicBezTo>
                    <a:pt x="3376" y="448"/>
                    <a:pt x="3600" y="312"/>
                    <a:pt x="3744" y="304"/>
                  </a:cubicBezTo>
                  <a:cubicBezTo>
                    <a:pt x="3888" y="296"/>
                    <a:pt x="4016" y="400"/>
                    <a:pt x="4128" y="400"/>
                  </a:cubicBezTo>
                  <a:cubicBezTo>
                    <a:pt x="4240" y="400"/>
                    <a:pt x="4352" y="320"/>
                    <a:pt x="4416" y="304"/>
                  </a:cubicBezTo>
                  <a:cubicBezTo>
                    <a:pt x="4480" y="288"/>
                    <a:pt x="4496" y="304"/>
                    <a:pt x="4512" y="304"/>
                  </a:cubicBezTo>
                </a:path>
              </a:pathLst>
            </a:cu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60471" name="Object 55"/>
            <p:cNvGraphicFramePr>
              <a:graphicFrameLocks noChangeAspect="1"/>
            </p:cNvGraphicFramePr>
            <p:nvPr/>
          </p:nvGraphicFramePr>
          <p:xfrm>
            <a:off x="4340" y="3168"/>
            <a:ext cx="748" cy="230"/>
          </p:xfrm>
          <a:graphic>
            <a:graphicData uri="http://schemas.openxmlformats.org/presentationml/2006/ole">
              <p:oleObj spid="_x0000_s60471" name="Equation" r:id="rId10" imgW="1320227" imgH="406224" progId="Equation.3">
                <p:embed/>
              </p:oleObj>
            </a:graphicData>
          </a:graphic>
        </p:graphicFrame>
      </p:grpSp>
      <p:grpSp>
        <p:nvGrpSpPr>
          <p:cNvPr id="60495" name="Group 79"/>
          <p:cNvGrpSpPr>
            <a:grpSpLocks/>
          </p:cNvGrpSpPr>
          <p:nvPr/>
        </p:nvGrpSpPr>
        <p:grpSpPr bwMode="auto">
          <a:xfrm>
            <a:off x="1390650" y="4933950"/>
            <a:ext cx="6334125" cy="242888"/>
            <a:chOff x="864" y="3007"/>
            <a:chExt cx="3990" cy="153"/>
          </a:xfrm>
        </p:grpSpPr>
        <p:graphicFrame>
          <p:nvGraphicFramePr>
            <p:cNvPr id="60476" name="Object 60"/>
            <p:cNvGraphicFramePr>
              <a:graphicFrameLocks noChangeAspect="1"/>
            </p:cNvGraphicFramePr>
            <p:nvPr/>
          </p:nvGraphicFramePr>
          <p:xfrm>
            <a:off x="2595" y="3007"/>
            <a:ext cx="141" cy="153"/>
          </p:xfrm>
          <a:graphic>
            <a:graphicData uri="http://schemas.openxmlformats.org/presentationml/2006/ole">
              <p:oleObj spid="_x0000_s60476" name="Equation" r:id="rId11" imgW="279279" imgH="304668" progId="Equation.3">
                <p:embed/>
              </p:oleObj>
            </a:graphicData>
          </a:graphic>
        </p:graphicFrame>
        <p:sp>
          <p:nvSpPr>
            <p:cNvPr id="60478" name="Line 62"/>
            <p:cNvSpPr>
              <a:spLocks noChangeShapeType="1"/>
            </p:cNvSpPr>
            <p:nvPr/>
          </p:nvSpPr>
          <p:spPr bwMode="auto">
            <a:xfrm>
              <a:off x="864" y="3083"/>
              <a:ext cx="3990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6335712" cy="496888"/>
          </a:xfrm>
        </p:spPr>
        <p:txBody>
          <a:bodyPr/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）自变量趋于无穷大时函数的极限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84188" y="11557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定义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4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设函数</a:t>
            </a: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2846388" y="1201738"/>
          <a:ext cx="1485900" cy="469900"/>
        </p:xfrm>
        <a:graphic>
          <a:graphicData uri="http://schemas.openxmlformats.org/presentationml/2006/ole">
            <p:oleObj spid="_x0000_s60420" name="Equation" r:id="rId12" imgW="1485900" imgH="469900" progId="Equation.3">
              <p:embed/>
            </p:oleObj>
          </a:graphicData>
        </a:graphic>
      </p:graphicFrame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4294188" y="11684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大于某一正数时有定义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8027988" y="112553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60426" name="Object 10"/>
          <p:cNvGraphicFramePr>
            <a:graphicFrameLocks noChangeAspect="1"/>
          </p:cNvGraphicFramePr>
          <p:nvPr/>
        </p:nvGraphicFramePr>
        <p:xfrm>
          <a:off x="1533525" y="1841500"/>
          <a:ext cx="1244600" cy="393700"/>
        </p:xfrm>
        <a:graphic>
          <a:graphicData uri="http://schemas.openxmlformats.org/presentationml/2006/ole">
            <p:oleObj spid="_x0000_s60426" name="Equation" r:id="rId13" imgW="1244600" imgH="393700" progId="Equation.3">
              <p:embed/>
            </p:oleObj>
          </a:graphicData>
        </a:graphic>
      </p:graphicFrame>
      <p:graphicFrame>
        <p:nvGraphicFramePr>
          <p:cNvPr id="60428" name="Object 12"/>
          <p:cNvGraphicFramePr>
            <a:graphicFrameLocks noChangeAspect="1"/>
          </p:cNvGraphicFramePr>
          <p:nvPr/>
        </p:nvGraphicFramePr>
        <p:xfrm>
          <a:off x="2816225" y="1809750"/>
          <a:ext cx="4457700" cy="482600"/>
        </p:xfrm>
        <a:graphic>
          <a:graphicData uri="http://schemas.openxmlformats.org/presentationml/2006/ole">
            <p:oleObj spid="_x0000_s60428" name="Equation" r:id="rId14" imgW="4457700" imgH="482600" progId="Equation.3">
              <p:embed/>
            </p:oleObj>
          </a:graphicData>
        </a:graphic>
      </p:graphicFrame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7235825" y="177323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则称常数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3578225" y="2390775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时的极限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60435" name="Object 19"/>
          <p:cNvGraphicFramePr>
            <a:graphicFrameLocks noChangeAspect="1"/>
          </p:cNvGraphicFramePr>
          <p:nvPr/>
        </p:nvGraphicFramePr>
        <p:xfrm>
          <a:off x="1520825" y="2978150"/>
          <a:ext cx="1993900" cy="609600"/>
        </p:xfrm>
        <a:graphic>
          <a:graphicData uri="http://schemas.openxmlformats.org/presentationml/2006/ole">
            <p:oleObj spid="_x0000_s60435" name="Equation" r:id="rId15" imgW="1993900" imgH="609600" progId="Equation.3">
              <p:embed/>
            </p:oleObj>
          </a:graphicData>
        </a:graphic>
      </p:graphicFrame>
      <p:graphicFrame>
        <p:nvGraphicFramePr>
          <p:cNvPr id="60436" name="Object 20"/>
          <p:cNvGraphicFramePr>
            <a:graphicFrameLocks noChangeAspect="1"/>
          </p:cNvGraphicFramePr>
          <p:nvPr/>
        </p:nvGraphicFramePr>
        <p:xfrm>
          <a:off x="3808413" y="2978150"/>
          <a:ext cx="3668712" cy="444500"/>
        </p:xfrm>
        <a:graphic>
          <a:graphicData uri="http://schemas.openxmlformats.org/presentationml/2006/ole">
            <p:oleObj spid="_x0000_s60436" name="Equation" r:id="rId16" imgW="3670300" imgH="444500" progId="Equation.3">
              <p:embed/>
            </p:oleObj>
          </a:graphicData>
        </a:graphic>
      </p:graphicFrame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179388" y="4581525"/>
            <a:ext cx="1079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几何解释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5559425" y="3624263"/>
            <a:ext cx="3200400" cy="4572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60439" name="Object 23"/>
          <p:cNvGraphicFramePr>
            <a:graphicFrameLocks noChangeAspect="1"/>
          </p:cNvGraphicFramePr>
          <p:nvPr/>
        </p:nvGraphicFramePr>
        <p:xfrm>
          <a:off x="5675313" y="3663950"/>
          <a:ext cx="3008312" cy="403225"/>
        </p:xfrm>
        <a:graphic>
          <a:graphicData uri="http://schemas.openxmlformats.org/presentationml/2006/ole">
            <p:oleObj spid="_x0000_s60439" name="Equation" r:id="rId17" imgW="3022600" imgH="406400" progId="Equation.3">
              <p:embed/>
            </p:oleObj>
          </a:graphicData>
        </a:graphic>
      </p:graphicFrame>
      <p:grpSp>
        <p:nvGrpSpPr>
          <p:cNvPr id="60494" name="Group 78"/>
          <p:cNvGrpSpPr>
            <a:grpSpLocks/>
          </p:cNvGrpSpPr>
          <p:nvPr/>
        </p:nvGrpSpPr>
        <p:grpSpPr bwMode="auto">
          <a:xfrm>
            <a:off x="5076825" y="2292350"/>
            <a:ext cx="2159000" cy="1295400"/>
            <a:chOff x="3744" y="1248"/>
            <a:chExt cx="1360" cy="816"/>
          </a:xfrm>
        </p:grpSpPr>
        <p:sp>
          <p:nvSpPr>
            <p:cNvPr id="60441" name="Line 25"/>
            <p:cNvSpPr>
              <a:spLocks noChangeShapeType="1"/>
            </p:cNvSpPr>
            <p:nvPr/>
          </p:nvSpPr>
          <p:spPr bwMode="auto">
            <a:xfrm>
              <a:off x="3744" y="1248"/>
              <a:ext cx="136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0442" name="Line 26"/>
            <p:cNvSpPr>
              <a:spLocks noChangeShapeType="1"/>
            </p:cNvSpPr>
            <p:nvPr/>
          </p:nvSpPr>
          <p:spPr bwMode="auto">
            <a:xfrm>
              <a:off x="4560" y="1248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60498" name="Group 82"/>
          <p:cNvGrpSpPr>
            <a:grpSpLocks/>
          </p:cNvGrpSpPr>
          <p:nvPr/>
        </p:nvGrpSpPr>
        <p:grpSpPr bwMode="auto">
          <a:xfrm>
            <a:off x="3044825" y="2292350"/>
            <a:ext cx="1223963" cy="1295400"/>
            <a:chOff x="1984" y="1200"/>
            <a:chExt cx="771" cy="864"/>
          </a:xfrm>
        </p:grpSpPr>
        <p:sp>
          <p:nvSpPr>
            <p:cNvPr id="60444" name="Line 28"/>
            <p:cNvSpPr>
              <a:spLocks noChangeShapeType="1"/>
            </p:cNvSpPr>
            <p:nvPr/>
          </p:nvSpPr>
          <p:spPr bwMode="auto">
            <a:xfrm>
              <a:off x="1984" y="1200"/>
              <a:ext cx="77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0445" name="Line 29"/>
            <p:cNvSpPr>
              <a:spLocks noChangeShapeType="1"/>
            </p:cNvSpPr>
            <p:nvPr/>
          </p:nvSpPr>
          <p:spPr bwMode="auto">
            <a:xfrm>
              <a:off x="2304" y="1200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2384425" y="3625850"/>
            <a:ext cx="2667000" cy="4683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60448" name="Object 32"/>
          <p:cNvGraphicFramePr>
            <a:graphicFrameLocks noChangeAspect="1"/>
          </p:cNvGraphicFramePr>
          <p:nvPr/>
        </p:nvGraphicFramePr>
        <p:xfrm>
          <a:off x="2536825" y="3663950"/>
          <a:ext cx="2414588" cy="442913"/>
        </p:xfrm>
        <a:graphic>
          <a:graphicData uri="http://schemas.openxmlformats.org/presentationml/2006/ole">
            <p:oleObj spid="_x0000_s60448" name="Equation" r:id="rId18" imgW="2425700" imgH="444500" progId="Equation.3">
              <p:embed/>
            </p:oleObj>
          </a:graphicData>
        </a:graphic>
      </p:graphicFrame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5178425" y="236855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记作</a:t>
            </a:r>
          </a:p>
        </p:txBody>
      </p:sp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596900" y="5907088"/>
            <a:ext cx="335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直线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y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=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为曲线</a:t>
            </a:r>
          </a:p>
        </p:txBody>
      </p:sp>
      <p:graphicFrame>
        <p:nvGraphicFramePr>
          <p:cNvPr id="60453" name="Object 37"/>
          <p:cNvGraphicFramePr>
            <a:graphicFrameLocks noChangeAspect="1"/>
          </p:cNvGraphicFramePr>
          <p:nvPr/>
        </p:nvGraphicFramePr>
        <p:xfrm>
          <a:off x="3492500" y="5992813"/>
          <a:ext cx="1320800" cy="406400"/>
        </p:xfrm>
        <a:graphic>
          <a:graphicData uri="http://schemas.openxmlformats.org/presentationml/2006/ole">
            <p:oleObj spid="_x0000_s60453" name="Equation" r:id="rId19" imgW="1320227" imgH="406224" progId="Equation.3">
              <p:embed/>
            </p:oleObj>
          </a:graphicData>
        </a:graphic>
      </p:graphicFrame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4787900" y="5876925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的水平渐近线</a:t>
            </a:r>
          </a:p>
        </p:txBody>
      </p:sp>
      <p:graphicFrame>
        <p:nvGraphicFramePr>
          <p:cNvPr id="60455" name="Object 39"/>
          <p:cNvGraphicFramePr>
            <a:graphicFrameLocks noChangeAspect="1"/>
          </p:cNvGraphicFramePr>
          <p:nvPr/>
        </p:nvGraphicFramePr>
        <p:xfrm>
          <a:off x="250825" y="1841500"/>
          <a:ext cx="1193800" cy="393700"/>
        </p:xfrm>
        <a:graphic>
          <a:graphicData uri="http://schemas.openxmlformats.org/presentationml/2006/ole">
            <p:oleObj spid="_x0000_s60455" name="Equation" r:id="rId20" imgW="1193800" imgH="393700" progId="Equation.3">
              <p:embed/>
            </p:oleObj>
          </a:graphicData>
        </a:graphic>
      </p:graphicFrame>
      <p:graphicFrame>
        <p:nvGraphicFramePr>
          <p:cNvPr id="60456" name="Object 40"/>
          <p:cNvGraphicFramePr>
            <a:graphicFrameLocks noChangeAspect="1"/>
          </p:cNvGraphicFramePr>
          <p:nvPr/>
        </p:nvGraphicFramePr>
        <p:xfrm>
          <a:off x="1597025" y="2444750"/>
          <a:ext cx="2070100" cy="431800"/>
        </p:xfrm>
        <a:graphic>
          <a:graphicData uri="http://schemas.openxmlformats.org/presentationml/2006/ole">
            <p:oleObj spid="_x0000_s60456" name="Equation" r:id="rId21" imgW="2070100" imgH="431800" progId="Equation.3">
              <p:embed/>
            </p:oleObj>
          </a:graphicData>
        </a:graphic>
      </p:graphicFrame>
      <p:pic>
        <p:nvPicPr>
          <p:cNvPr id="60479" name="Picture 63" descr="机动"/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0480" name="Text Box 64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0481" name="Picture 65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0483" name="Picture 6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0484" name="Picture 68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0485" name="Picture 69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60497" name="Picture 81" descr="目录">
            <a:hlinkClick r:id="rId27" action="ppaction://hlinksldjump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sp>
        <p:nvSpPr>
          <p:cNvPr id="60499" name="Text Box 83"/>
          <p:cNvSpPr txBox="1">
            <a:spLocks noChangeArrowheads="1"/>
          </p:cNvSpPr>
          <p:nvPr/>
        </p:nvSpPr>
        <p:spPr bwMode="auto">
          <a:xfrm>
            <a:off x="149225" y="236855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为函数</a:t>
            </a:r>
          </a:p>
        </p:txBody>
      </p:sp>
      <p:sp>
        <p:nvSpPr>
          <p:cNvPr id="60500" name="Rectangle 84"/>
          <p:cNvSpPr>
            <a:spLocks noChangeArrowheads="1"/>
          </p:cNvSpPr>
          <p:nvPr/>
        </p:nvSpPr>
        <p:spPr bwMode="auto">
          <a:xfrm>
            <a:off x="468313" y="188913"/>
            <a:ext cx="31670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函数极限的定义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6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6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57" grpId="0" animBg="1"/>
      <p:bldP spid="60458" grpId="0" animBg="1"/>
      <p:bldP spid="60418" grpId="0"/>
      <p:bldP spid="60419" grpId="0" autoUpdateAnimBg="0"/>
      <p:bldP spid="60424" grpId="0" build="p" autoUpdateAnimBg="0" advAuto="0"/>
      <p:bldP spid="60425" grpId="0" autoUpdateAnimBg="0"/>
      <p:bldP spid="60431" grpId="0" autoUpdateAnimBg="0"/>
      <p:bldP spid="60434" grpId="0" autoUpdateAnimBg="0"/>
      <p:bldP spid="60437" grpId="0" autoUpdateAnimBg="0"/>
      <p:bldP spid="60438" grpId="0" animBg="1"/>
      <p:bldP spid="60446" grpId="0" animBg="1"/>
      <p:bldP spid="60451" grpId="0" autoUpdateAnimBg="0"/>
      <p:bldP spid="60452" grpId="0" autoUpdateAnimBg="0"/>
      <p:bldP spid="60454" grpId="0" autoUpdateAnimBg="0"/>
      <p:bldP spid="6049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55638" y="457200"/>
            <a:ext cx="312420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如</a:t>
            </a:r>
            <a:r>
              <a:rPr lang="en-US" altLang="zh-CN" sz="2800" b="1">
                <a:ea typeface="楷体_GB2312" pitchFamily="49" charset="-122"/>
              </a:rPr>
              <a:t>.</a:t>
            </a:r>
            <a:r>
              <a:rPr lang="en-US" altLang="zh-CN" sz="2800">
                <a:ea typeface="楷体_GB2312" pitchFamily="49" charset="-122"/>
              </a:rPr>
              <a:t>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2286000" y="368300"/>
          <a:ext cx="1511300" cy="850900"/>
        </p:xfrm>
        <a:graphic>
          <a:graphicData uri="http://schemas.openxmlformats.org/presentationml/2006/ole">
            <p:oleObj spid="_x0000_s13315" name="Equation" r:id="rId3" imgW="1511300" imgH="850900" progId="Equation.3">
              <p:embed/>
            </p:oleObj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85800" y="1477963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2209800" y="1333500"/>
          <a:ext cx="965200" cy="914400"/>
        </p:xfrm>
        <a:graphic>
          <a:graphicData uri="http://schemas.openxmlformats.org/presentationml/2006/ole">
            <p:oleObj spid="_x0000_s13319" name="Equation" r:id="rId4" imgW="965200" imgH="914400" progId="Equation.3">
              <p:embed/>
            </p:oleObj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3289300" y="1333500"/>
          <a:ext cx="749300" cy="952500"/>
        </p:xfrm>
        <a:graphic>
          <a:graphicData uri="http://schemas.openxmlformats.org/presentationml/2006/ole">
            <p:oleObj spid="_x0000_s13320" name="Equation" r:id="rId5" imgW="748975" imgH="952087" progId="Equation.3">
              <p:embed/>
            </p:oleObj>
          </a:graphicData>
        </a:graphic>
      </p:graphicFrame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04800" y="3606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812800" y="3492500"/>
          <a:ext cx="1092200" cy="850900"/>
        </p:xfrm>
        <a:graphic>
          <a:graphicData uri="http://schemas.openxmlformats.org/presentationml/2006/ole">
            <p:oleObj spid="_x0000_s13328" name="Equation" r:id="rId6" imgW="1091726" imgH="850531" progId="Equation.3">
              <p:embed/>
            </p:oleObj>
          </a:graphicData>
        </a:graphic>
      </p:graphicFrame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1981200" y="3657600"/>
          <a:ext cx="1943100" cy="469900"/>
        </p:xfrm>
        <a:graphic>
          <a:graphicData uri="http://schemas.openxmlformats.org/presentationml/2006/ole">
            <p:oleObj spid="_x0000_s13330" name="Equation" r:id="rId7" imgW="1943100" imgH="469900" progId="Equation.3">
              <p:embed/>
            </p:oleObj>
          </a:graphicData>
        </a:graphic>
      </p:graphicFrame>
      <p:graphicFrame>
        <p:nvGraphicFramePr>
          <p:cNvPr id="13332" name="Object 20"/>
          <p:cNvGraphicFramePr>
            <a:graphicFrameLocks noChangeAspect="1"/>
          </p:cNvGraphicFramePr>
          <p:nvPr/>
        </p:nvGraphicFramePr>
        <p:xfrm>
          <a:off x="4953000" y="3429000"/>
          <a:ext cx="1524000" cy="914400"/>
        </p:xfrm>
        <a:graphic>
          <a:graphicData uri="http://schemas.openxmlformats.org/presentationml/2006/ole">
            <p:oleObj spid="_x0000_s13332" name="Equation" r:id="rId8" imgW="1524000" imgH="914400" progId="Equation.3">
              <p:embed/>
            </p:oleObj>
          </a:graphicData>
        </a:graphic>
      </p:graphicFrame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304800" y="4495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graphicFrame>
        <p:nvGraphicFramePr>
          <p:cNvPr id="13334" name="Object 22"/>
          <p:cNvGraphicFramePr>
            <a:graphicFrameLocks noChangeAspect="1"/>
          </p:cNvGraphicFramePr>
          <p:nvPr/>
        </p:nvGraphicFramePr>
        <p:xfrm>
          <a:off x="2355850" y="4330700"/>
          <a:ext cx="1435100" cy="850900"/>
        </p:xfrm>
        <a:graphic>
          <a:graphicData uri="http://schemas.openxmlformats.org/presentationml/2006/ole">
            <p:oleObj spid="_x0000_s13334" name="Equation" r:id="rId9" imgW="1435100" imgH="850900" progId="Equation.3">
              <p:embed/>
            </p:oleObj>
          </a:graphicData>
        </a:graphic>
      </p:graphicFrame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685800" y="54117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注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962400" y="35814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就有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04800" y="26812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838200" y="2819400"/>
          <a:ext cx="1193800" cy="393700"/>
        </p:xfrm>
        <a:graphic>
          <a:graphicData uri="http://schemas.openxmlformats.org/presentationml/2006/ole">
            <p:oleObj spid="_x0000_s13322" name="Equation" r:id="rId10" imgW="1193800" imgH="393700" progId="Equation.3">
              <p:embed/>
            </p:oleObj>
          </a:graphicData>
        </a:graphic>
      </p:graphicFrame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981200" y="26812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欲使</a:t>
            </a:r>
          </a:p>
        </p:txBody>
      </p:sp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2844800" y="2514600"/>
          <a:ext cx="1651000" cy="914400"/>
        </p:xfrm>
        <a:graphic>
          <a:graphicData uri="http://schemas.openxmlformats.org/presentationml/2006/ole">
            <p:oleObj spid="_x0000_s13324" name="Equation" r:id="rId11" imgW="1651000" imgH="914400" progId="Equation.3">
              <p:embed/>
            </p:oleObj>
          </a:graphicData>
        </a:graphic>
      </p:graphicFrame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495800" y="272732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5029200" y="2514600"/>
          <a:ext cx="1181100" cy="850900"/>
        </p:xfrm>
        <a:graphic>
          <a:graphicData uri="http://schemas.openxmlformats.org/presentationml/2006/ole">
            <p:oleObj spid="_x0000_s13326" name="Equation" r:id="rId12" imgW="1180588" imgH="850531" progId="Equation.3">
              <p:embed/>
            </p:oleObj>
          </a:graphicData>
        </a:graphic>
      </p:graphicFrame>
      <p:pic>
        <p:nvPicPr>
          <p:cNvPr id="13416" name="Picture 104" descr="机动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3417" name="Text Box 105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3418" name="Picture 10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3420" name="Picture 108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3421" name="Picture 109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13422" name="Picture 110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13423" name="Picture 111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graphicFrame>
        <p:nvGraphicFramePr>
          <p:cNvPr id="13424" name="Object 112"/>
          <p:cNvGraphicFramePr>
            <a:graphicFrameLocks noChangeAspect="1"/>
          </p:cNvGraphicFramePr>
          <p:nvPr/>
        </p:nvGraphicFramePr>
        <p:xfrm>
          <a:off x="1447800" y="5245100"/>
          <a:ext cx="4292600" cy="850900"/>
        </p:xfrm>
        <a:graphic>
          <a:graphicData uri="http://schemas.openxmlformats.org/presentationml/2006/ole">
            <p:oleObj spid="_x0000_s13424" name="Equation" r:id="rId20" imgW="4292600" imgH="850900" progId="Equation.3">
              <p:embed/>
            </p:oleObj>
          </a:graphicData>
        </a:graphic>
      </p:graphicFrame>
      <p:grpSp>
        <p:nvGrpSpPr>
          <p:cNvPr id="13427" name="Group 115"/>
          <p:cNvGrpSpPr>
            <a:grpSpLocks/>
          </p:cNvGrpSpPr>
          <p:nvPr/>
        </p:nvGrpSpPr>
        <p:grpSpPr bwMode="auto">
          <a:xfrm>
            <a:off x="6019800" y="771525"/>
            <a:ext cx="2238375" cy="2276475"/>
            <a:chOff x="3792" y="486"/>
            <a:chExt cx="1410" cy="1434"/>
          </a:xfrm>
        </p:grpSpPr>
        <p:sp>
          <p:nvSpPr>
            <p:cNvPr id="13392" name="Freeform 80"/>
            <p:cNvSpPr>
              <a:spLocks/>
            </p:cNvSpPr>
            <p:nvPr/>
          </p:nvSpPr>
          <p:spPr bwMode="auto">
            <a:xfrm>
              <a:off x="4482" y="768"/>
              <a:ext cx="654" cy="468"/>
            </a:xfrm>
            <a:custGeom>
              <a:avLst/>
              <a:gdLst/>
              <a:ahLst/>
              <a:cxnLst>
                <a:cxn ang="0">
                  <a:pos x="6" y="162"/>
                </a:cxn>
                <a:cxn ang="0">
                  <a:pos x="24" y="288"/>
                </a:cxn>
                <a:cxn ang="0">
                  <a:pos x="42" y="342"/>
                </a:cxn>
                <a:cxn ang="0">
                  <a:pos x="66" y="372"/>
                </a:cxn>
                <a:cxn ang="0">
                  <a:pos x="84" y="390"/>
                </a:cxn>
                <a:cxn ang="0">
                  <a:pos x="102" y="408"/>
                </a:cxn>
                <a:cxn ang="0">
                  <a:pos x="120" y="414"/>
                </a:cxn>
                <a:cxn ang="0">
                  <a:pos x="138" y="426"/>
                </a:cxn>
                <a:cxn ang="0">
                  <a:pos x="156" y="432"/>
                </a:cxn>
                <a:cxn ang="0">
                  <a:pos x="174" y="432"/>
                </a:cxn>
                <a:cxn ang="0">
                  <a:pos x="192" y="438"/>
                </a:cxn>
                <a:cxn ang="0">
                  <a:pos x="216" y="444"/>
                </a:cxn>
                <a:cxn ang="0">
                  <a:pos x="234" y="444"/>
                </a:cxn>
                <a:cxn ang="0">
                  <a:pos x="252" y="444"/>
                </a:cxn>
                <a:cxn ang="0">
                  <a:pos x="270" y="450"/>
                </a:cxn>
                <a:cxn ang="0">
                  <a:pos x="288" y="450"/>
                </a:cxn>
                <a:cxn ang="0">
                  <a:pos x="306" y="450"/>
                </a:cxn>
                <a:cxn ang="0">
                  <a:pos x="324" y="456"/>
                </a:cxn>
                <a:cxn ang="0">
                  <a:pos x="348" y="456"/>
                </a:cxn>
                <a:cxn ang="0">
                  <a:pos x="366" y="456"/>
                </a:cxn>
                <a:cxn ang="0">
                  <a:pos x="384" y="456"/>
                </a:cxn>
                <a:cxn ang="0">
                  <a:pos x="402" y="456"/>
                </a:cxn>
                <a:cxn ang="0">
                  <a:pos x="420" y="462"/>
                </a:cxn>
                <a:cxn ang="0">
                  <a:pos x="438" y="462"/>
                </a:cxn>
                <a:cxn ang="0">
                  <a:pos x="456" y="462"/>
                </a:cxn>
                <a:cxn ang="0">
                  <a:pos x="474" y="462"/>
                </a:cxn>
                <a:cxn ang="0">
                  <a:pos x="498" y="462"/>
                </a:cxn>
                <a:cxn ang="0">
                  <a:pos x="516" y="462"/>
                </a:cxn>
                <a:cxn ang="0">
                  <a:pos x="534" y="462"/>
                </a:cxn>
                <a:cxn ang="0">
                  <a:pos x="552" y="462"/>
                </a:cxn>
                <a:cxn ang="0">
                  <a:pos x="570" y="462"/>
                </a:cxn>
                <a:cxn ang="0">
                  <a:pos x="588" y="468"/>
                </a:cxn>
                <a:cxn ang="0">
                  <a:pos x="606" y="468"/>
                </a:cxn>
                <a:cxn ang="0">
                  <a:pos x="624" y="468"/>
                </a:cxn>
                <a:cxn ang="0">
                  <a:pos x="648" y="468"/>
                </a:cxn>
              </a:cxnLst>
              <a:rect l="0" t="0" r="r" b="b"/>
              <a:pathLst>
                <a:path w="654" h="468">
                  <a:moveTo>
                    <a:pt x="0" y="0"/>
                  </a:moveTo>
                  <a:lnTo>
                    <a:pt x="6" y="162"/>
                  </a:lnTo>
                  <a:lnTo>
                    <a:pt x="18" y="240"/>
                  </a:lnTo>
                  <a:lnTo>
                    <a:pt x="24" y="288"/>
                  </a:lnTo>
                  <a:lnTo>
                    <a:pt x="36" y="318"/>
                  </a:lnTo>
                  <a:lnTo>
                    <a:pt x="42" y="342"/>
                  </a:lnTo>
                  <a:lnTo>
                    <a:pt x="54" y="360"/>
                  </a:lnTo>
                  <a:lnTo>
                    <a:pt x="66" y="372"/>
                  </a:lnTo>
                  <a:lnTo>
                    <a:pt x="72" y="384"/>
                  </a:lnTo>
                  <a:lnTo>
                    <a:pt x="84" y="390"/>
                  </a:lnTo>
                  <a:lnTo>
                    <a:pt x="90" y="402"/>
                  </a:lnTo>
                  <a:lnTo>
                    <a:pt x="102" y="408"/>
                  </a:lnTo>
                  <a:lnTo>
                    <a:pt x="108" y="414"/>
                  </a:lnTo>
                  <a:lnTo>
                    <a:pt x="120" y="414"/>
                  </a:lnTo>
                  <a:lnTo>
                    <a:pt x="132" y="420"/>
                  </a:lnTo>
                  <a:lnTo>
                    <a:pt x="138" y="426"/>
                  </a:lnTo>
                  <a:lnTo>
                    <a:pt x="150" y="426"/>
                  </a:lnTo>
                  <a:lnTo>
                    <a:pt x="156" y="432"/>
                  </a:lnTo>
                  <a:lnTo>
                    <a:pt x="168" y="432"/>
                  </a:lnTo>
                  <a:lnTo>
                    <a:pt x="174" y="432"/>
                  </a:lnTo>
                  <a:lnTo>
                    <a:pt x="186" y="438"/>
                  </a:lnTo>
                  <a:lnTo>
                    <a:pt x="192" y="438"/>
                  </a:lnTo>
                  <a:lnTo>
                    <a:pt x="204" y="438"/>
                  </a:lnTo>
                  <a:lnTo>
                    <a:pt x="216" y="444"/>
                  </a:lnTo>
                  <a:lnTo>
                    <a:pt x="222" y="444"/>
                  </a:lnTo>
                  <a:lnTo>
                    <a:pt x="234" y="444"/>
                  </a:lnTo>
                  <a:lnTo>
                    <a:pt x="240" y="444"/>
                  </a:lnTo>
                  <a:lnTo>
                    <a:pt x="252" y="444"/>
                  </a:lnTo>
                  <a:lnTo>
                    <a:pt x="258" y="450"/>
                  </a:lnTo>
                  <a:lnTo>
                    <a:pt x="270" y="450"/>
                  </a:lnTo>
                  <a:lnTo>
                    <a:pt x="282" y="450"/>
                  </a:lnTo>
                  <a:lnTo>
                    <a:pt x="288" y="450"/>
                  </a:lnTo>
                  <a:lnTo>
                    <a:pt x="300" y="450"/>
                  </a:lnTo>
                  <a:lnTo>
                    <a:pt x="306" y="450"/>
                  </a:lnTo>
                  <a:lnTo>
                    <a:pt x="318" y="456"/>
                  </a:lnTo>
                  <a:lnTo>
                    <a:pt x="324" y="456"/>
                  </a:lnTo>
                  <a:lnTo>
                    <a:pt x="336" y="456"/>
                  </a:lnTo>
                  <a:lnTo>
                    <a:pt x="348" y="456"/>
                  </a:lnTo>
                  <a:lnTo>
                    <a:pt x="354" y="456"/>
                  </a:lnTo>
                  <a:lnTo>
                    <a:pt x="366" y="456"/>
                  </a:lnTo>
                  <a:lnTo>
                    <a:pt x="372" y="456"/>
                  </a:lnTo>
                  <a:lnTo>
                    <a:pt x="384" y="456"/>
                  </a:lnTo>
                  <a:lnTo>
                    <a:pt x="390" y="456"/>
                  </a:lnTo>
                  <a:lnTo>
                    <a:pt x="402" y="456"/>
                  </a:lnTo>
                  <a:lnTo>
                    <a:pt x="408" y="462"/>
                  </a:lnTo>
                  <a:lnTo>
                    <a:pt x="420" y="462"/>
                  </a:lnTo>
                  <a:lnTo>
                    <a:pt x="432" y="462"/>
                  </a:lnTo>
                  <a:lnTo>
                    <a:pt x="438" y="462"/>
                  </a:lnTo>
                  <a:lnTo>
                    <a:pt x="450" y="462"/>
                  </a:lnTo>
                  <a:lnTo>
                    <a:pt x="456" y="462"/>
                  </a:lnTo>
                  <a:lnTo>
                    <a:pt x="468" y="462"/>
                  </a:lnTo>
                  <a:lnTo>
                    <a:pt x="474" y="462"/>
                  </a:lnTo>
                  <a:lnTo>
                    <a:pt x="486" y="462"/>
                  </a:lnTo>
                  <a:lnTo>
                    <a:pt x="498" y="462"/>
                  </a:lnTo>
                  <a:lnTo>
                    <a:pt x="504" y="462"/>
                  </a:lnTo>
                  <a:lnTo>
                    <a:pt x="516" y="462"/>
                  </a:lnTo>
                  <a:lnTo>
                    <a:pt x="522" y="462"/>
                  </a:lnTo>
                  <a:lnTo>
                    <a:pt x="534" y="462"/>
                  </a:lnTo>
                  <a:lnTo>
                    <a:pt x="540" y="462"/>
                  </a:lnTo>
                  <a:lnTo>
                    <a:pt x="552" y="462"/>
                  </a:lnTo>
                  <a:lnTo>
                    <a:pt x="558" y="462"/>
                  </a:lnTo>
                  <a:lnTo>
                    <a:pt x="570" y="462"/>
                  </a:lnTo>
                  <a:lnTo>
                    <a:pt x="582" y="462"/>
                  </a:lnTo>
                  <a:lnTo>
                    <a:pt x="588" y="468"/>
                  </a:lnTo>
                  <a:lnTo>
                    <a:pt x="600" y="468"/>
                  </a:lnTo>
                  <a:lnTo>
                    <a:pt x="606" y="468"/>
                  </a:lnTo>
                  <a:lnTo>
                    <a:pt x="618" y="468"/>
                  </a:lnTo>
                  <a:lnTo>
                    <a:pt x="624" y="468"/>
                  </a:lnTo>
                  <a:lnTo>
                    <a:pt x="636" y="468"/>
                  </a:lnTo>
                  <a:lnTo>
                    <a:pt x="648" y="468"/>
                  </a:lnTo>
                  <a:lnTo>
                    <a:pt x="654" y="468"/>
                  </a:ln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13426" name="Group 114"/>
            <p:cNvGrpSpPr>
              <a:grpSpLocks/>
            </p:cNvGrpSpPr>
            <p:nvPr/>
          </p:nvGrpSpPr>
          <p:grpSpPr bwMode="auto">
            <a:xfrm>
              <a:off x="3792" y="486"/>
              <a:ext cx="1410" cy="1434"/>
              <a:chOff x="3792" y="486"/>
              <a:chExt cx="1410" cy="1434"/>
            </a:xfrm>
          </p:grpSpPr>
          <p:sp>
            <p:nvSpPr>
              <p:cNvPr id="13394" name="Freeform 82"/>
              <p:cNvSpPr>
                <a:spLocks/>
              </p:cNvSpPr>
              <p:nvPr/>
            </p:nvSpPr>
            <p:spPr bwMode="auto">
              <a:xfrm>
                <a:off x="3792" y="1260"/>
                <a:ext cx="648" cy="468"/>
              </a:xfrm>
              <a:custGeom>
                <a:avLst/>
                <a:gdLst/>
                <a:ahLst/>
                <a:cxnLst>
                  <a:cxn ang="0">
                    <a:pos x="642" y="306"/>
                  </a:cxn>
                  <a:cxn ang="0">
                    <a:pos x="624" y="180"/>
                  </a:cxn>
                  <a:cxn ang="0">
                    <a:pos x="606" y="126"/>
                  </a:cxn>
                  <a:cxn ang="0">
                    <a:pos x="582" y="96"/>
                  </a:cxn>
                  <a:cxn ang="0">
                    <a:pos x="564" y="78"/>
                  </a:cxn>
                  <a:cxn ang="0">
                    <a:pos x="546" y="60"/>
                  </a:cxn>
                  <a:cxn ang="0">
                    <a:pos x="528" y="54"/>
                  </a:cxn>
                  <a:cxn ang="0">
                    <a:pos x="510" y="42"/>
                  </a:cxn>
                  <a:cxn ang="0">
                    <a:pos x="492" y="36"/>
                  </a:cxn>
                  <a:cxn ang="0">
                    <a:pos x="474" y="36"/>
                  </a:cxn>
                  <a:cxn ang="0">
                    <a:pos x="456" y="30"/>
                  </a:cxn>
                  <a:cxn ang="0">
                    <a:pos x="432" y="24"/>
                  </a:cxn>
                  <a:cxn ang="0">
                    <a:pos x="414" y="24"/>
                  </a:cxn>
                  <a:cxn ang="0">
                    <a:pos x="396" y="24"/>
                  </a:cxn>
                  <a:cxn ang="0">
                    <a:pos x="378" y="18"/>
                  </a:cxn>
                  <a:cxn ang="0">
                    <a:pos x="360" y="18"/>
                  </a:cxn>
                  <a:cxn ang="0">
                    <a:pos x="342" y="18"/>
                  </a:cxn>
                  <a:cxn ang="0">
                    <a:pos x="324" y="12"/>
                  </a:cxn>
                  <a:cxn ang="0">
                    <a:pos x="300" y="12"/>
                  </a:cxn>
                  <a:cxn ang="0">
                    <a:pos x="282" y="12"/>
                  </a:cxn>
                  <a:cxn ang="0">
                    <a:pos x="264" y="12"/>
                  </a:cxn>
                  <a:cxn ang="0">
                    <a:pos x="246" y="12"/>
                  </a:cxn>
                  <a:cxn ang="0">
                    <a:pos x="228" y="6"/>
                  </a:cxn>
                  <a:cxn ang="0">
                    <a:pos x="210" y="6"/>
                  </a:cxn>
                  <a:cxn ang="0">
                    <a:pos x="192" y="6"/>
                  </a:cxn>
                  <a:cxn ang="0">
                    <a:pos x="174" y="6"/>
                  </a:cxn>
                  <a:cxn ang="0">
                    <a:pos x="150" y="6"/>
                  </a:cxn>
                  <a:cxn ang="0">
                    <a:pos x="132" y="6"/>
                  </a:cxn>
                  <a:cxn ang="0">
                    <a:pos x="114" y="6"/>
                  </a:cxn>
                  <a:cxn ang="0">
                    <a:pos x="96" y="6"/>
                  </a:cxn>
                  <a:cxn ang="0">
                    <a:pos x="78" y="6"/>
                  </a:cxn>
                  <a:cxn ang="0">
                    <a:pos x="60" y="0"/>
                  </a:cxn>
                  <a:cxn ang="0">
                    <a:pos x="42" y="0"/>
                  </a:cxn>
                  <a:cxn ang="0">
                    <a:pos x="24" y="0"/>
                  </a:cxn>
                  <a:cxn ang="0">
                    <a:pos x="6" y="0"/>
                  </a:cxn>
                </a:cxnLst>
                <a:rect l="0" t="0" r="r" b="b"/>
                <a:pathLst>
                  <a:path w="648" h="468">
                    <a:moveTo>
                      <a:pt x="648" y="468"/>
                    </a:moveTo>
                    <a:lnTo>
                      <a:pt x="642" y="306"/>
                    </a:lnTo>
                    <a:lnTo>
                      <a:pt x="630" y="228"/>
                    </a:lnTo>
                    <a:lnTo>
                      <a:pt x="624" y="180"/>
                    </a:lnTo>
                    <a:lnTo>
                      <a:pt x="612" y="150"/>
                    </a:lnTo>
                    <a:lnTo>
                      <a:pt x="606" y="126"/>
                    </a:lnTo>
                    <a:lnTo>
                      <a:pt x="594" y="108"/>
                    </a:lnTo>
                    <a:lnTo>
                      <a:pt x="582" y="96"/>
                    </a:lnTo>
                    <a:lnTo>
                      <a:pt x="576" y="84"/>
                    </a:lnTo>
                    <a:lnTo>
                      <a:pt x="564" y="78"/>
                    </a:lnTo>
                    <a:lnTo>
                      <a:pt x="558" y="66"/>
                    </a:lnTo>
                    <a:lnTo>
                      <a:pt x="546" y="60"/>
                    </a:lnTo>
                    <a:lnTo>
                      <a:pt x="540" y="54"/>
                    </a:lnTo>
                    <a:lnTo>
                      <a:pt x="528" y="54"/>
                    </a:lnTo>
                    <a:lnTo>
                      <a:pt x="516" y="48"/>
                    </a:lnTo>
                    <a:lnTo>
                      <a:pt x="510" y="42"/>
                    </a:lnTo>
                    <a:lnTo>
                      <a:pt x="498" y="42"/>
                    </a:lnTo>
                    <a:lnTo>
                      <a:pt x="492" y="36"/>
                    </a:lnTo>
                    <a:lnTo>
                      <a:pt x="480" y="36"/>
                    </a:lnTo>
                    <a:lnTo>
                      <a:pt x="474" y="36"/>
                    </a:lnTo>
                    <a:lnTo>
                      <a:pt x="462" y="30"/>
                    </a:lnTo>
                    <a:lnTo>
                      <a:pt x="456" y="30"/>
                    </a:lnTo>
                    <a:lnTo>
                      <a:pt x="444" y="30"/>
                    </a:lnTo>
                    <a:lnTo>
                      <a:pt x="432" y="24"/>
                    </a:lnTo>
                    <a:lnTo>
                      <a:pt x="426" y="24"/>
                    </a:lnTo>
                    <a:lnTo>
                      <a:pt x="414" y="24"/>
                    </a:lnTo>
                    <a:lnTo>
                      <a:pt x="408" y="24"/>
                    </a:lnTo>
                    <a:lnTo>
                      <a:pt x="396" y="24"/>
                    </a:lnTo>
                    <a:lnTo>
                      <a:pt x="390" y="18"/>
                    </a:lnTo>
                    <a:lnTo>
                      <a:pt x="378" y="18"/>
                    </a:lnTo>
                    <a:lnTo>
                      <a:pt x="366" y="18"/>
                    </a:lnTo>
                    <a:lnTo>
                      <a:pt x="360" y="18"/>
                    </a:lnTo>
                    <a:lnTo>
                      <a:pt x="348" y="18"/>
                    </a:lnTo>
                    <a:lnTo>
                      <a:pt x="342" y="18"/>
                    </a:lnTo>
                    <a:lnTo>
                      <a:pt x="330" y="12"/>
                    </a:lnTo>
                    <a:lnTo>
                      <a:pt x="324" y="12"/>
                    </a:lnTo>
                    <a:lnTo>
                      <a:pt x="312" y="12"/>
                    </a:lnTo>
                    <a:lnTo>
                      <a:pt x="300" y="12"/>
                    </a:lnTo>
                    <a:lnTo>
                      <a:pt x="294" y="12"/>
                    </a:lnTo>
                    <a:lnTo>
                      <a:pt x="282" y="12"/>
                    </a:lnTo>
                    <a:lnTo>
                      <a:pt x="276" y="12"/>
                    </a:lnTo>
                    <a:lnTo>
                      <a:pt x="264" y="12"/>
                    </a:lnTo>
                    <a:lnTo>
                      <a:pt x="258" y="12"/>
                    </a:lnTo>
                    <a:lnTo>
                      <a:pt x="246" y="12"/>
                    </a:lnTo>
                    <a:lnTo>
                      <a:pt x="240" y="6"/>
                    </a:lnTo>
                    <a:lnTo>
                      <a:pt x="228" y="6"/>
                    </a:lnTo>
                    <a:lnTo>
                      <a:pt x="216" y="6"/>
                    </a:lnTo>
                    <a:lnTo>
                      <a:pt x="210" y="6"/>
                    </a:lnTo>
                    <a:lnTo>
                      <a:pt x="198" y="6"/>
                    </a:lnTo>
                    <a:lnTo>
                      <a:pt x="192" y="6"/>
                    </a:lnTo>
                    <a:lnTo>
                      <a:pt x="180" y="6"/>
                    </a:lnTo>
                    <a:lnTo>
                      <a:pt x="174" y="6"/>
                    </a:lnTo>
                    <a:lnTo>
                      <a:pt x="162" y="6"/>
                    </a:lnTo>
                    <a:lnTo>
                      <a:pt x="150" y="6"/>
                    </a:lnTo>
                    <a:lnTo>
                      <a:pt x="144" y="6"/>
                    </a:lnTo>
                    <a:lnTo>
                      <a:pt x="132" y="6"/>
                    </a:lnTo>
                    <a:lnTo>
                      <a:pt x="126" y="6"/>
                    </a:lnTo>
                    <a:lnTo>
                      <a:pt x="114" y="6"/>
                    </a:lnTo>
                    <a:lnTo>
                      <a:pt x="108" y="6"/>
                    </a:lnTo>
                    <a:lnTo>
                      <a:pt x="96" y="6"/>
                    </a:lnTo>
                    <a:lnTo>
                      <a:pt x="90" y="6"/>
                    </a:lnTo>
                    <a:lnTo>
                      <a:pt x="78" y="6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0"/>
                    </a:lnTo>
                    <a:lnTo>
                      <a:pt x="42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grpSp>
            <p:nvGrpSpPr>
              <p:cNvPr id="13399" name="Group 87"/>
              <p:cNvGrpSpPr>
                <a:grpSpLocks/>
              </p:cNvGrpSpPr>
              <p:nvPr/>
            </p:nvGrpSpPr>
            <p:grpSpPr bwMode="auto">
              <a:xfrm>
                <a:off x="3804" y="515"/>
                <a:ext cx="1398" cy="1405"/>
                <a:chOff x="4122" y="317"/>
                <a:chExt cx="1398" cy="1405"/>
              </a:xfrm>
            </p:grpSpPr>
            <p:sp>
              <p:nvSpPr>
                <p:cNvPr id="13390" name="Line 78"/>
                <p:cNvSpPr>
                  <a:spLocks noChangeShapeType="1"/>
                </p:cNvSpPr>
                <p:nvPr/>
              </p:nvSpPr>
              <p:spPr bwMode="auto">
                <a:xfrm>
                  <a:off x="4122" y="1050"/>
                  <a:ext cx="1314" cy="1"/>
                </a:xfrm>
                <a:prstGeom prst="line">
                  <a:avLst/>
                </a:prstGeom>
                <a:noFill/>
                <a:ln w="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13391" name="Line 79"/>
                <p:cNvSpPr>
                  <a:spLocks noChangeShapeType="1"/>
                </p:cNvSpPr>
                <p:nvPr/>
              </p:nvSpPr>
              <p:spPr bwMode="auto">
                <a:xfrm>
                  <a:off x="4776" y="378"/>
                  <a:ext cx="1" cy="1344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triangle" w="med" len="med"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graphicFrame>
              <p:nvGraphicFramePr>
                <p:cNvPr id="13396" name="Object 84"/>
                <p:cNvGraphicFramePr>
                  <a:graphicFrameLocks noChangeAspect="1"/>
                </p:cNvGraphicFramePr>
                <p:nvPr/>
              </p:nvGraphicFramePr>
              <p:xfrm>
                <a:off x="4792" y="1056"/>
                <a:ext cx="190" cy="208"/>
              </p:xfrm>
              <a:graphic>
                <a:graphicData uri="http://schemas.openxmlformats.org/presentationml/2006/ole">
                  <p:oleObj spid="_x0000_s13396" name="Equation" r:id="rId21" imgW="126835" imgH="139518" progId="Equation.3">
                    <p:embed/>
                  </p:oleObj>
                </a:graphicData>
              </a:graphic>
            </p:graphicFrame>
            <p:graphicFrame>
              <p:nvGraphicFramePr>
                <p:cNvPr id="13397" name="Object 85"/>
                <p:cNvGraphicFramePr>
                  <a:graphicFrameLocks noChangeAspect="1"/>
                </p:cNvGraphicFramePr>
                <p:nvPr/>
              </p:nvGraphicFramePr>
              <p:xfrm>
                <a:off x="5330" y="1056"/>
                <a:ext cx="190" cy="208"/>
              </p:xfrm>
              <a:graphic>
                <a:graphicData uri="http://schemas.openxmlformats.org/presentationml/2006/ole">
                  <p:oleObj spid="_x0000_s13397" name="Equation" r:id="rId22" imgW="126835" imgH="139518" progId="Equation.3">
                    <p:embed/>
                  </p:oleObj>
                </a:graphicData>
              </a:graphic>
            </p:graphicFrame>
            <p:graphicFrame>
              <p:nvGraphicFramePr>
                <p:cNvPr id="13398" name="Object 86"/>
                <p:cNvGraphicFramePr>
                  <a:graphicFrameLocks noChangeAspect="1"/>
                </p:cNvGraphicFramePr>
                <p:nvPr/>
              </p:nvGraphicFramePr>
              <p:xfrm>
                <a:off x="4800" y="317"/>
                <a:ext cx="209" cy="246"/>
              </p:xfrm>
              <a:graphic>
                <a:graphicData uri="http://schemas.openxmlformats.org/presentationml/2006/ole">
                  <p:oleObj spid="_x0000_s13398" name="Equation" r:id="rId23" imgW="139579" imgH="164957" progId="Equation.3">
                    <p:embed/>
                  </p:oleObj>
                </a:graphicData>
              </a:graphic>
            </p:graphicFrame>
          </p:grpSp>
          <p:graphicFrame>
            <p:nvGraphicFramePr>
              <p:cNvPr id="13400" name="Object 88"/>
              <p:cNvGraphicFramePr>
                <a:graphicFrameLocks noChangeAspect="1"/>
              </p:cNvGraphicFramePr>
              <p:nvPr/>
            </p:nvGraphicFramePr>
            <p:xfrm>
              <a:off x="4578" y="486"/>
              <a:ext cx="574" cy="571"/>
            </p:xfrm>
            <a:graphic>
              <a:graphicData uri="http://schemas.openxmlformats.org/presentationml/2006/ole">
                <p:oleObj spid="_x0000_s13400" name="Equation" r:id="rId24" imgW="393529" imgH="393529" progId="Equation.3">
                  <p:embed/>
                </p:oleObj>
              </a:graphicData>
            </a:graphic>
          </p:graphicFrame>
          <p:sp>
            <p:nvSpPr>
              <p:cNvPr id="13425" name="Line 113"/>
              <p:cNvSpPr>
                <a:spLocks noChangeShapeType="1"/>
              </p:cNvSpPr>
              <p:nvPr/>
            </p:nvSpPr>
            <p:spPr bwMode="auto">
              <a:xfrm>
                <a:off x="3792" y="1248"/>
                <a:ext cx="12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  <p:bldP spid="13327" grpId="0" autoUpdateAnimBg="0"/>
      <p:bldP spid="13333" grpId="0" autoUpdateAnimBg="0"/>
      <p:bldP spid="13339" grpId="0" autoUpdateAnimBg="0"/>
      <p:bldP spid="13341" grpId="0" autoUpdateAnimBg="0"/>
      <p:bldP spid="13321" grpId="0" autoUpdateAnimBg="0"/>
      <p:bldP spid="13323" grpId="0" autoUpdateAnimBg="0"/>
      <p:bldP spid="1332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680" name="Group 360"/>
          <p:cNvGrpSpPr>
            <a:grpSpLocks/>
          </p:cNvGrpSpPr>
          <p:nvPr/>
        </p:nvGrpSpPr>
        <p:grpSpPr bwMode="auto">
          <a:xfrm>
            <a:off x="6019800" y="4025900"/>
            <a:ext cx="2595563" cy="1460500"/>
            <a:chOff x="3936" y="2832"/>
            <a:chExt cx="1635" cy="920"/>
          </a:xfrm>
        </p:grpSpPr>
        <p:graphicFrame>
          <p:nvGraphicFramePr>
            <p:cNvPr id="56325" name="Object 5"/>
            <p:cNvGraphicFramePr>
              <a:graphicFrameLocks noChangeAspect="1"/>
            </p:cNvGraphicFramePr>
            <p:nvPr/>
          </p:nvGraphicFramePr>
          <p:xfrm>
            <a:off x="4977" y="3004"/>
            <a:ext cx="293" cy="466"/>
          </p:xfrm>
          <a:graphic>
            <a:graphicData uri="http://schemas.openxmlformats.org/presentationml/2006/ole">
              <p:oleObj spid="_x0000_s56325" name="公式" r:id="rId3" imgW="266584" imgH="418918" progId="Equation.3">
                <p:embed/>
              </p:oleObj>
            </a:graphicData>
          </a:graphic>
        </p:graphicFrame>
        <p:graphicFrame>
          <p:nvGraphicFramePr>
            <p:cNvPr id="56326" name="Object 6"/>
            <p:cNvGraphicFramePr>
              <a:graphicFrameLocks noChangeAspect="1"/>
            </p:cNvGraphicFramePr>
            <p:nvPr/>
          </p:nvGraphicFramePr>
          <p:xfrm>
            <a:off x="3992" y="3024"/>
            <a:ext cx="472" cy="449"/>
          </p:xfrm>
          <a:graphic>
            <a:graphicData uri="http://schemas.openxmlformats.org/presentationml/2006/ole">
              <p:oleObj spid="_x0000_s56326" name="公式" r:id="rId4" imgW="444307" imgH="418918" progId="Equation.3">
                <p:embed/>
              </p:oleObj>
            </a:graphicData>
          </a:graphic>
        </p:graphicFrame>
        <p:grpSp>
          <p:nvGrpSpPr>
            <p:cNvPr id="56679" name="Group 359"/>
            <p:cNvGrpSpPr>
              <a:grpSpLocks/>
            </p:cNvGrpSpPr>
            <p:nvPr/>
          </p:nvGrpSpPr>
          <p:grpSpPr bwMode="auto">
            <a:xfrm>
              <a:off x="3936" y="2832"/>
              <a:ext cx="1635" cy="920"/>
              <a:chOff x="3936" y="2832"/>
              <a:chExt cx="1635" cy="920"/>
            </a:xfrm>
          </p:grpSpPr>
          <p:sp>
            <p:nvSpPr>
              <p:cNvPr id="56671" name="Freeform 351"/>
              <p:cNvSpPr>
                <a:spLocks/>
              </p:cNvSpPr>
              <p:nvPr/>
            </p:nvSpPr>
            <p:spPr bwMode="auto">
              <a:xfrm>
                <a:off x="4614" y="3045"/>
                <a:ext cx="906" cy="4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96"/>
                  </a:cxn>
                  <a:cxn ang="0">
                    <a:pos x="30" y="156"/>
                  </a:cxn>
                  <a:cxn ang="0">
                    <a:pos x="48" y="192"/>
                  </a:cxn>
                  <a:cxn ang="0">
                    <a:pos x="60" y="222"/>
                  </a:cxn>
                  <a:cxn ang="0">
                    <a:pos x="78" y="246"/>
                  </a:cxn>
                  <a:cxn ang="0">
                    <a:pos x="90" y="264"/>
                  </a:cxn>
                  <a:cxn ang="0">
                    <a:pos x="108" y="282"/>
                  </a:cxn>
                  <a:cxn ang="0">
                    <a:pos x="120" y="294"/>
                  </a:cxn>
                  <a:cxn ang="0">
                    <a:pos x="138" y="306"/>
                  </a:cxn>
                  <a:cxn ang="0">
                    <a:pos x="150" y="312"/>
                  </a:cxn>
                  <a:cxn ang="0">
                    <a:pos x="168" y="324"/>
                  </a:cxn>
                  <a:cxn ang="0">
                    <a:pos x="180" y="330"/>
                  </a:cxn>
                  <a:cxn ang="0">
                    <a:pos x="198" y="336"/>
                  </a:cxn>
                  <a:cxn ang="0">
                    <a:pos x="210" y="342"/>
                  </a:cxn>
                  <a:cxn ang="0">
                    <a:pos x="228" y="348"/>
                  </a:cxn>
                  <a:cxn ang="0">
                    <a:pos x="240" y="354"/>
                  </a:cxn>
                  <a:cxn ang="0">
                    <a:pos x="258" y="360"/>
                  </a:cxn>
                  <a:cxn ang="0">
                    <a:pos x="270" y="366"/>
                  </a:cxn>
                  <a:cxn ang="0">
                    <a:pos x="288" y="366"/>
                  </a:cxn>
                  <a:cxn ang="0">
                    <a:pos x="300" y="372"/>
                  </a:cxn>
                  <a:cxn ang="0">
                    <a:pos x="318" y="378"/>
                  </a:cxn>
                  <a:cxn ang="0">
                    <a:pos x="330" y="378"/>
                  </a:cxn>
                  <a:cxn ang="0">
                    <a:pos x="348" y="384"/>
                  </a:cxn>
                  <a:cxn ang="0">
                    <a:pos x="360" y="384"/>
                  </a:cxn>
                  <a:cxn ang="0">
                    <a:pos x="378" y="390"/>
                  </a:cxn>
                  <a:cxn ang="0">
                    <a:pos x="390" y="390"/>
                  </a:cxn>
                  <a:cxn ang="0">
                    <a:pos x="408" y="396"/>
                  </a:cxn>
                  <a:cxn ang="0">
                    <a:pos x="420" y="396"/>
                  </a:cxn>
                  <a:cxn ang="0">
                    <a:pos x="438" y="396"/>
                  </a:cxn>
                  <a:cxn ang="0">
                    <a:pos x="456" y="402"/>
                  </a:cxn>
                  <a:cxn ang="0">
                    <a:pos x="468" y="402"/>
                  </a:cxn>
                  <a:cxn ang="0">
                    <a:pos x="486" y="402"/>
                  </a:cxn>
                  <a:cxn ang="0">
                    <a:pos x="498" y="408"/>
                  </a:cxn>
                  <a:cxn ang="0">
                    <a:pos x="516" y="408"/>
                  </a:cxn>
                  <a:cxn ang="0">
                    <a:pos x="528" y="408"/>
                  </a:cxn>
                  <a:cxn ang="0">
                    <a:pos x="546" y="408"/>
                  </a:cxn>
                  <a:cxn ang="0">
                    <a:pos x="558" y="414"/>
                  </a:cxn>
                  <a:cxn ang="0">
                    <a:pos x="576" y="414"/>
                  </a:cxn>
                  <a:cxn ang="0">
                    <a:pos x="588" y="414"/>
                  </a:cxn>
                  <a:cxn ang="0">
                    <a:pos x="606" y="414"/>
                  </a:cxn>
                  <a:cxn ang="0">
                    <a:pos x="618" y="420"/>
                  </a:cxn>
                  <a:cxn ang="0">
                    <a:pos x="636" y="420"/>
                  </a:cxn>
                  <a:cxn ang="0">
                    <a:pos x="648" y="420"/>
                  </a:cxn>
                  <a:cxn ang="0">
                    <a:pos x="666" y="420"/>
                  </a:cxn>
                  <a:cxn ang="0">
                    <a:pos x="678" y="426"/>
                  </a:cxn>
                  <a:cxn ang="0">
                    <a:pos x="696" y="426"/>
                  </a:cxn>
                  <a:cxn ang="0">
                    <a:pos x="708" y="426"/>
                  </a:cxn>
                  <a:cxn ang="0">
                    <a:pos x="726" y="426"/>
                  </a:cxn>
                  <a:cxn ang="0">
                    <a:pos x="738" y="426"/>
                  </a:cxn>
                  <a:cxn ang="0">
                    <a:pos x="756" y="426"/>
                  </a:cxn>
                  <a:cxn ang="0">
                    <a:pos x="768" y="432"/>
                  </a:cxn>
                  <a:cxn ang="0">
                    <a:pos x="786" y="432"/>
                  </a:cxn>
                  <a:cxn ang="0">
                    <a:pos x="798" y="432"/>
                  </a:cxn>
                  <a:cxn ang="0">
                    <a:pos x="816" y="432"/>
                  </a:cxn>
                  <a:cxn ang="0">
                    <a:pos x="828" y="432"/>
                  </a:cxn>
                  <a:cxn ang="0">
                    <a:pos x="846" y="432"/>
                  </a:cxn>
                  <a:cxn ang="0">
                    <a:pos x="858" y="438"/>
                  </a:cxn>
                  <a:cxn ang="0">
                    <a:pos x="876" y="438"/>
                  </a:cxn>
                  <a:cxn ang="0">
                    <a:pos x="888" y="438"/>
                  </a:cxn>
                  <a:cxn ang="0">
                    <a:pos x="906" y="438"/>
                  </a:cxn>
                </a:cxnLst>
                <a:rect l="0" t="0" r="r" b="b"/>
                <a:pathLst>
                  <a:path w="906" h="438">
                    <a:moveTo>
                      <a:pt x="0" y="0"/>
                    </a:moveTo>
                    <a:lnTo>
                      <a:pt x="18" y="96"/>
                    </a:lnTo>
                    <a:lnTo>
                      <a:pt x="30" y="156"/>
                    </a:lnTo>
                    <a:lnTo>
                      <a:pt x="48" y="192"/>
                    </a:lnTo>
                    <a:lnTo>
                      <a:pt x="60" y="222"/>
                    </a:lnTo>
                    <a:lnTo>
                      <a:pt x="78" y="246"/>
                    </a:lnTo>
                    <a:lnTo>
                      <a:pt x="90" y="264"/>
                    </a:lnTo>
                    <a:lnTo>
                      <a:pt x="108" y="282"/>
                    </a:lnTo>
                    <a:lnTo>
                      <a:pt x="120" y="294"/>
                    </a:lnTo>
                    <a:lnTo>
                      <a:pt x="138" y="306"/>
                    </a:lnTo>
                    <a:lnTo>
                      <a:pt x="150" y="312"/>
                    </a:lnTo>
                    <a:lnTo>
                      <a:pt x="168" y="324"/>
                    </a:lnTo>
                    <a:lnTo>
                      <a:pt x="180" y="330"/>
                    </a:lnTo>
                    <a:lnTo>
                      <a:pt x="198" y="336"/>
                    </a:lnTo>
                    <a:lnTo>
                      <a:pt x="210" y="342"/>
                    </a:lnTo>
                    <a:lnTo>
                      <a:pt x="228" y="348"/>
                    </a:lnTo>
                    <a:lnTo>
                      <a:pt x="240" y="354"/>
                    </a:lnTo>
                    <a:lnTo>
                      <a:pt x="258" y="360"/>
                    </a:lnTo>
                    <a:lnTo>
                      <a:pt x="270" y="366"/>
                    </a:lnTo>
                    <a:lnTo>
                      <a:pt x="288" y="366"/>
                    </a:lnTo>
                    <a:lnTo>
                      <a:pt x="300" y="372"/>
                    </a:lnTo>
                    <a:lnTo>
                      <a:pt x="318" y="378"/>
                    </a:lnTo>
                    <a:lnTo>
                      <a:pt x="330" y="378"/>
                    </a:lnTo>
                    <a:lnTo>
                      <a:pt x="348" y="384"/>
                    </a:lnTo>
                    <a:lnTo>
                      <a:pt x="360" y="384"/>
                    </a:lnTo>
                    <a:lnTo>
                      <a:pt x="378" y="390"/>
                    </a:lnTo>
                    <a:lnTo>
                      <a:pt x="390" y="390"/>
                    </a:lnTo>
                    <a:lnTo>
                      <a:pt x="408" y="396"/>
                    </a:lnTo>
                    <a:lnTo>
                      <a:pt x="420" y="396"/>
                    </a:lnTo>
                    <a:lnTo>
                      <a:pt x="438" y="396"/>
                    </a:lnTo>
                    <a:lnTo>
                      <a:pt x="456" y="402"/>
                    </a:lnTo>
                    <a:lnTo>
                      <a:pt x="468" y="402"/>
                    </a:lnTo>
                    <a:lnTo>
                      <a:pt x="486" y="402"/>
                    </a:lnTo>
                    <a:lnTo>
                      <a:pt x="498" y="408"/>
                    </a:lnTo>
                    <a:lnTo>
                      <a:pt x="516" y="408"/>
                    </a:lnTo>
                    <a:lnTo>
                      <a:pt x="528" y="408"/>
                    </a:lnTo>
                    <a:lnTo>
                      <a:pt x="546" y="408"/>
                    </a:lnTo>
                    <a:lnTo>
                      <a:pt x="558" y="414"/>
                    </a:lnTo>
                    <a:lnTo>
                      <a:pt x="576" y="414"/>
                    </a:lnTo>
                    <a:lnTo>
                      <a:pt x="588" y="414"/>
                    </a:lnTo>
                    <a:lnTo>
                      <a:pt x="606" y="414"/>
                    </a:lnTo>
                    <a:lnTo>
                      <a:pt x="618" y="420"/>
                    </a:lnTo>
                    <a:lnTo>
                      <a:pt x="636" y="420"/>
                    </a:lnTo>
                    <a:lnTo>
                      <a:pt x="648" y="420"/>
                    </a:lnTo>
                    <a:lnTo>
                      <a:pt x="666" y="420"/>
                    </a:lnTo>
                    <a:lnTo>
                      <a:pt x="678" y="426"/>
                    </a:lnTo>
                    <a:lnTo>
                      <a:pt x="696" y="426"/>
                    </a:lnTo>
                    <a:lnTo>
                      <a:pt x="708" y="426"/>
                    </a:lnTo>
                    <a:lnTo>
                      <a:pt x="726" y="426"/>
                    </a:lnTo>
                    <a:lnTo>
                      <a:pt x="738" y="426"/>
                    </a:lnTo>
                    <a:lnTo>
                      <a:pt x="756" y="426"/>
                    </a:lnTo>
                    <a:lnTo>
                      <a:pt x="768" y="432"/>
                    </a:lnTo>
                    <a:lnTo>
                      <a:pt x="786" y="432"/>
                    </a:lnTo>
                    <a:lnTo>
                      <a:pt x="798" y="432"/>
                    </a:lnTo>
                    <a:lnTo>
                      <a:pt x="816" y="432"/>
                    </a:lnTo>
                    <a:lnTo>
                      <a:pt x="828" y="432"/>
                    </a:lnTo>
                    <a:lnTo>
                      <a:pt x="846" y="432"/>
                    </a:lnTo>
                    <a:lnTo>
                      <a:pt x="858" y="438"/>
                    </a:lnTo>
                    <a:lnTo>
                      <a:pt x="876" y="438"/>
                    </a:lnTo>
                    <a:lnTo>
                      <a:pt x="888" y="438"/>
                    </a:lnTo>
                    <a:lnTo>
                      <a:pt x="906" y="438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56673" name="Line 353"/>
              <p:cNvSpPr>
                <a:spLocks noChangeShapeType="1"/>
              </p:cNvSpPr>
              <p:nvPr/>
            </p:nvSpPr>
            <p:spPr bwMode="auto">
              <a:xfrm>
                <a:off x="3984" y="358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56674" name="Line 354"/>
              <p:cNvSpPr>
                <a:spLocks noChangeShapeType="1"/>
              </p:cNvSpPr>
              <p:nvPr/>
            </p:nvSpPr>
            <p:spPr bwMode="auto">
              <a:xfrm flipV="1">
                <a:off x="4608" y="2835"/>
                <a:ext cx="0" cy="861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56609" name="Freeform 289"/>
              <p:cNvSpPr>
                <a:spLocks/>
              </p:cNvSpPr>
              <p:nvPr/>
            </p:nvSpPr>
            <p:spPr bwMode="auto">
              <a:xfrm flipH="1">
                <a:off x="3936" y="3044"/>
                <a:ext cx="906" cy="4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96"/>
                  </a:cxn>
                  <a:cxn ang="0">
                    <a:pos x="30" y="156"/>
                  </a:cxn>
                  <a:cxn ang="0">
                    <a:pos x="48" y="192"/>
                  </a:cxn>
                  <a:cxn ang="0">
                    <a:pos x="60" y="222"/>
                  </a:cxn>
                  <a:cxn ang="0">
                    <a:pos x="78" y="246"/>
                  </a:cxn>
                  <a:cxn ang="0">
                    <a:pos x="90" y="264"/>
                  </a:cxn>
                  <a:cxn ang="0">
                    <a:pos x="108" y="282"/>
                  </a:cxn>
                  <a:cxn ang="0">
                    <a:pos x="120" y="294"/>
                  </a:cxn>
                  <a:cxn ang="0">
                    <a:pos x="138" y="306"/>
                  </a:cxn>
                  <a:cxn ang="0">
                    <a:pos x="150" y="312"/>
                  </a:cxn>
                  <a:cxn ang="0">
                    <a:pos x="168" y="324"/>
                  </a:cxn>
                  <a:cxn ang="0">
                    <a:pos x="180" y="330"/>
                  </a:cxn>
                  <a:cxn ang="0">
                    <a:pos x="198" y="336"/>
                  </a:cxn>
                  <a:cxn ang="0">
                    <a:pos x="210" y="342"/>
                  </a:cxn>
                  <a:cxn ang="0">
                    <a:pos x="228" y="348"/>
                  </a:cxn>
                  <a:cxn ang="0">
                    <a:pos x="240" y="354"/>
                  </a:cxn>
                  <a:cxn ang="0">
                    <a:pos x="258" y="360"/>
                  </a:cxn>
                  <a:cxn ang="0">
                    <a:pos x="270" y="366"/>
                  </a:cxn>
                  <a:cxn ang="0">
                    <a:pos x="288" y="366"/>
                  </a:cxn>
                  <a:cxn ang="0">
                    <a:pos x="300" y="372"/>
                  </a:cxn>
                  <a:cxn ang="0">
                    <a:pos x="318" y="378"/>
                  </a:cxn>
                  <a:cxn ang="0">
                    <a:pos x="330" y="378"/>
                  </a:cxn>
                  <a:cxn ang="0">
                    <a:pos x="348" y="384"/>
                  </a:cxn>
                  <a:cxn ang="0">
                    <a:pos x="360" y="384"/>
                  </a:cxn>
                  <a:cxn ang="0">
                    <a:pos x="378" y="390"/>
                  </a:cxn>
                  <a:cxn ang="0">
                    <a:pos x="390" y="390"/>
                  </a:cxn>
                  <a:cxn ang="0">
                    <a:pos x="408" y="396"/>
                  </a:cxn>
                  <a:cxn ang="0">
                    <a:pos x="420" y="396"/>
                  </a:cxn>
                  <a:cxn ang="0">
                    <a:pos x="438" y="396"/>
                  </a:cxn>
                  <a:cxn ang="0">
                    <a:pos x="456" y="402"/>
                  </a:cxn>
                  <a:cxn ang="0">
                    <a:pos x="468" y="402"/>
                  </a:cxn>
                  <a:cxn ang="0">
                    <a:pos x="486" y="402"/>
                  </a:cxn>
                  <a:cxn ang="0">
                    <a:pos x="498" y="408"/>
                  </a:cxn>
                  <a:cxn ang="0">
                    <a:pos x="516" y="408"/>
                  </a:cxn>
                  <a:cxn ang="0">
                    <a:pos x="528" y="408"/>
                  </a:cxn>
                  <a:cxn ang="0">
                    <a:pos x="546" y="408"/>
                  </a:cxn>
                  <a:cxn ang="0">
                    <a:pos x="558" y="414"/>
                  </a:cxn>
                  <a:cxn ang="0">
                    <a:pos x="576" y="414"/>
                  </a:cxn>
                  <a:cxn ang="0">
                    <a:pos x="588" y="414"/>
                  </a:cxn>
                  <a:cxn ang="0">
                    <a:pos x="606" y="414"/>
                  </a:cxn>
                  <a:cxn ang="0">
                    <a:pos x="618" y="420"/>
                  </a:cxn>
                  <a:cxn ang="0">
                    <a:pos x="636" y="420"/>
                  </a:cxn>
                  <a:cxn ang="0">
                    <a:pos x="648" y="420"/>
                  </a:cxn>
                  <a:cxn ang="0">
                    <a:pos x="666" y="420"/>
                  </a:cxn>
                  <a:cxn ang="0">
                    <a:pos x="678" y="426"/>
                  </a:cxn>
                  <a:cxn ang="0">
                    <a:pos x="696" y="426"/>
                  </a:cxn>
                  <a:cxn ang="0">
                    <a:pos x="708" y="426"/>
                  </a:cxn>
                  <a:cxn ang="0">
                    <a:pos x="726" y="426"/>
                  </a:cxn>
                  <a:cxn ang="0">
                    <a:pos x="738" y="426"/>
                  </a:cxn>
                  <a:cxn ang="0">
                    <a:pos x="756" y="426"/>
                  </a:cxn>
                  <a:cxn ang="0">
                    <a:pos x="768" y="432"/>
                  </a:cxn>
                  <a:cxn ang="0">
                    <a:pos x="786" y="432"/>
                  </a:cxn>
                  <a:cxn ang="0">
                    <a:pos x="798" y="432"/>
                  </a:cxn>
                  <a:cxn ang="0">
                    <a:pos x="816" y="432"/>
                  </a:cxn>
                  <a:cxn ang="0">
                    <a:pos x="828" y="432"/>
                  </a:cxn>
                  <a:cxn ang="0">
                    <a:pos x="846" y="432"/>
                  </a:cxn>
                  <a:cxn ang="0">
                    <a:pos x="858" y="438"/>
                  </a:cxn>
                  <a:cxn ang="0">
                    <a:pos x="876" y="438"/>
                  </a:cxn>
                  <a:cxn ang="0">
                    <a:pos x="888" y="438"/>
                  </a:cxn>
                  <a:cxn ang="0">
                    <a:pos x="906" y="438"/>
                  </a:cxn>
                </a:cxnLst>
                <a:rect l="0" t="0" r="r" b="b"/>
                <a:pathLst>
                  <a:path w="906" h="438">
                    <a:moveTo>
                      <a:pt x="0" y="0"/>
                    </a:moveTo>
                    <a:lnTo>
                      <a:pt x="18" y="96"/>
                    </a:lnTo>
                    <a:lnTo>
                      <a:pt x="30" y="156"/>
                    </a:lnTo>
                    <a:lnTo>
                      <a:pt x="48" y="192"/>
                    </a:lnTo>
                    <a:lnTo>
                      <a:pt x="60" y="222"/>
                    </a:lnTo>
                    <a:lnTo>
                      <a:pt x="78" y="246"/>
                    </a:lnTo>
                    <a:lnTo>
                      <a:pt x="90" y="264"/>
                    </a:lnTo>
                    <a:lnTo>
                      <a:pt x="108" y="282"/>
                    </a:lnTo>
                    <a:lnTo>
                      <a:pt x="120" y="294"/>
                    </a:lnTo>
                    <a:lnTo>
                      <a:pt x="138" y="306"/>
                    </a:lnTo>
                    <a:lnTo>
                      <a:pt x="150" y="312"/>
                    </a:lnTo>
                    <a:lnTo>
                      <a:pt x="168" y="324"/>
                    </a:lnTo>
                    <a:lnTo>
                      <a:pt x="180" y="330"/>
                    </a:lnTo>
                    <a:lnTo>
                      <a:pt x="198" y="336"/>
                    </a:lnTo>
                    <a:lnTo>
                      <a:pt x="210" y="342"/>
                    </a:lnTo>
                    <a:lnTo>
                      <a:pt x="228" y="348"/>
                    </a:lnTo>
                    <a:lnTo>
                      <a:pt x="240" y="354"/>
                    </a:lnTo>
                    <a:lnTo>
                      <a:pt x="258" y="360"/>
                    </a:lnTo>
                    <a:lnTo>
                      <a:pt x="270" y="366"/>
                    </a:lnTo>
                    <a:lnTo>
                      <a:pt x="288" y="366"/>
                    </a:lnTo>
                    <a:lnTo>
                      <a:pt x="300" y="372"/>
                    </a:lnTo>
                    <a:lnTo>
                      <a:pt x="318" y="378"/>
                    </a:lnTo>
                    <a:lnTo>
                      <a:pt x="330" y="378"/>
                    </a:lnTo>
                    <a:lnTo>
                      <a:pt x="348" y="384"/>
                    </a:lnTo>
                    <a:lnTo>
                      <a:pt x="360" y="384"/>
                    </a:lnTo>
                    <a:lnTo>
                      <a:pt x="378" y="390"/>
                    </a:lnTo>
                    <a:lnTo>
                      <a:pt x="390" y="390"/>
                    </a:lnTo>
                    <a:lnTo>
                      <a:pt x="408" y="396"/>
                    </a:lnTo>
                    <a:lnTo>
                      <a:pt x="420" y="396"/>
                    </a:lnTo>
                    <a:lnTo>
                      <a:pt x="438" y="396"/>
                    </a:lnTo>
                    <a:lnTo>
                      <a:pt x="456" y="402"/>
                    </a:lnTo>
                    <a:lnTo>
                      <a:pt x="468" y="402"/>
                    </a:lnTo>
                    <a:lnTo>
                      <a:pt x="486" y="402"/>
                    </a:lnTo>
                    <a:lnTo>
                      <a:pt x="498" y="408"/>
                    </a:lnTo>
                    <a:lnTo>
                      <a:pt x="516" y="408"/>
                    </a:lnTo>
                    <a:lnTo>
                      <a:pt x="528" y="408"/>
                    </a:lnTo>
                    <a:lnTo>
                      <a:pt x="546" y="408"/>
                    </a:lnTo>
                    <a:lnTo>
                      <a:pt x="558" y="414"/>
                    </a:lnTo>
                    <a:lnTo>
                      <a:pt x="576" y="414"/>
                    </a:lnTo>
                    <a:lnTo>
                      <a:pt x="588" y="414"/>
                    </a:lnTo>
                    <a:lnTo>
                      <a:pt x="606" y="414"/>
                    </a:lnTo>
                    <a:lnTo>
                      <a:pt x="618" y="420"/>
                    </a:lnTo>
                    <a:lnTo>
                      <a:pt x="636" y="420"/>
                    </a:lnTo>
                    <a:lnTo>
                      <a:pt x="648" y="420"/>
                    </a:lnTo>
                    <a:lnTo>
                      <a:pt x="666" y="420"/>
                    </a:lnTo>
                    <a:lnTo>
                      <a:pt x="678" y="426"/>
                    </a:lnTo>
                    <a:lnTo>
                      <a:pt x="696" y="426"/>
                    </a:lnTo>
                    <a:lnTo>
                      <a:pt x="708" y="426"/>
                    </a:lnTo>
                    <a:lnTo>
                      <a:pt x="726" y="426"/>
                    </a:lnTo>
                    <a:lnTo>
                      <a:pt x="738" y="426"/>
                    </a:lnTo>
                    <a:lnTo>
                      <a:pt x="756" y="426"/>
                    </a:lnTo>
                    <a:lnTo>
                      <a:pt x="768" y="432"/>
                    </a:lnTo>
                    <a:lnTo>
                      <a:pt x="786" y="432"/>
                    </a:lnTo>
                    <a:lnTo>
                      <a:pt x="798" y="432"/>
                    </a:lnTo>
                    <a:lnTo>
                      <a:pt x="816" y="432"/>
                    </a:lnTo>
                    <a:lnTo>
                      <a:pt x="828" y="432"/>
                    </a:lnTo>
                    <a:lnTo>
                      <a:pt x="846" y="432"/>
                    </a:lnTo>
                    <a:lnTo>
                      <a:pt x="858" y="438"/>
                    </a:lnTo>
                    <a:lnTo>
                      <a:pt x="876" y="438"/>
                    </a:lnTo>
                    <a:lnTo>
                      <a:pt x="888" y="438"/>
                    </a:lnTo>
                    <a:lnTo>
                      <a:pt x="906" y="438"/>
                    </a:lnTo>
                  </a:path>
                </a:pathLst>
              </a:custGeom>
              <a:noFill/>
              <a:ln w="9525">
                <a:solidFill>
                  <a:srgbClr val="00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graphicFrame>
            <p:nvGraphicFramePr>
              <p:cNvPr id="56676" name="Object 356"/>
              <p:cNvGraphicFramePr>
                <a:graphicFrameLocks noChangeAspect="1"/>
              </p:cNvGraphicFramePr>
              <p:nvPr/>
            </p:nvGraphicFramePr>
            <p:xfrm>
              <a:off x="4424" y="3592"/>
              <a:ext cx="136" cy="152"/>
            </p:xfrm>
            <a:graphic>
              <a:graphicData uri="http://schemas.openxmlformats.org/presentationml/2006/ole">
                <p:oleObj spid="_x0000_s56676" name="Equation" r:id="rId5" imgW="215713" imgH="241091" progId="Equation.3">
                  <p:embed/>
                </p:oleObj>
              </a:graphicData>
            </a:graphic>
          </p:graphicFrame>
          <p:graphicFrame>
            <p:nvGraphicFramePr>
              <p:cNvPr id="56677" name="Object 357"/>
              <p:cNvGraphicFramePr>
                <a:graphicFrameLocks noChangeAspect="1"/>
              </p:cNvGraphicFramePr>
              <p:nvPr/>
            </p:nvGraphicFramePr>
            <p:xfrm>
              <a:off x="4416" y="2832"/>
              <a:ext cx="152" cy="200"/>
            </p:xfrm>
            <a:graphic>
              <a:graphicData uri="http://schemas.openxmlformats.org/presentationml/2006/ole">
                <p:oleObj spid="_x0000_s56677" name="Equation" r:id="rId6" imgW="241091" imgH="317225" progId="Equation.3">
                  <p:embed/>
                </p:oleObj>
              </a:graphicData>
            </a:graphic>
          </p:graphicFrame>
          <p:graphicFrame>
            <p:nvGraphicFramePr>
              <p:cNvPr id="56678" name="Object 358"/>
              <p:cNvGraphicFramePr>
                <a:graphicFrameLocks noChangeAspect="1"/>
              </p:cNvGraphicFramePr>
              <p:nvPr/>
            </p:nvGraphicFramePr>
            <p:xfrm>
              <a:off x="5372" y="3600"/>
              <a:ext cx="144" cy="152"/>
            </p:xfrm>
            <a:graphic>
              <a:graphicData uri="http://schemas.openxmlformats.org/presentationml/2006/ole">
                <p:oleObj spid="_x0000_s56678" name="Equation" r:id="rId7" imgW="228600" imgH="241300" progId="Equation.3">
                  <p:embed/>
                </p:oleObj>
              </a:graphicData>
            </a:graphic>
          </p:graphicFrame>
        </p:grpSp>
      </p:grpSp>
      <p:graphicFrame>
        <p:nvGraphicFramePr>
          <p:cNvPr id="56351" name="Object 31"/>
          <p:cNvGraphicFramePr>
            <a:graphicFrameLocks noChangeAspect="1"/>
          </p:cNvGraphicFramePr>
          <p:nvPr/>
        </p:nvGraphicFramePr>
        <p:xfrm>
          <a:off x="1219200" y="3713163"/>
          <a:ext cx="4019550" cy="874712"/>
        </p:xfrm>
        <a:graphic>
          <a:graphicData uri="http://schemas.openxmlformats.org/presentationml/2006/ole">
            <p:oleObj spid="_x0000_s56351" name="Equation" r:id="rId8" imgW="4318000" imgH="939800" progId="Equation.3">
              <p:embed/>
            </p:oleObj>
          </a:graphicData>
        </a:graphic>
      </p:graphicFrame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2286000" y="3133725"/>
            <a:ext cx="638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直线 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y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=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仍是曲线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y = f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的渐近线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6096000" y="5221288"/>
            <a:ext cx="23749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title"/>
          </p:nvPr>
        </p:nvSpPr>
        <p:spPr>
          <a:xfrm>
            <a:off x="539750" y="228600"/>
            <a:ext cx="3048000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两种特殊情况 </a:t>
            </a:r>
            <a:r>
              <a:rPr lang="en-US" altLang="zh-CN" sz="2800" b="1">
                <a:ea typeface="楷体_GB2312" pitchFamily="49" charset="-122"/>
              </a:rPr>
              <a:t>:</a:t>
            </a:r>
          </a:p>
        </p:txBody>
      </p:sp>
      <p:graphicFrame>
        <p:nvGraphicFramePr>
          <p:cNvPr id="56331" name="Object 11"/>
          <p:cNvGraphicFramePr>
            <a:graphicFrameLocks noChangeAspect="1"/>
          </p:cNvGraphicFramePr>
          <p:nvPr/>
        </p:nvGraphicFramePr>
        <p:xfrm>
          <a:off x="457200" y="838200"/>
          <a:ext cx="2133600" cy="609600"/>
        </p:xfrm>
        <a:graphic>
          <a:graphicData uri="http://schemas.openxmlformats.org/presentationml/2006/ole">
            <p:oleObj spid="_x0000_s56331" name="Equation" r:id="rId9" imgW="2133600" imgH="609600" progId="Equation.3">
              <p:embed/>
            </p:oleObj>
          </a:graphicData>
        </a:graphic>
      </p:graphicFrame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2743200" y="990600"/>
            <a:ext cx="68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2743200" y="1114425"/>
            <a:ext cx="68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56334" name="Object 14"/>
          <p:cNvGraphicFramePr>
            <a:graphicFrameLocks noChangeAspect="1"/>
          </p:cNvGraphicFramePr>
          <p:nvPr/>
        </p:nvGraphicFramePr>
        <p:xfrm>
          <a:off x="3530600" y="869950"/>
          <a:ext cx="1193800" cy="393700"/>
        </p:xfrm>
        <a:graphic>
          <a:graphicData uri="http://schemas.openxmlformats.org/presentationml/2006/ole">
            <p:oleObj spid="_x0000_s56334" name="Equation" r:id="rId10" imgW="1193800" imgH="393700" progId="Equation.3">
              <p:embed/>
            </p:oleObj>
          </a:graphicData>
        </a:graphic>
      </p:graphicFrame>
      <p:graphicFrame>
        <p:nvGraphicFramePr>
          <p:cNvPr id="56335" name="Object 15"/>
          <p:cNvGraphicFramePr>
            <a:graphicFrameLocks noChangeAspect="1"/>
          </p:cNvGraphicFramePr>
          <p:nvPr/>
        </p:nvGraphicFramePr>
        <p:xfrm>
          <a:off x="4800600" y="877888"/>
          <a:ext cx="1244600" cy="393700"/>
        </p:xfrm>
        <a:graphic>
          <a:graphicData uri="http://schemas.openxmlformats.org/presentationml/2006/ole">
            <p:oleObj spid="_x0000_s56335" name="Equation" r:id="rId11" imgW="1244600" imgH="393700" progId="Equation.3">
              <p:embed/>
            </p:oleObj>
          </a:graphicData>
        </a:graphic>
      </p:graphicFrame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6019800" y="7620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56337" name="Object 17"/>
          <p:cNvGraphicFramePr>
            <a:graphicFrameLocks noChangeAspect="1"/>
          </p:cNvGraphicFramePr>
          <p:nvPr/>
        </p:nvGraphicFramePr>
        <p:xfrm>
          <a:off x="6553200" y="874713"/>
          <a:ext cx="914400" cy="317500"/>
        </p:xfrm>
        <a:graphic>
          <a:graphicData uri="http://schemas.openxmlformats.org/presentationml/2006/ole">
            <p:oleObj spid="_x0000_s56337" name="Equation" r:id="rId12" imgW="914003" imgH="317362" progId="Equation.3">
              <p:embed/>
            </p:oleObj>
          </a:graphicData>
        </a:graphic>
      </p:graphicFrame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7467600" y="762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56339" name="Object 19"/>
          <p:cNvGraphicFramePr>
            <a:graphicFrameLocks noChangeAspect="1"/>
          </p:cNvGraphicFramePr>
          <p:nvPr/>
        </p:nvGraphicFramePr>
        <p:xfrm>
          <a:off x="3602038" y="1371600"/>
          <a:ext cx="2082800" cy="469900"/>
        </p:xfrm>
        <a:graphic>
          <a:graphicData uri="http://schemas.openxmlformats.org/presentationml/2006/ole">
            <p:oleObj spid="_x0000_s56339" name="Equation" r:id="rId13" imgW="2082800" imgH="469900" progId="Equation.3">
              <p:embed/>
            </p:oleObj>
          </a:graphicData>
        </a:graphic>
      </p:graphicFrame>
      <p:graphicFrame>
        <p:nvGraphicFramePr>
          <p:cNvPr id="56340" name="Object 20"/>
          <p:cNvGraphicFramePr>
            <a:graphicFrameLocks noChangeAspect="1"/>
          </p:cNvGraphicFramePr>
          <p:nvPr/>
        </p:nvGraphicFramePr>
        <p:xfrm>
          <a:off x="457200" y="2057400"/>
          <a:ext cx="2133600" cy="609600"/>
        </p:xfrm>
        <a:graphic>
          <a:graphicData uri="http://schemas.openxmlformats.org/presentationml/2006/ole">
            <p:oleObj spid="_x0000_s56340" name="Equation" r:id="rId14" imgW="2133600" imgH="609600" progId="Equation.3">
              <p:embed/>
            </p:oleObj>
          </a:graphicData>
        </a:graphic>
      </p:graphicFrame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2667000" y="2209800"/>
            <a:ext cx="68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 flipH="1">
            <a:off x="2667000" y="2309813"/>
            <a:ext cx="68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56343" name="Object 23"/>
          <p:cNvGraphicFramePr>
            <a:graphicFrameLocks noChangeAspect="1"/>
          </p:cNvGraphicFramePr>
          <p:nvPr/>
        </p:nvGraphicFramePr>
        <p:xfrm>
          <a:off x="3454400" y="2089150"/>
          <a:ext cx="1193800" cy="393700"/>
        </p:xfrm>
        <a:graphic>
          <a:graphicData uri="http://schemas.openxmlformats.org/presentationml/2006/ole">
            <p:oleObj spid="_x0000_s56343" name="Equation" r:id="rId15" imgW="1193800" imgH="393700" progId="Equation.3">
              <p:embed/>
            </p:oleObj>
          </a:graphicData>
        </a:graphic>
      </p:graphicFrame>
      <p:graphicFrame>
        <p:nvGraphicFramePr>
          <p:cNvPr id="56344" name="Object 24"/>
          <p:cNvGraphicFramePr>
            <a:graphicFrameLocks noChangeAspect="1"/>
          </p:cNvGraphicFramePr>
          <p:nvPr/>
        </p:nvGraphicFramePr>
        <p:xfrm>
          <a:off x="4724400" y="2097088"/>
          <a:ext cx="1244600" cy="393700"/>
        </p:xfrm>
        <a:graphic>
          <a:graphicData uri="http://schemas.openxmlformats.org/presentationml/2006/ole">
            <p:oleObj spid="_x0000_s56344" name="Equation" r:id="rId16" imgW="1244600" imgH="393700" progId="Equation.3">
              <p:embed/>
            </p:oleObj>
          </a:graphicData>
        </a:graphic>
      </p:graphicFrame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5943600" y="1981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56346" name="Object 26"/>
          <p:cNvGraphicFramePr>
            <a:graphicFrameLocks noChangeAspect="1"/>
          </p:cNvGraphicFramePr>
          <p:nvPr/>
        </p:nvGraphicFramePr>
        <p:xfrm>
          <a:off x="6426200" y="2093913"/>
          <a:ext cx="1117600" cy="317500"/>
        </p:xfrm>
        <a:graphic>
          <a:graphicData uri="http://schemas.openxmlformats.org/presentationml/2006/ole">
            <p:oleObj spid="_x0000_s56346" name="Equation" r:id="rId17" imgW="1117115" imgH="317362" progId="Equation.3">
              <p:embed/>
            </p:oleObj>
          </a:graphicData>
        </a:graphic>
      </p:graphicFrame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7543800" y="199548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56348" name="Object 28"/>
          <p:cNvGraphicFramePr>
            <a:graphicFrameLocks noChangeAspect="1"/>
          </p:cNvGraphicFramePr>
          <p:nvPr/>
        </p:nvGraphicFramePr>
        <p:xfrm>
          <a:off x="3581400" y="2590800"/>
          <a:ext cx="2082800" cy="469900"/>
        </p:xfrm>
        <a:graphic>
          <a:graphicData uri="http://schemas.openxmlformats.org/presentationml/2006/ole">
            <p:oleObj spid="_x0000_s56348" name="Equation" r:id="rId18" imgW="2082800" imgH="469900" progId="Equation.3">
              <p:embed/>
            </p:oleObj>
          </a:graphicData>
        </a:graphic>
      </p:graphicFrame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539750" y="3138488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几何意义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179388" y="3838575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例如，</a:t>
            </a: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1739900" y="4586288"/>
            <a:ext cx="2908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都有水平渐近线</a:t>
            </a:r>
          </a:p>
        </p:txBody>
      </p:sp>
      <p:graphicFrame>
        <p:nvGraphicFramePr>
          <p:cNvPr id="56353" name="Object 33"/>
          <p:cNvGraphicFramePr>
            <a:graphicFrameLocks noChangeAspect="1"/>
          </p:cNvGraphicFramePr>
          <p:nvPr/>
        </p:nvGraphicFramePr>
        <p:xfrm>
          <a:off x="4424363" y="4670425"/>
          <a:ext cx="914400" cy="393700"/>
        </p:xfrm>
        <a:graphic>
          <a:graphicData uri="http://schemas.openxmlformats.org/presentationml/2006/ole">
            <p:oleObj spid="_x0000_s56353" name="Equation" r:id="rId19" imgW="914400" imgH="393700" progId="Equation.3">
              <p:embed/>
            </p:oleObj>
          </a:graphicData>
        </a:graphic>
      </p:graphicFrame>
      <p:graphicFrame>
        <p:nvGraphicFramePr>
          <p:cNvPr id="56354" name="Object 34"/>
          <p:cNvGraphicFramePr>
            <a:graphicFrameLocks noChangeAspect="1"/>
          </p:cNvGraphicFramePr>
          <p:nvPr/>
        </p:nvGraphicFramePr>
        <p:xfrm>
          <a:off x="1143000" y="5181600"/>
          <a:ext cx="4314825" cy="508000"/>
        </p:xfrm>
        <a:graphic>
          <a:graphicData uri="http://schemas.openxmlformats.org/presentationml/2006/ole">
            <p:oleObj spid="_x0000_s56354" name="Equation" r:id="rId20" imgW="4318000" imgH="508000" progId="Equation.3">
              <p:embed/>
            </p:oleObj>
          </a:graphicData>
        </a:graphic>
      </p:graphicFrame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1752600" y="57912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都有水平渐近线</a:t>
            </a:r>
          </a:p>
        </p:txBody>
      </p:sp>
      <p:graphicFrame>
        <p:nvGraphicFramePr>
          <p:cNvPr id="56356" name="Object 36"/>
          <p:cNvGraphicFramePr>
            <a:graphicFrameLocks noChangeAspect="1"/>
          </p:cNvGraphicFramePr>
          <p:nvPr/>
        </p:nvGraphicFramePr>
        <p:xfrm>
          <a:off x="4419600" y="5853113"/>
          <a:ext cx="971550" cy="517525"/>
        </p:xfrm>
        <a:graphic>
          <a:graphicData uri="http://schemas.openxmlformats.org/presentationml/2006/ole">
            <p:oleObj spid="_x0000_s56356" name="公式" r:id="rId21" imgW="380835" imgH="203112" progId="Equation.3">
              <p:embed/>
            </p:oleObj>
          </a:graphicData>
        </a:graphic>
      </p:graphicFrame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179388" y="5181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又如，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943600" y="3886200"/>
            <a:ext cx="2743200" cy="16525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6462" name="Freeform 142"/>
          <p:cNvSpPr>
            <a:spLocks/>
          </p:cNvSpPr>
          <p:nvPr/>
        </p:nvSpPr>
        <p:spPr bwMode="auto">
          <a:xfrm>
            <a:off x="6532563" y="4037013"/>
            <a:ext cx="1174750" cy="7874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12" y="528"/>
              </a:cxn>
              <a:cxn ang="0">
                <a:pos x="24" y="528"/>
              </a:cxn>
              <a:cxn ang="0">
                <a:pos x="36" y="528"/>
              </a:cxn>
              <a:cxn ang="0">
                <a:pos x="54" y="528"/>
              </a:cxn>
              <a:cxn ang="0">
                <a:pos x="66" y="528"/>
              </a:cxn>
              <a:cxn ang="0">
                <a:pos x="78" y="522"/>
              </a:cxn>
              <a:cxn ang="0">
                <a:pos x="90" y="522"/>
              </a:cxn>
              <a:cxn ang="0">
                <a:pos x="102" y="522"/>
              </a:cxn>
              <a:cxn ang="0">
                <a:pos x="120" y="522"/>
              </a:cxn>
              <a:cxn ang="0">
                <a:pos x="132" y="522"/>
              </a:cxn>
              <a:cxn ang="0">
                <a:pos x="144" y="522"/>
              </a:cxn>
              <a:cxn ang="0">
                <a:pos x="156" y="516"/>
              </a:cxn>
              <a:cxn ang="0">
                <a:pos x="168" y="516"/>
              </a:cxn>
              <a:cxn ang="0">
                <a:pos x="186" y="516"/>
              </a:cxn>
              <a:cxn ang="0">
                <a:pos x="198" y="516"/>
              </a:cxn>
              <a:cxn ang="0">
                <a:pos x="210" y="510"/>
              </a:cxn>
              <a:cxn ang="0">
                <a:pos x="222" y="510"/>
              </a:cxn>
              <a:cxn ang="0">
                <a:pos x="234" y="510"/>
              </a:cxn>
              <a:cxn ang="0">
                <a:pos x="252" y="504"/>
              </a:cxn>
              <a:cxn ang="0">
                <a:pos x="264" y="504"/>
              </a:cxn>
              <a:cxn ang="0">
                <a:pos x="276" y="504"/>
              </a:cxn>
              <a:cxn ang="0">
                <a:pos x="288" y="498"/>
              </a:cxn>
              <a:cxn ang="0">
                <a:pos x="300" y="498"/>
              </a:cxn>
              <a:cxn ang="0">
                <a:pos x="312" y="492"/>
              </a:cxn>
              <a:cxn ang="0">
                <a:pos x="330" y="492"/>
              </a:cxn>
              <a:cxn ang="0">
                <a:pos x="342" y="486"/>
              </a:cxn>
              <a:cxn ang="0">
                <a:pos x="354" y="486"/>
              </a:cxn>
              <a:cxn ang="0">
                <a:pos x="366" y="480"/>
              </a:cxn>
              <a:cxn ang="0">
                <a:pos x="378" y="474"/>
              </a:cxn>
              <a:cxn ang="0">
                <a:pos x="396" y="468"/>
              </a:cxn>
              <a:cxn ang="0">
                <a:pos x="408" y="468"/>
              </a:cxn>
              <a:cxn ang="0">
                <a:pos x="420" y="462"/>
              </a:cxn>
              <a:cxn ang="0">
                <a:pos x="432" y="456"/>
              </a:cxn>
              <a:cxn ang="0">
                <a:pos x="444" y="450"/>
              </a:cxn>
              <a:cxn ang="0">
                <a:pos x="462" y="444"/>
              </a:cxn>
              <a:cxn ang="0">
                <a:pos x="474" y="438"/>
              </a:cxn>
              <a:cxn ang="0">
                <a:pos x="486" y="426"/>
              </a:cxn>
              <a:cxn ang="0">
                <a:pos x="498" y="420"/>
              </a:cxn>
              <a:cxn ang="0">
                <a:pos x="510" y="414"/>
              </a:cxn>
              <a:cxn ang="0">
                <a:pos x="528" y="402"/>
              </a:cxn>
              <a:cxn ang="0">
                <a:pos x="540" y="396"/>
              </a:cxn>
              <a:cxn ang="0">
                <a:pos x="552" y="384"/>
              </a:cxn>
              <a:cxn ang="0">
                <a:pos x="564" y="372"/>
              </a:cxn>
              <a:cxn ang="0">
                <a:pos x="576" y="360"/>
              </a:cxn>
              <a:cxn ang="0">
                <a:pos x="588" y="348"/>
              </a:cxn>
              <a:cxn ang="0">
                <a:pos x="606" y="336"/>
              </a:cxn>
              <a:cxn ang="0">
                <a:pos x="618" y="318"/>
              </a:cxn>
              <a:cxn ang="0">
                <a:pos x="630" y="306"/>
              </a:cxn>
              <a:cxn ang="0">
                <a:pos x="642" y="288"/>
              </a:cxn>
              <a:cxn ang="0">
                <a:pos x="654" y="270"/>
              </a:cxn>
              <a:cxn ang="0">
                <a:pos x="672" y="252"/>
              </a:cxn>
              <a:cxn ang="0">
                <a:pos x="684" y="228"/>
              </a:cxn>
              <a:cxn ang="0">
                <a:pos x="696" y="204"/>
              </a:cxn>
              <a:cxn ang="0">
                <a:pos x="708" y="180"/>
              </a:cxn>
              <a:cxn ang="0">
                <a:pos x="720" y="156"/>
              </a:cxn>
              <a:cxn ang="0">
                <a:pos x="738" y="132"/>
              </a:cxn>
              <a:cxn ang="0">
                <a:pos x="750" y="102"/>
              </a:cxn>
              <a:cxn ang="0">
                <a:pos x="762" y="72"/>
              </a:cxn>
              <a:cxn ang="0">
                <a:pos x="774" y="36"/>
              </a:cxn>
              <a:cxn ang="0">
                <a:pos x="786" y="0"/>
              </a:cxn>
            </a:cxnLst>
            <a:rect l="0" t="0" r="r" b="b"/>
            <a:pathLst>
              <a:path w="786" h="528">
                <a:moveTo>
                  <a:pt x="0" y="528"/>
                </a:moveTo>
                <a:lnTo>
                  <a:pt x="12" y="528"/>
                </a:lnTo>
                <a:lnTo>
                  <a:pt x="24" y="528"/>
                </a:lnTo>
                <a:lnTo>
                  <a:pt x="36" y="528"/>
                </a:lnTo>
                <a:lnTo>
                  <a:pt x="54" y="528"/>
                </a:lnTo>
                <a:lnTo>
                  <a:pt x="66" y="528"/>
                </a:lnTo>
                <a:lnTo>
                  <a:pt x="78" y="522"/>
                </a:lnTo>
                <a:lnTo>
                  <a:pt x="90" y="522"/>
                </a:lnTo>
                <a:lnTo>
                  <a:pt x="102" y="522"/>
                </a:lnTo>
                <a:lnTo>
                  <a:pt x="120" y="522"/>
                </a:lnTo>
                <a:lnTo>
                  <a:pt x="132" y="522"/>
                </a:lnTo>
                <a:lnTo>
                  <a:pt x="144" y="522"/>
                </a:lnTo>
                <a:lnTo>
                  <a:pt x="156" y="516"/>
                </a:lnTo>
                <a:lnTo>
                  <a:pt x="168" y="516"/>
                </a:lnTo>
                <a:lnTo>
                  <a:pt x="186" y="516"/>
                </a:lnTo>
                <a:lnTo>
                  <a:pt x="198" y="516"/>
                </a:lnTo>
                <a:lnTo>
                  <a:pt x="210" y="510"/>
                </a:lnTo>
                <a:lnTo>
                  <a:pt x="222" y="510"/>
                </a:lnTo>
                <a:lnTo>
                  <a:pt x="234" y="510"/>
                </a:lnTo>
                <a:lnTo>
                  <a:pt x="252" y="504"/>
                </a:lnTo>
                <a:lnTo>
                  <a:pt x="264" y="504"/>
                </a:lnTo>
                <a:lnTo>
                  <a:pt x="276" y="504"/>
                </a:lnTo>
                <a:lnTo>
                  <a:pt x="288" y="498"/>
                </a:lnTo>
                <a:lnTo>
                  <a:pt x="300" y="498"/>
                </a:lnTo>
                <a:lnTo>
                  <a:pt x="312" y="492"/>
                </a:lnTo>
                <a:lnTo>
                  <a:pt x="330" y="492"/>
                </a:lnTo>
                <a:lnTo>
                  <a:pt x="342" y="486"/>
                </a:lnTo>
                <a:lnTo>
                  <a:pt x="354" y="486"/>
                </a:lnTo>
                <a:lnTo>
                  <a:pt x="366" y="480"/>
                </a:lnTo>
                <a:lnTo>
                  <a:pt x="378" y="474"/>
                </a:lnTo>
                <a:lnTo>
                  <a:pt x="396" y="468"/>
                </a:lnTo>
                <a:lnTo>
                  <a:pt x="408" y="468"/>
                </a:lnTo>
                <a:lnTo>
                  <a:pt x="420" y="462"/>
                </a:lnTo>
                <a:lnTo>
                  <a:pt x="432" y="456"/>
                </a:lnTo>
                <a:lnTo>
                  <a:pt x="444" y="450"/>
                </a:lnTo>
                <a:lnTo>
                  <a:pt x="462" y="444"/>
                </a:lnTo>
                <a:lnTo>
                  <a:pt x="474" y="438"/>
                </a:lnTo>
                <a:lnTo>
                  <a:pt x="486" y="426"/>
                </a:lnTo>
                <a:lnTo>
                  <a:pt x="498" y="420"/>
                </a:lnTo>
                <a:lnTo>
                  <a:pt x="510" y="414"/>
                </a:lnTo>
                <a:lnTo>
                  <a:pt x="528" y="402"/>
                </a:lnTo>
                <a:lnTo>
                  <a:pt x="540" y="396"/>
                </a:lnTo>
                <a:lnTo>
                  <a:pt x="552" y="384"/>
                </a:lnTo>
                <a:lnTo>
                  <a:pt x="564" y="372"/>
                </a:lnTo>
                <a:lnTo>
                  <a:pt x="576" y="360"/>
                </a:lnTo>
                <a:lnTo>
                  <a:pt x="588" y="348"/>
                </a:lnTo>
                <a:lnTo>
                  <a:pt x="606" y="336"/>
                </a:lnTo>
                <a:lnTo>
                  <a:pt x="618" y="318"/>
                </a:lnTo>
                <a:lnTo>
                  <a:pt x="630" y="306"/>
                </a:lnTo>
                <a:lnTo>
                  <a:pt x="642" y="288"/>
                </a:lnTo>
                <a:lnTo>
                  <a:pt x="654" y="270"/>
                </a:lnTo>
                <a:lnTo>
                  <a:pt x="672" y="252"/>
                </a:lnTo>
                <a:lnTo>
                  <a:pt x="684" y="228"/>
                </a:lnTo>
                <a:lnTo>
                  <a:pt x="696" y="204"/>
                </a:lnTo>
                <a:lnTo>
                  <a:pt x="708" y="180"/>
                </a:lnTo>
                <a:lnTo>
                  <a:pt x="720" y="156"/>
                </a:lnTo>
                <a:lnTo>
                  <a:pt x="738" y="132"/>
                </a:lnTo>
                <a:lnTo>
                  <a:pt x="750" y="102"/>
                </a:lnTo>
                <a:lnTo>
                  <a:pt x="762" y="72"/>
                </a:lnTo>
                <a:lnTo>
                  <a:pt x="774" y="36"/>
                </a:lnTo>
                <a:lnTo>
                  <a:pt x="786" y="0"/>
                </a:ln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56464" name="Freeform 144"/>
          <p:cNvSpPr>
            <a:spLocks/>
          </p:cNvSpPr>
          <p:nvPr/>
        </p:nvSpPr>
        <p:spPr bwMode="auto">
          <a:xfrm>
            <a:off x="6829425" y="4868863"/>
            <a:ext cx="1568450" cy="1125537"/>
          </a:xfrm>
          <a:custGeom>
            <a:avLst/>
            <a:gdLst/>
            <a:ahLst/>
            <a:cxnLst>
              <a:cxn ang="0">
                <a:pos x="12" y="708"/>
              </a:cxn>
              <a:cxn ang="0">
                <a:pos x="36" y="618"/>
              </a:cxn>
              <a:cxn ang="0">
                <a:pos x="66" y="534"/>
              </a:cxn>
              <a:cxn ang="0">
                <a:pos x="90" y="468"/>
              </a:cxn>
              <a:cxn ang="0">
                <a:pos x="114" y="408"/>
              </a:cxn>
              <a:cxn ang="0">
                <a:pos x="144" y="354"/>
              </a:cxn>
              <a:cxn ang="0">
                <a:pos x="168" y="306"/>
              </a:cxn>
              <a:cxn ang="0">
                <a:pos x="198" y="264"/>
              </a:cxn>
              <a:cxn ang="0">
                <a:pos x="222" y="234"/>
              </a:cxn>
              <a:cxn ang="0">
                <a:pos x="246" y="204"/>
              </a:cxn>
              <a:cxn ang="0">
                <a:pos x="276" y="174"/>
              </a:cxn>
              <a:cxn ang="0">
                <a:pos x="300" y="150"/>
              </a:cxn>
              <a:cxn ang="0">
                <a:pos x="330" y="132"/>
              </a:cxn>
              <a:cxn ang="0">
                <a:pos x="354" y="114"/>
              </a:cxn>
              <a:cxn ang="0">
                <a:pos x="378" y="102"/>
              </a:cxn>
              <a:cxn ang="0">
                <a:pos x="408" y="84"/>
              </a:cxn>
              <a:cxn ang="0">
                <a:pos x="432" y="72"/>
              </a:cxn>
              <a:cxn ang="0">
                <a:pos x="456" y="66"/>
              </a:cxn>
              <a:cxn ang="0">
                <a:pos x="486" y="54"/>
              </a:cxn>
              <a:cxn ang="0">
                <a:pos x="510" y="48"/>
              </a:cxn>
              <a:cxn ang="0">
                <a:pos x="540" y="42"/>
              </a:cxn>
              <a:cxn ang="0">
                <a:pos x="564" y="36"/>
              </a:cxn>
              <a:cxn ang="0">
                <a:pos x="588" y="30"/>
              </a:cxn>
              <a:cxn ang="0">
                <a:pos x="618" y="24"/>
              </a:cxn>
              <a:cxn ang="0">
                <a:pos x="642" y="24"/>
              </a:cxn>
              <a:cxn ang="0">
                <a:pos x="666" y="18"/>
              </a:cxn>
              <a:cxn ang="0">
                <a:pos x="696" y="18"/>
              </a:cxn>
              <a:cxn ang="0">
                <a:pos x="720" y="12"/>
              </a:cxn>
              <a:cxn ang="0">
                <a:pos x="750" y="12"/>
              </a:cxn>
              <a:cxn ang="0">
                <a:pos x="774" y="12"/>
              </a:cxn>
              <a:cxn ang="0">
                <a:pos x="798" y="6"/>
              </a:cxn>
              <a:cxn ang="0">
                <a:pos x="828" y="6"/>
              </a:cxn>
              <a:cxn ang="0">
                <a:pos x="852" y="6"/>
              </a:cxn>
              <a:cxn ang="0">
                <a:pos x="876" y="6"/>
              </a:cxn>
              <a:cxn ang="0">
                <a:pos x="906" y="6"/>
              </a:cxn>
              <a:cxn ang="0">
                <a:pos x="930" y="6"/>
              </a:cxn>
              <a:cxn ang="0">
                <a:pos x="960" y="0"/>
              </a:cxn>
              <a:cxn ang="0">
                <a:pos x="984" y="0"/>
              </a:cxn>
              <a:cxn ang="0">
                <a:pos x="1008" y="0"/>
              </a:cxn>
              <a:cxn ang="0">
                <a:pos x="1038" y="0"/>
              </a:cxn>
            </a:cxnLst>
            <a:rect l="0" t="0" r="r" b="b"/>
            <a:pathLst>
              <a:path w="1050" h="756">
                <a:moveTo>
                  <a:pt x="0" y="756"/>
                </a:moveTo>
                <a:lnTo>
                  <a:pt x="12" y="708"/>
                </a:lnTo>
                <a:lnTo>
                  <a:pt x="24" y="660"/>
                </a:lnTo>
                <a:lnTo>
                  <a:pt x="36" y="618"/>
                </a:lnTo>
                <a:lnTo>
                  <a:pt x="54" y="576"/>
                </a:lnTo>
                <a:lnTo>
                  <a:pt x="66" y="534"/>
                </a:lnTo>
                <a:lnTo>
                  <a:pt x="78" y="498"/>
                </a:lnTo>
                <a:lnTo>
                  <a:pt x="90" y="468"/>
                </a:lnTo>
                <a:lnTo>
                  <a:pt x="102" y="432"/>
                </a:lnTo>
                <a:lnTo>
                  <a:pt x="114" y="408"/>
                </a:lnTo>
                <a:lnTo>
                  <a:pt x="132" y="378"/>
                </a:lnTo>
                <a:lnTo>
                  <a:pt x="144" y="354"/>
                </a:lnTo>
                <a:lnTo>
                  <a:pt x="156" y="330"/>
                </a:lnTo>
                <a:lnTo>
                  <a:pt x="168" y="306"/>
                </a:lnTo>
                <a:lnTo>
                  <a:pt x="180" y="288"/>
                </a:lnTo>
                <a:lnTo>
                  <a:pt x="198" y="264"/>
                </a:lnTo>
                <a:lnTo>
                  <a:pt x="210" y="246"/>
                </a:lnTo>
                <a:lnTo>
                  <a:pt x="222" y="234"/>
                </a:lnTo>
                <a:lnTo>
                  <a:pt x="234" y="216"/>
                </a:lnTo>
                <a:lnTo>
                  <a:pt x="246" y="204"/>
                </a:lnTo>
                <a:lnTo>
                  <a:pt x="264" y="186"/>
                </a:lnTo>
                <a:lnTo>
                  <a:pt x="276" y="174"/>
                </a:lnTo>
                <a:lnTo>
                  <a:pt x="288" y="162"/>
                </a:lnTo>
                <a:lnTo>
                  <a:pt x="300" y="150"/>
                </a:lnTo>
                <a:lnTo>
                  <a:pt x="312" y="144"/>
                </a:lnTo>
                <a:lnTo>
                  <a:pt x="330" y="132"/>
                </a:lnTo>
                <a:lnTo>
                  <a:pt x="342" y="120"/>
                </a:lnTo>
                <a:lnTo>
                  <a:pt x="354" y="114"/>
                </a:lnTo>
                <a:lnTo>
                  <a:pt x="366" y="108"/>
                </a:lnTo>
                <a:lnTo>
                  <a:pt x="378" y="102"/>
                </a:lnTo>
                <a:lnTo>
                  <a:pt x="390" y="90"/>
                </a:lnTo>
                <a:lnTo>
                  <a:pt x="408" y="84"/>
                </a:lnTo>
                <a:lnTo>
                  <a:pt x="420" y="78"/>
                </a:lnTo>
                <a:lnTo>
                  <a:pt x="432" y="72"/>
                </a:lnTo>
                <a:lnTo>
                  <a:pt x="444" y="72"/>
                </a:lnTo>
                <a:lnTo>
                  <a:pt x="456" y="66"/>
                </a:lnTo>
                <a:lnTo>
                  <a:pt x="474" y="60"/>
                </a:lnTo>
                <a:lnTo>
                  <a:pt x="486" y="54"/>
                </a:lnTo>
                <a:lnTo>
                  <a:pt x="498" y="54"/>
                </a:lnTo>
                <a:lnTo>
                  <a:pt x="510" y="48"/>
                </a:lnTo>
                <a:lnTo>
                  <a:pt x="522" y="48"/>
                </a:lnTo>
                <a:lnTo>
                  <a:pt x="540" y="42"/>
                </a:lnTo>
                <a:lnTo>
                  <a:pt x="552" y="36"/>
                </a:lnTo>
                <a:lnTo>
                  <a:pt x="564" y="36"/>
                </a:lnTo>
                <a:lnTo>
                  <a:pt x="576" y="36"/>
                </a:lnTo>
                <a:lnTo>
                  <a:pt x="588" y="30"/>
                </a:lnTo>
                <a:lnTo>
                  <a:pt x="600" y="30"/>
                </a:lnTo>
                <a:lnTo>
                  <a:pt x="618" y="24"/>
                </a:lnTo>
                <a:lnTo>
                  <a:pt x="630" y="24"/>
                </a:lnTo>
                <a:lnTo>
                  <a:pt x="642" y="24"/>
                </a:lnTo>
                <a:lnTo>
                  <a:pt x="654" y="24"/>
                </a:lnTo>
                <a:lnTo>
                  <a:pt x="666" y="18"/>
                </a:lnTo>
                <a:lnTo>
                  <a:pt x="684" y="18"/>
                </a:lnTo>
                <a:lnTo>
                  <a:pt x="696" y="18"/>
                </a:lnTo>
                <a:lnTo>
                  <a:pt x="708" y="18"/>
                </a:lnTo>
                <a:lnTo>
                  <a:pt x="720" y="12"/>
                </a:lnTo>
                <a:lnTo>
                  <a:pt x="732" y="12"/>
                </a:lnTo>
                <a:lnTo>
                  <a:pt x="750" y="12"/>
                </a:lnTo>
                <a:lnTo>
                  <a:pt x="762" y="12"/>
                </a:lnTo>
                <a:lnTo>
                  <a:pt x="774" y="12"/>
                </a:lnTo>
                <a:lnTo>
                  <a:pt x="786" y="12"/>
                </a:lnTo>
                <a:lnTo>
                  <a:pt x="798" y="6"/>
                </a:lnTo>
                <a:lnTo>
                  <a:pt x="816" y="6"/>
                </a:lnTo>
                <a:lnTo>
                  <a:pt x="828" y="6"/>
                </a:lnTo>
                <a:lnTo>
                  <a:pt x="840" y="6"/>
                </a:lnTo>
                <a:lnTo>
                  <a:pt x="852" y="6"/>
                </a:lnTo>
                <a:lnTo>
                  <a:pt x="864" y="6"/>
                </a:lnTo>
                <a:lnTo>
                  <a:pt x="876" y="6"/>
                </a:lnTo>
                <a:lnTo>
                  <a:pt x="894" y="6"/>
                </a:lnTo>
                <a:lnTo>
                  <a:pt x="906" y="6"/>
                </a:lnTo>
                <a:lnTo>
                  <a:pt x="918" y="6"/>
                </a:lnTo>
                <a:lnTo>
                  <a:pt x="930" y="6"/>
                </a:lnTo>
                <a:lnTo>
                  <a:pt x="942" y="0"/>
                </a:lnTo>
                <a:lnTo>
                  <a:pt x="960" y="0"/>
                </a:lnTo>
                <a:lnTo>
                  <a:pt x="972" y="0"/>
                </a:lnTo>
                <a:lnTo>
                  <a:pt x="984" y="0"/>
                </a:lnTo>
                <a:lnTo>
                  <a:pt x="996" y="0"/>
                </a:lnTo>
                <a:lnTo>
                  <a:pt x="1008" y="0"/>
                </a:lnTo>
                <a:lnTo>
                  <a:pt x="1026" y="0"/>
                </a:lnTo>
                <a:lnTo>
                  <a:pt x="1038" y="0"/>
                </a:lnTo>
                <a:lnTo>
                  <a:pt x="1050" y="0"/>
                </a:ln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56466" name="Line 146"/>
          <p:cNvSpPr>
            <a:spLocks noChangeShapeType="1"/>
          </p:cNvSpPr>
          <p:nvPr/>
        </p:nvSpPr>
        <p:spPr bwMode="auto">
          <a:xfrm>
            <a:off x="6435725" y="4848225"/>
            <a:ext cx="19621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grpSp>
        <p:nvGrpSpPr>
          <p:cNvPr id="56472" name="Group 152"/>
          <p:cNvGrpSpPr>
            <a:grpSpLocks/>
          </p:cNvGrpSpPr>
          <p:nvPr/>
        </p:nvGrpSpPr>
        <p:grpSpPr bwMode="auto">
          <a:xfrm>
            <a:off x="6335713" y="3944938"/>
            <a:ext cx="2062162" cy="2108200"/>
            <a:chOff x="4193" y="2524"/>
            <a:chExt cx="1519" cy="1556"/>
          </a:xfrm>
        </p:grpSpPr>
        <p:sp>
          <p:nvSpPr>
            <p:cNvPr id="56460" name="Line 140"/>
            <p:cNvSpPr>
              <a:spLocks noChangeShapeType="1"/>
            </p:cNvSpPr>
            <p:nvPr/>
          </p:nvSpPr>
          <p:spPr bwMode="auto">
            <a:xfrm>
              <a:off x="4193" y="3346"/>
              <a:ext cx="1446" cy="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6461" name="Line 141"/>
            <p:cNvSpPr>
              <a:spLocks noChangeShapeType="1"/>
            </p:cNvSpPr>
            <p:nvPr/>
          </p:nvSpPr>
          <p:spPr bwMode="auto">
            <a:xfrm>
              <a:off x="4913" y="2602"/>
              <a:ext cx="1" cy="147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56468" name="Object 148"/>
            <p:cNvGraphicFramePr>
              <a:graphicFrameLocks noChangeAspect="1"/>
            </p:cNvGraphicFramePr>
            <p:nvPr/>
          </p:nvGraphicFramePr>
          <p:xfrm>
            <a:off x="4745" y="3332"/>
            <a:ext cx="199" cy="220"/>
          </p:xfrm>
          <a:graphic>
            <a:graphicData uri="http://schemas.openxmlformats.org/presentationml/2006/ole">
              <p:oleObj spid="_x0000_s56468" name="Equation" r:id="rId22" imgW="126835" imgH="139518" progId="Equation.3">
                <p:embed/>
              </p:oleObj>
            </a:graphicData>
          </a:graphic>
        </p:graphicFrame>
        <p:graphicFrame>
          <p:nvGraphicFramePr>
            <p:cNvPr id="56469" name="Object 149"/>
            <p:cNvGraphicFramePr>
              <a:graphicFrameLocks noChangeAspect="1"/>
            </p:cNvGraphicFramePr>
            <p:nvPr/>
          </p:nvGraphicFramePr>
          <p:xfrm>
            <a:off x="5513" y="3360"/>
            <a:ext cx="199" cy="220"/>
          </p:xfrm>
          <a:graphic>
            <a:graphicData uri="http://schemas.openxmlformats.org/presentationml/2006/ole">
              <p:oleObj spid="_x0000_s56469" name="Equation" r:id="rId23" imgW="126835" imgH="139518" progId="Equation.3">
                <p:embed/>
              </p:oleObj>
            </a:graphicData>
          </a:graphic>
        </p:graphicFrame>
        <p:graphicFrame>
          <p:nvGraphicFramePr>
            <p:cNvPr id="56470" name="Object 150"/>
            <p:cNvGraphicFramePr>
              <a:graphicFrameLocks noChangeAspect="1"/>
            </p:cNvGraphicFramePr>
            <p:nvPr/>
          </p:nvGraphicFramePr>
          <p:xfrm>
            <a:off x="4687" y="2524"/>
            <a:ext cx="219" cy="260"/>
          </p:xfrm>
          <a:graphic>
            <a:graphicData uri="http://schemas.openxmlformats.org/presentationml/2006/ole">
              <p:oleObj spid="_x0000_s56470" name="Equation" r:id="rId24" imgW="139579" imgH="164957" progId="Equation.3">
                <p:embed/>
              </p:oleObj>
            </a:graphicData>
          </a:graphic>
        </p:graphicFrame>
      </p:grpSp>
      <p:graphicFrame>
        <p:nvGraphicFramePr>
          <p:cNvPr id="56474" name="Object 154"/>
          <p:cNvGraphicFramePr>
            <a:graphicFrameLocks noChangeAspect="1"/>
          </p:cNvGraphicFramePr>
          <p:nvPr/>
        </p:nvGraphicFramePr>
        <p:xfrm>
          <a:off x="7485063" y="4022725"/>
          <a:ext cx="695325" cy="355600"/>
        </p:xfrm>
        <a:graphic>
          <a:graphicData uri="http://schemas.openxmlformats.org/presentationml/2006/ole">
            <p:oleObj spid="_x0000_s56474" name="Equation" r:id="rId25" imgW="812447" imgH="418918" progId="Equation.3">
              <p:embed/>
            </p:oleObj>
          </a:graphicData>
        </a:graphic>
      </p:graphicFrame>
      <p:graphicFrame>
        <p:nvGraphicFramePr>
          <p:cNvPr id="56475" name="Object 155"/>
          <p:cNvGraphicFramePr>
            <a:graphicFrameLocks noChangeAspect="1"/>
          </p:cNvGraphicFramePr>
          <p:nvPr/>
        </p:nvGraphicFramePr>
        <p:xfrm>
          <a:off x="6345238" y="5362575"/>
          <a:ext cx="814387" cy="355600"/>
        </p:xfrm>
        <a:graphic>
          <a:graphicData uri="http://schemas.openxmlformats.org/presentationml/2006/ole">
            <p:oleObj spid="_x0000_s56475" name="Equation" r:id="rId26" imgW="952087" imgH="418918" progId="Equation.3">
              <p:embed/>
            </p:oleObj>
          </a:graphicData>
        </a:graphic>
      </p:graphicFrame>
      <p:sp>
        <p:nvSpPr>
          <p:cNvPr id="56643" name="Line 323"/>
          <p:cNvSpPr>
            <a:spLocks noChangeShapeType="1"/>
          </p:cNvSpPr>
          <p:nvPr/>
        </p:nvSpPr>
        <p:spPr bwMode="auto">
          <a:xfrm>
            <a:off x="4143375" y="4205288"/>
            <a:ext cx="190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pic>
        <p:nvPicPr>
          <p:cNvPr id="56690" name="Picture 370" descr="机动"/>
          <p:cNvPicPr>
            <a:picLocks noChangeAspect="1" noChangeArrowheads="1"/>
          </p:cNvPicPr>
          <p:nvPr/>
        </p:nvPicPr>
        <p:blipFill>
          <a:blip r:embed="rId27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56691" name="Text Box 371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56692" name="Picture 372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56694" name="Picture 37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56695" name="Picture 375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56696" name="Picture 376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56697" name="Picture 377" descr="目录">
            <a:hlinkClick r:id="rId32" action="ppaction://hlinksldjump"/>
          </p:cNvPr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5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5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5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5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5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  <p:bldP spid="56327" grpId="0" animBg="1"/>
      <p:bldP spid="56332" grpId="0" animBg="1"/>
      <p:bldP spid="56333" grpId="0" animBg="1"/>
      <p:bldP spid="56336" grpId="0" autoUpdateAnimBg="0"/>
      <p:bldP spid="56338" grpId="0" autoUpdateAnimBg="0"/>
      <p:bldP spid="56341" grpId="0" animBg="1"/>
      <p:bldP spid="56342" grpId="0" animBg="1"/>
      <p:bldP spid="56345" grpId="0" autoUpdateAnimBg="0"/>
      <p:bldP spid="56347" grpId="0" autoUpdateAnimBg="0"/>
      <p:bldP spid="56349" grpId="0" autoUpdateAnimBg="0"/>
      <p:bldP spid="56350" grpId="0" autoUpdateAnimBg="0"/>
      <p:bldP spid="56352" grpId="0" autoUpdateAnimBg="0"/>
      <p:bldP spid="56355" grpId="0" autoUpdateAnimBg="0"/>
      <p:bldP spid="56357" grpId="0" autoUpdateAnimBg="0"/>
      <p:bldP spid="56328" grpId="0" animBg="1"/>
      <p:bldP spid="56462" grpId="0" animBg="1"/>
      <p:bldP spid="56464" grpId="0" animBg="1"/>
      <p:bldP spid="564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55638" y="457200"/>
            <a:ext cx="312420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38.</a:t>
            </a:r>
            <a:r>
              <a:rPr lang="en-US" altLang="zh-CN" sz="2800">
                <a:ea typeface="楷体_GB2312" pitchFamily="49" charset="-122"/>
              </a:rPr>
              <a:t>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2555875" y="333375"/>
          <a:ext cx="2374900" cy="947738"/>
        </p:xfrm>
        <a:graphic>
          <a:graphicData uri="http://schemas.openxmlformats.org/presentationml/2006/ole">
            <p:oleObj spid="_x0000_s62467" name="公式" r:id="rId3" imgW="837836" imgH="393529" progId="Equation.3">
              <p:embed/>
            </p:oleObj>
          </a:graphicData>
        </a:graphic>
      </p:graphicFrame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685800" y="1477963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3779838" y="1289050"/>
          <a:ext cx="1368425" cy="993775"/>
        </p:xfrm>
        <a:graphic>
          <a:graphicData uri="http://schemas.openxmlformats.org/presentationml/2006/ole">
            <p:oleObj spid="_x0000_s62469" name="公式" r:id="rId4" imgW="660113" imgH="431613" progId="Equation.3">
              <p:embed/>
            </p:oleObj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5148263" y="1268413"/>
          <a:ext cx="1223962" cy="1152525"/>
        </p:xfrm>
        <a:graphic>
          <a:graphicData uri="http://schemas.openxmlformats.org/presentationml/2006/ole">
            <p:oleObj spid="_x0000_s62470" name="公式" r:id="rId5" imgW="418918" imgH="444307" progId="Equation.3">
              <p:embed/>
            </p:oleObj>
          </a:graphicData>
        </a:graphic>
      </p:graphicFrame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1268413" y="3446463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62472" name="Object 8"/>
          <p:cNvGraphicFramePr>
            <a:graphicFrameLocks noChangeAspect="1"/>
          </p:cNvGraphicFramePr>
          <p:nvPr/>
        </p:nvGraphicFramePr>
        <p:xfrm>
          <a:off x="1776413" y="3332163"/>
          <a:ext cx="1092200" cy="850900"/>
        </p:xfrm>
        <a:graphic>
          <a:graphicData uri="http://schemas.openxmlformats.org/presentationml/2006/ole">
            <p:oleObj spid="_x0000_s62472" name="Equation" r:id="rId6" imgW="1091726" imgH="850531" progId="Equation.3">
              <p:embed/>
            </p:oleObj>
          </a:graphicData>
        </a:graphic>
      </p:graphicFrame>
      <p:graphicFrame>
        <p:nvGraphicFramePr>
          <p:cNvPr id="62473" name="Object 9"/>
          <p:cNvGraphicFramePr>
            <a:graphicFrameLocks noChangeAspect="1"/>
          </p:cNvGraphicFramePr>
          <p:nvPr/>
        </p:nvGraphicFramePr>
        <p:xfrm>
          <a:off x="2944813" y="3497263"/>
          <a:ext cx="1943100" cy="469900"/>
        </p:xfrm>
        <a:graphic>
          <a:graphicData uri="http://schemas.openxmlformats.org/presentationml/2006/ole">
            <p:oleObj spid="_x0000_s62473" name="Equation" r:id="rId7" imgW="1943100" imgH="469900" progId="Equation.3">
              <p:embed/>
            </p:oleObj>
          </a:graphicData>
        </a:graphic>
      </p:graphicFrame>
      <p:graphicFrame>
        <p:nvGraphicFramePr>
          <p:cNvPr id="62474" name="Object 10"/>
          <p:cNvGraphicFramePr>
            <a:graphicFrameLocks noChangeAspect="1"/>
          </p:cNvGraphicFramePr>
          <p:nvPr/>
        </p:nvGraphicFramePr>
        <p:xfrm>
          <a:off x="5724525" y="3213100"/>
          <a:ext cx="1871663" cy="1027113"/>
        </p:xfrm>
        <a:graphic>
          <a:graphicData uri="http://schemas.openxmlformats.org/presentationml/2006/ole">
            <p:oleObj spid="_x0000_s62474" name="公式" r:id="rId8" imgW="787400" imgH="431800" progId="Equation.3">
              <p:embed/>
            </p:oleObj>
          </a:graphicData>
        </a:graphic>
      </p:graphicFrame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1268413" y="43354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graphicFrame>
        <p:nvGraphicFramePr>
          <p:cNvPr id="62476" name="Object 12"/>
          <p:cNvGraphicFramePr>
            <a:graphicFrameLocks noChangeAspect="1"/>
          </p:cNvGraphicFramePr>
          <p:nvPr/>
        </p:nvGraphicFramePr>
        <p:xfrm>
          <a:off x="2627313" y="4184650"/>
          <a:ext cx="1873250" cy="922338"/>
        </p:xfrm>
        <a:graphic>
          <a:graphicData uri="http://schemas.openxmlformats.org/presentationml/2006/ole">
            <p:oleObj spid="_x0000_s62476" name="公式" r:id="rId9" imgW="799753" imgH="393529" progId="Equation.3">
              <p:embed/>
            </p:oleObj>
          </a:graphicData>
        </a:graphic>
      </p:graphicFrame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1692275" y="5445125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注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4926013" y="3421063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就有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268413" y="252095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62480" name="Object 16"/>
          <p:cNvGraphicFramePr>
            <a:graphicFrameLocks noChangeAspect="1"/>
          </p:cNvGraphicFramePr>
          <p:nvPr/>
        </p:nvGraphicFramePr>
        <p:xfrm>
          <a:off x="1801813" y="2659063"/>
          <a:ext cx="1193800" cy="393700"/>
        </p:xfrm>
        <a:graphic>
          <a:graphicData uri="http://schemas.openxmlformats.org/presentationml/2006/ole">
            <p:oleObj spid="_x0000_s62480" name="Equation" r:id="rId10" imgW="1193800" imgH="393700" progId="Equation.3">
              <p:embed/>
            </p:oleObj>
          </a:graphicData>
        </a:graphic>
      </p:graphicFrame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2944813" y="252095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欲使</a:t>
            </a:r>
          </a:p>
        </p:txBody>
      </p:sp>
      <p:graphicFrame>
        <p:nvGraphicFramePr>
          <p:cNvPr id="62482" name="Object 18"/>
          <p:cNvGraphicFramePr>
            <a:graphicFrameLocks noChangeAspect="1"/>
          </p:cNvGraphicFramePr>
          <p:nvPr/>
        </p:nvGraphicFramePr>
        <p:xfrm>
          <a:off x="3708400" y="2386013"/>
          <a:ext cx="2087563" cy="960437"/>
        </p:xfrm>
        <a:graphic>
          <a:graphicData uri="http://schemas.openxmlformats.org/presentationml/2006/ole">
            <p:oleObj spid="_x0000_s62482" name="公式" r:id="rId11" imgW="939392" imgH="431613" progId="Equation.3">
              <p:embed/>
            </p:oleObj>
          </a:graphicData>
        </a:graphic>
      </p:graphicFrame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5724525" y="2565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62484" name="Object 20"/>
          <p:cNvGraphicFramePr>
            <a:graphicFrameLocks noChangeAspect="1"/>
          </p:cNvGraphicFramePr>
          <p:nvPr/>
        </p:nvGraphicFramePr>
        <p:xfrm>
          <a:off x="6300788" y="2420938"/>
          <a:ext cx="1181100" cy="850900"/>
        </p:xfrm>
        <a:graphic>
          <a:graphicData uri="http://schemas.openxmlformats.org/presentationml/2006/ole">
            <p:oleObj spid="_x0000_s62484" name="Equation" r:id="rId12" imgW="1180588" imgH="850531" progId="Equation.3">
              <p:embed/>
            </p:oleObj>
          </a:graphicData>
        </a:graphic>
      </p:graphicFrame>
      <p:pic>
        <p:nvPicPr>
          <p:cNvPr id="62485" name="Picture 21" descr="机动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2487" name="Picture 23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2488" name="Picture 2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2489" name="Picture 25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2490" name="Picture 26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62491" name="Picture 27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graphicFrame>
        <p:nvGraphicFramePr>
          <p:cNvPr id="62492" name="Object 28"/>
          <p:cNvGraphicFramePr>
            <a:graphicFrameLocks noChangeAspect="1"/>
          </p:cNvGraphicFramePr>
          <p:nvPr/>
        </p:nvGraphicFramePr>
        <p:xfrm>
          <a:off x="2339975" y="5157788"/>
          <a:ext cx="5111750" cy="998537"/>
        </p:xfrm>
        <a:graphic>
          <a:graphicData uri="http://schemas.openxmlformats.org/presentationml/2006/ole">
            <p:oleObj spid="_x0000_s62492" name="公式" r:id="rId20" imgW="2019300" imgH="393700" progId="Equation.3">
              <p:embed/>
            </p:oleObj>
          </a:graphicData>
        </a:graphic>
      </p:graphicFrame>
      <p:graphicFrame>
        <p:nvGraphicFramePr>
          <p:cNvPr id="62505" name="Object 41"/>
          <p:cNvGraphicFramePr>
            <a:graphicFrameLocks noChangeAspect="1"/>
          </p:cNvGraphicFramePr>
          <p:nvPr/>
        </p:nvGraphicFramePr>
        <p:xfrm>
          <a:off x="1908175" y="1471613"/>
          <a:ext cx="1944688" cy="617537"/>
        </p:xfrm>
        <a:graphic>
          <a:graphicData uri="http://schemas.openxmlformats.org/presentationml/2006/ole">
            <p:oleObj spid="_x0000_s62505" name="公式" r:id="rId21" imgW="799753" imgH="253890" progId="Equation.3">
              <p:embed/>
            </p:oleObj>
          </a:graphicData>
        </a:graphic>
      </p:graphicFrame>
      <p:sp>
        <p:nvSpPr>
          <p:cNvPr id="62507" name="Rectangle 43"/>
          <p:cNvSpPr>
            <a:spLocks noChangeArrowheads="1"/>
          </p:cNvSpPr>
          <p:nvPr/>
        </p:nvSpPr>
        <p:spPr bwMode="auto">
          <a:xfrm>
            <a:off x="6588125" y="1484313"/>
            <a:ext cx="2016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先放大式子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2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utoUpdateAnimBg="0"/>
      <p:bldP spid="62471" grpId="0" autoUpdateAnimBg="0"/>
      <p:bldP spid="62475" grpId="0" autoUpdateAnimBg="0"/>
      <p:bldP spid="62477" grpId="0" autoUpdateAnimBg="0"/>
      <p:bldP spid="62478" grpId="0" autoUpdateAnimBg="0"/>
      <p:bldP spid="62479" grpId="0" autoUpdateAnimBg="0"/>
      <p:bldP spid="62481" grpId="0" autoUpdateAnimBg="0"/>
      <p:bldP spid="62483" grpId="0" autoUpdateAnimBg="0"/>
      <p:bldP spid="625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77813"/>
            <a:ext cx="312420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39.</a:t>
            </a:r>
            <a:r>
              <a:rPr lang="en-US" altLang="zh-CN" sz="2800">
                <a:ea typeface="楷体_GB2312" pitchFamily="49" charset="-122"/>
              </a:rPr>
              <a:t>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700338" y="260350"/>
          <a:ext cx="1674812" cy="733425"/>
        </p:xfrm>
        <a:graphic>
          <a:graphicData uri="http://schemas.openxmlformats.org/presentationml/2006/ole">
            <p:oleObj spid="_x0000_s63491" name="公式" r:id="rId3" imgW="748975" imgH="304668" progId="Equation.3">
              <p:embed/>
            </p:oleObj>
          </a:graphicData>
        </a:graphic>
      </p:graphicFrame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58825" y="11191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3924300" y="1125538"/>
          <a:ext cx="1025525" cy="642937"/>
        </p:xfrm>
        <a:graphic>
          <a:graphicData uri="http://schemas.openxmlformats.org/presentationml/2006/ole">
            <p:oleObj spid="_x0000_s63493" name="公式" r:id="rId4" imgW="495085" imgH="279279" progId="Equation.3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4932363" y="1125538"/>
          <a:ext cx="719137" cy="538162"/>
        </p:xfrm>
        <a:graphic>
          <a:graphicData uri="http://schemas.openxmlformats.org/presentationml/2006/ole">
            <p:oleObj spid="_x0000_s63494" name="公式" r:id="rId5" imgW="355446" imgH="228501" progId="Equation.3">
              <p:embed/>
            </p:oleObj>
          </a:graphicData>
        </a:graphic>
      </p:graphicFrame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116013" y="3155950"/>
            <a:ext cx="1439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取正数</a:t>
            </a:r>
          </a:p>
        </p:txBody>
      </p:sp>
      <p:graphicFrame>
        <p:nvGraphicFramePr>
          <p:cNvPr id="63496" name="Object 8"/>
          <p:cNvGraphicFramePr>
            <a:graphicFrameLocks noChangeAspect="1"/>
          </p:cNvGraphicFramePr>
          <p:nvPr/>
        </p:nvGraphicFramePr>
        <p:xfrm>
          <a:off x="2411413" y="3240088"/>
          <a:ext cx="1657350" cy="466725"/>
        </p:xfrm>
        <a:graphic>
          <a:graphicData uri="http://schemas.openxmlformats.org/presentationml/2006/ole">
            <p:oleObj spid="_x0000_s63496" name="公式" r:id="rId6" imgW="723586" imgH="203112" progId="Equation.3">
              <p:embed/>
            </p:oleObj>
          </a:graphicData>
        </a:graphic>
      </p:graphicFrame>
      <p:graphicFrame>
        <p:nvGraphicFramePr>
          <p:cNvPr id="63497" name="Object 9"/>
          <p:cNvGraphicFramePr>
            <a:graphicFrameLocks noChangeAspect="1"/>
          </p:cNvGraphicFramePr>
          <p:nvPr/>
        </p:nvGraphicFramePr>
        <p:xfrm>
          <a:off x="4140200" y="3213100"/>
          <a:ext cx="2447925" cy="508000"/>
        </p:xfrm>
        <a:graphic>
          <a:graphicData uri="http://schemas.openxmlformats.org/presentationml/2006/ole">
            <p:oleObj spid="_x0000_s63497" name="公式" r:id="rId7" imgW="977476" imgH="203112" progId="Equation.3">
              <p:embed/>
            </p:oleObj>
          </a:graphicData>
        </a:graphic>
      </p:graphicFrame>
      <p:graphicFrame>
        <p:nvGraphicFramePr>
          <p:cNvPr id="63498" name="Object 10"/>
          <p:cNvGraphicFramePr>
            <a:graphicFrameLocks noChangeAspect="1"/>
          </p:cNvGraphicFramePr>
          <p:nvPr/>
        </p:nvGraphicFramePr>
        <p:xfrm>
          <a:off x="3708400" y="3860800"/>
          <a:ext cx="1512888" cy="663575"/>
        </p:xfrm>
        <a:graphic>
          <a:graphicData uri="http://schemas.openxmlformats.org/presentationml/2006/ole">
            <p:oleObj spid="_x0000_s63498" name="公式" r:id="rId8" imgW="723586" imgH="279279" progId="Equation.3">
              <p:embed/>
            </p:oleObj>
          </a:graphicData>
        </a:graphic>
      </p:graphicFrame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1700213" y="45513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graphicFrame>
        <p:nvGraphicFramePr>
          <p:cNvPr id="63500" name="Object 12"/>
          <p:cNvGraphicFramePr>
            <a:graphicFrameLocks noChangeAspect="1"/>
          </p:cNvGraphicFramePr>
          <p:nvPr/>
        </p:nvGraphicFramePr>
        <p:xfrm>
          <a:off x="2843213" y="4581525"/>
          <a:ext cx="1800225" cy="687388"/>
        </p:xfrm>
        <a:graphic>
          <a:graphicData uri="http://schemas.openxmlformats.org/presentationml/2006/ole">
            <p:oleObj spid="_x0000_s63500" name="公式" r:id="rId9" imgW="723586" imgH="304668" progId="Equation.3">
              <p:embed/>
            </p:oleObj>
          </a:graphicData>
        </a:graphic>
      </p:graphicFrame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684213" y="5445125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思考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2341563" y="393223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就有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214438" y="1897063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63504" name="Object 16"/>
          <p:cNvGraphicFramePr>
            <a:graphicFrameLocks noChangeAspect="1"/>
          </p:cNvGraphicFramePr>
          <p:nvPr/>
        </p:nvGraphicFramePr>
        <p:xfrm>
          <a:off x="1719263" y="1968500"/>
          <a:ext cx="2232025" cy="476250"/>
        </p:xfrm>
        <a:graphic>
          <a:graphicData uri="http://schemas.openxmlformats.org/presentationml/2006/ole">
            <p:oleObj spid="_x0000_s63504" name="公式" r:id="rId10" imgW="952087" imgH="203112" progId="Equation.3">
              <p:embed/>
            </p:oleObj>
          </a:graphicData>
        </a:graphic>
      </p:graphicFrame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3851275" y="1916113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欲使</a:t>
            </a:r>
          </a:p>
        </p:txBody>
      </p:sp>
      <p:graphicFrame>
        <p:nvGraphicFramePr>
          <p:cNvPr id="63506" name="Object 18"/>
          <p:cNvGraphicFramePr>
            <a:graphicFrameLocks noChangeAspect="1"/>
          </p:cNvGraphicFramePr>
          <p:nvPr/>
        </p:nvGraphicFramePr>
        <p:xfrm>
          <a:off x="4643438" y="1916113"/>
          <a:ext cx="2143125" cy="563562"/>
        </p:xfrm>
        <a:graphic>
          <a:graphicData uri="http://schemas.openxmlformats.org/presentationml/2006/ole">
            <p:oleObj spid="_x0000_s63506" name="公式" r:id="rId11" imgW="965200" imgH="254000" progId="Equation.3">
              <p:embed/>
            </p:oleObj>
          </a:graphicData>
        </a:graphic>
      </p:graphicFrame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1692275" y="2565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只要</a:t>
            </a:r>
          </a:p>
        </p:txBody>
      </p:sp>
      <p:graphicFrame>
        <p:nvGraphicFramePr>
          <p:cNvPr id="63508" name="Object 20"/>
          <p:cNvGraphicFramePr>
            <a:graphicFrameLocks noChangeAspect="1"/>
          </p:cNvGraphicFramePr>
          <p:nvPr/>
        </p:nvGraphicFramePr>
        <p:xfrm>
          <a:off x="2484438" y="2565400"/>
          <a:ext cx="1152525" cy="546100"/>
        </p:xfrm>
        <a:graphic>
          <a:graphicData uri="http://schemas.openxmlformats.org/presentationml/2006/ole">
            <p:oleObj spid="_x0000_s63508" name="公式" r:id="rId12" imgW="482391" imgH="228501" progId="Equation.3">
              <p:embed/>
            </p:oleObj>
          </a:graphicData>
        </a:graphic>
      </p:graphicFrame>
      <p:pic>
        <p:nvPicPr>
          <p:cNvPr id="63509" name="Picture 21" descr="机动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3511" name="Picture 23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3512" name="Picture 2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3513" name="Picture 25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3514" name="Picture 26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63515" name="Picture 27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graphicFrame>
        <p:nvGraphicFramePr>
          <p:cNvPr id="63516" name="Object 28"/>
          <p:cNvGraphicFramePr>
            <a:graphicFrameLocks noChangeAspect="1"/>
          </p:cNvGraphicFramePr>
          <p:nvPr/>
        </p:nvGraphicFramePr>
        <p:xfrm>
          <a:off x="1619250" y="5373688"/>
          <a:ext cx="7172325" cy="771525"/>
        </p:xfrm>
        <a:graphic>
          <a:graphicData uri="http://schemas.openxmlformats.org/presentationml/2006/ole">
            <p:oleObj spid="_x0000_s63516" name="公式" r:id="rId20" imgW="2832100" imgH="304800" progId="Equation.3">
              <p:embed/>
            </p:oleObj>
          </a:graphicData>
        </a:graphic>
      </p:graphicFrame>
      <p:graphicFrame>
        <p:nvGraphicFramePr>
          <p:cNvPr id="63517" name="Object 29"/>
          <p:cNvGraphicFramePr>
            <a:graphicFrameLocks noChangeAspect="1"/>
          </p:cNvGraphicFramePr>
          <p:nvPr/>
        </p:nvGraphicFramePr>
        <p:xfrm>
          <a:off x="1981200" y="1112838"/>
          <a:ext cx="1944688" cy="617537"/>
        </p:xfrm>
        <a:graphic>
          <a:graphicData uri="http://schemas.openxmlformats.org/presentationml/2006/ole">
            <p:oleObj spid="_x0000_s63517" name="公式" r:id="rId21" imgW="799753" imgH="253890" progId="Equation.3">
              <p:embed/>
            </p:oleObj>
          </a:graphicData>
        </a:graphic>
      </p:graphicFrame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3708400" y="2565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63521" name="Object 33"/>
          <p:cNvGraphicFramePr>
            <a:graphicFrameLocks noChangeAspect="1"/>
          </p:cNvGraphicFramePr>
          <p:nvPr/>
        </p:nvGraphicFramePr>
        <p:xfrm>
          <a:off x="4356100" y="2565400"/>
          <a:ext cx="1366838" cy="508000"/>
        </p:xfrm>
        <a:graphic>
          <a:graphicData uri="http://schemas.openxmlformats.org/presentationml/2006/ole">
            <p:oleObj spid="_x0000_s63521" name="公式" r:id="rId22" imgW="545626" imgH="203024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utoUpdateAnimBg="0"/>
      <p:bldP spid="63495" grpId="0" autoUpdateAnimBg="0"/>
      <p:bldP spid="63499" grpId="0" autoUpdateAnimBg="0"/>
      <p:bldP spid="63501" grpId="0" autoUpdateAnimBg="0"/>
      <p:bldP spid="63502" grpId="0" autoUpdateAnimBg="0"/>
      <p:bldP spid="63503" grpId="0" autoUpdateAnimBg="0"/>
      <p:bldP spid="63505" grpId="0" autoUpdateAnimBg="0"/>
      <p:bldP spid="63507" grpId="0" autoUpdateAnimBg="0"/>
      <p:bldP spid="635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6192838" cy="603250"/>
          </a:xfrm>
          <a:noFill/>
          <a:ln/>
        </p:spPr>
        <p:txBody>
          <a:bodyPr/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）自变量趋于有限值时函数的极限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762000" y="1066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1. </a:t>
            </a:r>
          </a:p>
        </p:txBody>
      </p:sp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1295400" y="1143000"/>
          <a:ext cx="1047750" cy="447675"/>
        </p:xfrm>
        <a:graphic>
          <a:graphicData uri="http://schemas.openxmlformats.org/presentationml/2006/ole">
            <p:oleObj spid="_x0000_s3087" name="Equation" r:id="rId3" imgW="1040948" imgH="444307" progId="Equation.3">
              <p:embed/>
            </p:oleObj>
          </a:graphicData>
        </a:graphic>
      </p:graphicFrame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362200" y="1081088"/>
            <a:ext cx="320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时函数极限的定义</a:t>
            </a: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692150" y="1676400"/>
            <a:ext cx="4032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引例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.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测量正方形面积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7086600" y="169068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面积为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)</a:t>
            </a:r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5391150" y="1676400"/>
            <a:ext cx="1390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边长为</a:t>
            </a:r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4343400" y="16906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真值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/>
        </p:nvGraphicFramePr>
        <p:xfrm>
          <a:off x="6589713" y="1709738"/>
          <a:ext cx="611187" cy="576262"/>
        </p:xfrm>
        <a:graphic>
          <a:graphicData uri="http://schemas.openxmlformats.org/presentationml/2006/ole">
            <p:oleObj spid="_x0000_s3119" name="Equation" r:id="rId4" imgW="241300" imgH="228600" progId="Equation.3">
              <p:embed/>
            </p:oleObj>
          </a:graphicData>
        </a:graphic>
      </p:graphicFrame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1295400" y="29718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边长</a:t>
            </a: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1295400" y="47386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面积</a:t>
            </a:r>
          </a:p>
        </p:txBody>
      </p:sp>
      <p:graphicFrame>
        <p:nvGraphicFramePr>
          <p:cNvPr id="3122" name="Object 50"/>
          <p:cNvGraphicFramePr>
            <a:graphicFrameLocks noChangeAspect="1"/>
          </p:cNvGraphicFramePr>
          <p:nvPr/>
        </p:nvGraphicFramePr>
        <p:xfrm>
          <a:off x="2209800" y="4740275"/>
          <a:ext cx="377825" cy="441325"/>
        </p:xfrm>
        <a:graphic>
          <a:graphicData uri="http://schemas.openxmlformats.org/presentationml/2006/ole">
            <p:oleObj spid="_x0000_s3122" name="Equation" r:id="rId5" imgW="380835" imgH="444307" progId="Equation.3">
              <p:embed/>
            </p:oleObj>
          </a:graphicData>
        </a:graphic>
      </p:graphicFrame>
      <p:sp>
        <p:nvSpPr>
          <p:cNvPr id="3123" name="AutoShape 51"/>
          <p:cNvSpPr>
            <a:spLocks noChangeArrowheads="1"/>
          </p:cNvSpPr>
          <p:nvPr/>
        </p:nvSpPr>
        <p:spPr bwMode="auto">
          <a:xfrm>
            <a:off x="1763713" y="3581400"/>
            <a:ext cx="217487" cy="711200"/>
          </a:xfrm>
          <a:prstGeom prst="downArrow">
            <a:avLst>
              <a:gd name="adj1" fmla="val 50000"/>
              <a:gd name="adj2" fmla="val 81752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AU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auto">
          <a:xfrm>
            <a:off x="838200" y="2362200"/>
            <a:ext cx="21336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直接观测值</a:t>
            </a:r>
          </a:p>
        </p:txBody>
      </p:sp>
      <p:sp>
        <p:nvSpPr>
          <p:cNvPr id="3125" name="Rectangle 53"/>
          <p:cNvSpPr>
            <a:spLocks noChangeArrowheads="1"/>
          </p:cNvSpPr>
          <p:nvPr/>
        </p:nvSpPr>
        <p:spPr bwMode="auto">
          <a:xfrm>
            <a:off x="838200" y="41910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间接观测值</a:t>
            </a:r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auto">
          <a:xfrm>
            <a:off x="2971800" y="2514600"/>
            <a:ext cx="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3124200" y="4267200"/>
            <a:ext cx="2076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任给精度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</a:t>
            </a: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5105400" y="42545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要求</a:t>
            </a:r>
          </a:p>
        </p:txBody>
      </p:sp>
      <p:graphicFrame>
        <p:nvGraphicFramePr>
          <p:cNvPr id="3129" name="Object 57"/>
          <p:cNvGraphicFramePr>
            <a:graphicFrameLocks noChangeAspect="1"/>
          </p:cNvGraphicFramePr>
          <p:nvPr/>
        </p:nvGraphicFramePr>
        <p:xfrm>
          <a:off x="5943600" y="4225925"/>
          <a:ext cx="1776413" cy="650875"/>
        </p:xfrm>
        <a:graphic>
          <a:graphicData uri="http://schemas.openxmlformats.org/presentationml/2006/ole">
            <p:oleObj spid="_x0000_s3129" name="Equation" r:id="rId6" imgW="1765300" imgH="647700" progId="Equation.3">
              <p:embed/>
            </p:oleObj>
          </a:graphicData>
        </a:graphic>
      </p:graphicFrame>
      <p:sp>
        <p:nvSpPr>
          <p:cNvPr id="3130" name="AutoShape 58"/>
          <p:cNvSpPr>
            <a:spLocks noChangeArrowheads="1"/>
          </p:cNvSpPr>
          <p:nvPr/>
        </p:nvSpPr>
        <p:spPr bwMode="auto">
          <a:xfrm>
            <a:off x="4800600" y="3573463"/>
            <a:ext cx="276225" cy="541337"/>
          </a:xfrm>
          <a:prstGeom prst="upArrow">
            <a:avLst>
              <a:gd name="adj1" fmla="val 50000"/>
              <a:gd name="adj2" fmla="val 48994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AU"/>
          </a:p>
        </p:txBody>
      </p:sp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3124200" y="24384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确定直接观测值精度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</a:t>
            </a: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3132" name="Object 60"/>
          <p:cNvGraphicFramePr>
            <a:graphicFrameLocks noChangeAspect="1"/>
          </p:cNvGraphicFramePr>
          <p:nvPr/>
        </p:nvGraphicFramePr>
        <p:xfrm>
          <a:off x="4114800" y="3048000"/>
          <a:ext cx="1706563" cy="466725"/>
        </p:xfrm>
        <a:graphic>
          <a:graphicData uri="http://schemas.openxmlformats.org/presentationml/2006/ole">
            <p:oleObj spid="_x0000_s3132" name="Equation" r:id="rId7" imgW="1714500" imgH="469900" progId="Equation.3">
              <p:embed/>
            </p:oleObj>
          </a:graphicData>
        </a:graphic>
      </p:graphicFrame>
      <p:grpSp>
        <p:nvGrpSpPr>
          <p:cNvPr id="3133" name="Group 61"/>
          <p:cNvGrpSpPr>
            <a:grpSpLocks/>
          </p:cNvGrpSpPr>
          <p:nvPr/>
        </p:nvGrpSpPr>
        <p:grpSpPr bwMode="auto">
          <a:xfrm>
            <a:off x="6781800" y="5181600"/>
            <a:ext cx="1397000" cy="914400"/>
            <a:chOff x="3552" y="2784"/>
            <a:chExt cx="880" cy="576"/>
          </a:xfrm>
        </p:grpSpPr>
        <p:sp>
          <p:nvSpPr>
            <p:cNvPr id="3134" name="Rectangle 62"/>
            <p:cNvSpPr>
              <a:spLocks noChangeArrowheads="1"/>
            </p:cNvSpPr>
            <p:nvPr/>
          </p:nvSpPr>
          <p:spPr bwMode="auto">
            <a:xfrm>
              <a:off x="3552" y="2784"/>
              <a:ext cx="576" cy="576"/>
            </a:xfrm>
            <a:prstGeom prst="rect">
              <a:avLst/>
            </a:prstGeom>
            <a:solidFill>
              <a:srgbClr val="00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3135" name="Object 63"/>
            <p:cNvGraphicFramePr>
              <a:graphicFrameLocks noChangeAspect="1"/>
            </p:cNvGraphicFramePr>
            <p:nvPr/>
          </p:nvGraphicFramePr>
          <p:xfrm>
            <a:off x="4154" y="2880"/>
            <a:ext cx="278" cy="384"/>
          </p:xfrm>
          <a:graphic>
            <a:graphicData uri="http://schemas.openxmlformats.org/presentationml/2006/ole">
              <p:oleObj spid="_x0000_s3135" name="Equation" r:id="rId8" imgW="165028" imgH="228501" progId="Equation.3">
                <p:embed/>
              </p:oleObj>
            </a:graphicData>
          </a:graphic>
        </p:graphicFrame>
        <p:graphicFrame>
          <p:nvGraphicFramePr>
            <p:cNvPr id="3136" name="Object 64"/>
            <p:cNvGraphicFramePr>
              <a:graphicFrameLocks noChangeAspect="1"/>
            </p:cNvGraphicFramePr>
            <p:nvPr/>
          </p:nvGraphicFramePr>
          <p:xfrm>
            <a:off x="3648" y="2928"/>
            <a:ext cx="312" cy="336"/>
          </p:xfrm>
          <a:graphic>
            <a:graphicData uri="http://schemas.openxmlformats.org/presentationml/2006/ole">
              <p:oleObj spid="_x0000_s3136" name="Equation" r:id="rId9" imgW="152268" imgH="164957" progId="Equation.3">
                <p:embed/>
              </p:oleObj>
            </a:graphicData>
          </a:graphic>
        </p:graphicFrame>
      </p:grpSp>
      <p:graphicFrame>
        <p:nvGraphicFramePr>
          <p:cNvPr id="3137" name="Object 65"/>
          <p:cNvGraphicFramePr>
            <a:graphicFrameLocks noChangeAspect="1"/>
          </p:cNvGraphicFramePr>
          <p:nvPr/>
        </p:nvGraphicFramePr>
        <p:xfrm>
          <a:off x="2133600" y="3124200"/>
          <a:ext cx="315913" cy="349250"/>
        </p:xfrm>
        <a:graphic>
          <a:graphicData uri="http://schemas.openxmlformats.org/presentationml/2006/ole">
            <p:oleObj spid="_x0000_s3137" name="Equation" r:id="rId10" imgW="126835" imgH="139518" progId="Equation.3">
              <p:embed/>
            </p:oleObj>
          </a:graphicData>
        </a:graphic>
      </p:graphicFrame>
      <p:pic>
        <p:nvPicPr>
          <p:cNvPr id="3146" name="Picture 74" descr="机动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3147" name="Text Box 75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3148" name="Picture 7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3150" name="Picture 78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3151" name="Picture 79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3152" name="Picture 80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3153" name="Picture 81" descr="目录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uild="p" autoUpdateAnimBg="0"/>
      <p:bldP spid="3088" grpId="0" autoUpdateAnimBg="0"/>
      <p:bldP spid="3114" grpId="0" build="p" autoUpdateAnimBg="0"/>
      <p:bldP spid="3116" grpId="0" autoUpdateAnimBg="0"/>
      <p:bldP spid="3117" grpId="0" autoUpdateAnimBg="0"/>
      <p:bldP spid="3118" grpId="0" build="p" autoUpdateAnimBg="0"/>
      <p:bldP spid="3120" grpId="0" autoUpdateAnimBg="0"/>
      <p:bldP spid="3121" grpId="0" autoUpdateAnimBg="0"/>
      <p:bldP spid="3123" grpId="0" animBg="1"/>
      <p:bldP spid="3124" grpId="0" autoUpdateAnimBg="0"/>
      <p:bldP spid="3125" grpId="0" autoUpdateAnimBg="0"/>
      <p:bldP spid="3126" grpId="0" animBg="1"/>
      <p:bldP spid="3127" grpId="0" autoUpdateAnimBg="0"/>
      <p:bldP spid="3128" grpId="0" autoUpdateAnimBg="0"/>
      <p:bldP spid="3130" grpId="0" animBg="1"/>
      <p:bldP spid="31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304800"/>
            <a:ext cx="273685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定义</a:t>
            </a:r>
            <a:r>
              <a:rPr lang="en-US" altLang="zh-CN" sz="2800" b="1">
                <a:ea typeface="楷体_GB2312" pitchFamily="49" charset="-122"/>
              </a:rPr>
              <a:t>5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设函数</a:t>
            </a:r>
          </a:p>
        </p:txBody>
      </p:sp>
      <p:graphicFrame>
        <p:nvGraphicFramePr>
          <p:cNvPr id="2081" name="Object 33"/>
          <p:cNvGraphicFramePr>
            <a:graphicFrameLocks noChangeAspect="1"/>
          </p:cNvGraphicFramePr>
          <p:nvPr/>
        </p:nvGraphicFramePr>
        <p:xfrm>
          <a:off x="2971800" y="431800"/>
          <a:ext cx="736600" cy="406400"/>
        </p:xfrm>
        <a:graphic>
          <a:graphicData uri="http://schemas.openxmlformats.org/presentationml/2006/ole">
            <p:oleObj spid="_x0000_s2081" name="Equation" r:id="rId3" imgW="736280" imgH="406224" progId="Equation.3">
              <p:embed/>
            </p:oleObj>
          </a:graphicData>
        </a:graphic>
      </p:graphicFrame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3657600" y="304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在点</a:t>
            </a:r>
          </a:p>
        </p:txBody>
      </p:sp>
      <p:graphicFrame>
        <p:nvGraphicFramePr>
          <p:cNvPr id="2083" name="Object 35"/>
          <p:cNvGraphicFramePr>
            <a:graphicFrameLocks noChangeAspect="1"/>
          </p:cNvGraphicFramePr>
          <p:nvPr/>
        </p:nvGraphicFramePr>
        <p:xfrm>
          <a:off x="4572000" y="390525"/>
          <a:ext cx="346075" cy="447675"/>
        </p:xfrm>
        <a:graphic>
          <a:graphicData uri="http://schemas.openxmlformats.org/presentationml/2006/ole">
            <p:oleObj spid="_x0000_s2083" name="Equation" r:id="rId4" imgW="342751" imgH="444307" progId="Equation.3">
              <p:embed/>
            </p:oleObj>
          </a:graphicData>
        </a:graphic>
      </p:graphicFrame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4953000" y="342900"/>
            <a:ext cx="4095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的某去心邻域内有定义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2086" name="Object 38"/>
          <p:cNvGraphicFramePr>
            <a:graphicFrameLocks noChangeAspect="1"/>
          </p:cNvGraphicFramePr>
          <p:nvPr/>
        </p:nvGraphicFramePr>
        <p:xfrm>
          <a:off x="762000" y="1066800"/>
          <a:ext cx="1143000" cy="393700"/>
        </p:xfrm>
        <a:graphic>
          <a:graphicData uri="http://schemas.openxmlformats.org/presentationml/2006/ole">
            <p:oleObj spid="_x0000_s2086" name="Equation" r:id="rId5" imgW="1143000" imgH="393700" progId="Equation.3">
              <p:embed/>
            </p:oleObj>
          </a:graphicData>
        </a:graphic>
      </p:graphicFrame>
      <p:graphicFrame>
        <p:nvGraphicFramePr>
          <p:cNvPr id="2087" name="Object 39"/>
          <p:cNvGraphicFramePr>
            <a:graphicFrameLocks noChangeAspect="1"/>
          </p:cNvGraphicFramePr>
          <p:nvPr/>
        </p:nvGraphicFramePr>
        <p:xfrm>
          <a:off x="1981200" y="1054100"/>
          <a:ext cx="1130300" cy="393700"/>
        </p:xfrm>
        <a:graphic>
          <a:graphicData uri="http://schemas.openxmlformats.org/presentationml/2006/ole">
            <p:oleObj spid="_x0000_s2087" name="Equation" r:id="rId6" imgW="1129810" imgH="393529" progId="Equation.3">
              <p:embed/>
            </p:oleObj>
          </a:graphicData>
        </a:graphic>
      </p:graphicFrame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3048000" y="893763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2089" name="Object 41"/>
          <p:cNvGraphicFramePr>
            <a:graphicFrameLocks noChangeAspect="1"/>
          </p:cNvGraphicFramePr>
          <p:nvPr/>
        </p:nvGraphicFramePr>
        <p:xfrm>
          <a:off x="3657600" y="977900"/>
          <a:ext cx="2208213" cy="469900"/>
        </p:xfrm>
        <a:graphic>
          <a:graphicData uri="http://schemas.openxmlformats.org/presentationml/2006/ole">
            <p:oleObj spid="_x0000_s2089" name="Equation" r:id="rId7" imgW="2209800" imgH="469900" progId="Equation.3">
              <p:embed/>
            </p:oleObj>
          </a:graphicData>
        </a:graphic>
      </p:graphicFrame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5867400" y="93503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2091" name="Object 43"/>
          <p:cNvGraphicFramePr>
            <a:graphicFrameLocks noChangeAspect="1"/>
          </p:cNvGraphicFramePr>
          <p:nvPr/>
        </p:nvGraphicFramePr>
        <p:xfrm>
          <a:off x="6858000" y="977900"/>
          <a:ext cx="2057400" cy="469900"/>
        </p:xfrm>
        <a:graphic>
          <a:graphicData uri="http://schemas.openxmlformats.org/presentationml/2006/ole">
            <p:oleObj spid="_x0000_s2091" name="Equation" r:id="rId8" imgW="2057400" imgH="469900" progId="Equation.3">
              <p:embed/>
            </p:oleObj>
          </a:graphicData>
        </a:graphic>
      </p:graphicFrame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255588" y="1508125"/>
            <a:ext cx="3249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则称常数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为函数</a:t>
            </a:r>
          </a:p>
        </p:txBody>
      </p:sp>
      <p:graphicFrame>
        <p:nvGraphicFramePr>
          <p:cNvPr id="2093" name="Object 45"/>
          <p:cNvGraphicFramePr>
            <a:graphicFrameLocks noChangeAspect="1"/>
          </p:cNvGraphicFramePr>
          <p:nvPr/>
        </p:nvGraphicFramePr>
        <p:xfrm>
          <a:off x="3257550" y="1547813"/>
          <a:ext cx="857250" cy="508000"/>
        </p:xfrm>
        <a:graphic>
          <a:graphicData uri="http://schemas.openxmlformats.org/presentationml/2006/ole">
            <p:oleObj spid="_x0000_s2093" name="Equation" r:id="rId9" imgW="342751" imgH="203112" progId="Equation.3">
              <p:embed/>
            </p:oleObj>
          </a:graphicData>
        </a:graphic>
      </p:graphicFrame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3962400" y="150653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2095" name="Object 47"/>
          <p:cNvGraphicFramePr>
            <a:graphicFrameLocks noChangeAspect="1"/>
          </p:cNvGraphicFramePr>
          <p:nvPr/>
        </p:nvGraphicFramePr>
        <p:xfrm>
          <a:off x="4438650" y="1504950"/>
          <a:ext cx="1143000" cy="571500"/>
        </p:xfrm>
        <a:graphic>
          <a:graphicData uri="http://schemas.openxmlformats.org/presentationml/2006/ole">
            <p:oleObj spid="_x0000_s2095" name="Equation" r:id="rId10" imgW="457200" imgH="228600" progId="Equation.3">
              <p:embed/>
            </p:oleObj>
          </a:graphicData>
        </a:graphic>
      </p:graphicFrame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5505450" y="1506538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时的极限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2097" name="Object 49"/>
          <p:cNvGraphicFramePr>
            <a:graphicFrameLocks noChangeAspect="1"/>
          </p:cNvGraphicFramePr>
          <p:nvPr/>
        </p:nvGraphicFramePr>
        <p:xfrm>
          <a:off x="1460500" y="2146300"/>
          <a:ext cx="2043113" cy="673100"/>
        </p:xfrm>
        <a:graphic>
          <a:graphicData uri="http://schemas.openxmlformats.org/presentationml/2006/ole">
            <p:oleObj spid="_x0000_s2097" name="Equation" r:id="rId11" imgW="2044700" imgH="673100" progId="Equation.3">
              <p:embed/>
            </p:oleObj>
          </a:graphicData>
        </a:graphic>
      </p:graphicFrame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3581400" y="20828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或</a:t>
            </a:r>
          </a:p>
        </p:txBody>
      </p:sp>
      <p:graphicFrame>
        <p:nvGraphicFramePr>
          <p:cNvPr id="2099" name="Object 51"/>
          <p:cNvGraphicFramePr>
            <a:graphicFrameLocks noChangeAspect="1"/>
          </p:cNvGraphicFramePr>
          <p:nvPr/>
        </p:nvGraphicFramePr>
        <p:xfrm>
          <a:off x="4267200" y="2133600"/>
          <a:ext cx="3173413" cy="444500"/>
        </p:xfrm>
        <a:graphic>
          <a:graphicData uri="http://schemas.openxmlformats.org/presentationml/2006/ole">
            <p:oleObj spid="_x0000_s2099" name="Equation" r:id="rId12" imgW="3175000" imgH="444500" progId="Equation.3">
              <p:embed/>
            </p:oleObj>
          </a:graphicData>
        </a:graphic>
      </p:graphicFrame>
      <p:sp>
        <p:nvSpPr>
          <p:cNvPr id="2100" name="Text Box 52"/>
          <p:cNvSpPr txBox="1">
            <a:spLocks noChangeArrowheads="1"/>
          </p:cNvSpPr>
          <p:nvPr/>
        </p:nvSpPr>
        <p:spPr bwMode="auto">
          <a:xfrm>
            <a:off x="255588" y="2828925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4191000" y="2882900"/>
          <a:ext cx="1143000" cy="393700"/>
        </p:xfrm>
        <a:graphic>
          <a:graphicData uri="http://schemas.openxmlformats.org/presentationml/2006/ole">
            <p:oleObj spid="_x0000_s2103" name="Equation" r:id="rId13" imgW="1143000" imgH="393700" progId="Equation.3">
              <p:embed/>
            </p:oleObj>
          </a:graphicData>
        </a:graphic>
      </p:graphicFrame>
      <p:graphicFrame>
        <p:nvGraphicFramePr>
          <p:cNvPr id="2106" name="Object 58"/>
          <p:cNvGraphicFramePr>
            <a:graphicFrameLocks noChangeAspect="1"/>
          </p:cNvGraphicFramePr>
          <p:nvPr/>
        </p:nvGraphicFramePr>
        <p:xfrm>
          <a:off x="5422900" y="2882900"/>
          <a:ext cx="1130300" cy="393700"/>
        </p:xfrm>
        <a:graphic>
          <a:graphicData uri="http://schemas.openxmlformats.org/presentationml/2006/ole">
            <p:oleObj spid="_x0000_s2106" name="Equation" r:id="rId14" imgW="1129810" imgH="393529" progId="Equation.3">
              <p:embed/>
            </p:oleObj>
          </a:graphicData>
        </a:graphic>
      </p:graphicFrame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6477000" y="2798763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2112" name="Object 64"/>
          <p:cNvGraphicFramePr>
            <a:graphicFrameLocks noChangeAspect="1"/>
          </p:cNvGraphicFramePr>
          <p:nvPr/>
        </p:nvGraphicFramePr>
        <p:xfrm>
          <a:off x="6967538" y="2590800"/>
          <a:ext cx="1892300" cy="698500"/>
        </p:xfrm>
        <a:graphic>
          <a:graphicData uri="http://schemas.openxmlformats.org/presentationml/2006/ole">
            <p:oleObj spid="_x0000_s2112" name="Equation" r:id="rId15" imgW="1892300" imgH="698500" progId="Equation.3">
              <p:embed/>
            </p:oleObj>
          </a:graphicData>
        </a:graphic>
      </p:graphicFrame>
      <p:sp>
        <p:nvSpPr>
          <p:cNvPr id="2120" name="Text Box 72"/>
          <p:cNvSpPr txBox="1">
            <a:spLocks noChangeArrowheads="1"/>
          </p:cNvSpPr>
          <p:nvPr/>
        </p:nvSpPr>
        <p:spPr bwMode="auto">
          <a:xfrm>
            <a:off x="4191000" y="32908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sp>
        <p:nvSpPr>
          <p:cNvPr id="2153" name="Text Box 105"/>
          <p:cNvSpPr txBox="1">
            <a:spLocks noChangeArrowheads="1"/>
          </p:cNvSpPr>
          <p:nvPr/>
        </p:nvSpPr>
        <p:spPr bwMode="auto">
          <a:xfrm>
            <a:off x="255588" y="92075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sp>
        <p:nvSpPr>
          <p:cNvPr id="2158" name="Text Box 110"/>
          <p:cNvSpPr txBox="1">
            <a:spLocks noChangeArrowheads="1"/>
          </p:cNvSpPr>
          <p:nvPr/>
        </p:nvSpPr>
        <p:spPr bwMode="auto">
          <a:xfrm>
            <a:off x="7162800" y="150653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记作</a:t>
            </a:r>
          </a:p>
        </p:txBody>
      </p:sp>
      <p:graphicFrame>
        <p:nvGraphicFramePr>
          <p:cNvPr id="2163" name="Object 115"/>
          <p:cNvGraphicFramePr>
            <a:graphicFrameLocks noChangeAspect="1"/>
          </p:cNvGraphicFramePr>
          <p:nvPr/>
        </p:nvGraphicFramePr>
        <p:xfrm>
          <a:off x="5257800" y="3352800"/>
          <a:ext cx="2081213" cy="469900"/>
        </p:xfrm>
        <a:graphic>
          <a:graphicData uri="http://schemas.openxmlformats.org/presentationml/2006/ole">
            <p:oleObj spid="_x0000_s2163" name="Equation" r:id="rId16" imgW="2082800" imgH="469900" progId="Equation.3">
              <p:embed/>
            </p:oleObj>
          </a:graphicData>
        </a:graphic>
      </p:graphicFrame>
      <p:graphicFrame>
        <p:nvGraphicFramePr>
          <p:cNvPr id="2195" name="Object 147"/>
          <p:cNvGraphicFramePr>
            <a:graphicFrameLocks noChangeAspect="1"/>
          </p:cNvGraphicFramePr>
          <p:nvPr/>
        </p:nvGraphicFramePr>
        <p:xfrm>
          <a:off x="1143000" y="2832100"/>
          <a:ext cx="2043113" cy="673100"/>
        </p:xfrm>
        <a:graphic>
          <a:graphicData uri="http://schemas.openxmlformats.org/presentationml/2006/ole">
            <p:oleObj spid="_x0000_s2195" name="Equation" r:id="rId17" imgW="2044700" imgH="673100" progId="Equation.3">
              <p:embed/>
            </p:oleObj>
          </a:graphicData>
        </a:graphic>
      </p:graphicFrame>
      <p:sp>
        <p:nvSpPr>
          <p:cNvPr id="2196" name="Line 148"/>
          <p:cNvSpPr>
            <a:spLocks noChangeShapeType="1"/>
          </p:cNvSpPr>
          <p:nvPr/>
        </p:nvSpPr>
        <p:spPr bwMode="auto">
          <a:xfrm>
            <a:off x="3276600" y="2994025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197" name="Line 149"/>
          <p:cNvSpPr>
            <a:spLocks noChangeShapeType="1"/>
          </p:cNvSpPr>
          <p:nvPr/>
        </p:nvSpPr>
        <p:spPr bwMode="auto">
          <a:xfrm>
            <a:off x="3276600" y="3103563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205" name="Rectangle 157"/>
          <p:cNvSpPr>
            <a:spLocks noChangeArrowheads="1"/>
          </p:cNvSpPr>
          <p:nvPr/>
        </p:nvSpPr>
        <p:spPr bwMode="auto">
          <a:xfrm>
            <a:off x="609600" y="36576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几何解释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2206" name="Rectangle 158"/>
          <p:cNvSpPr>
            <a:spLocks noChangeArrowheads="1"/>
          </p:cNvSpPr>
          <p:nvPr/>
        </p:nvSpPr>
        <p:spPr bwMode="auto">
          <a:xfrm>
            <a:off x="2287588" y="4765675"/>
            <a:ext cx="833437" cy="715963"/>
          </a:xfrm>
          <a:prstGeom prst="rect">
            <a:avLst/>
          </a:prstGeom>
          <a:solidFill>
            <a:schemeClr val="tx2">
              <a:alpha val="50000"/>
            </a:scheme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pSp>
        <p:nvGrpSpPr>
          <p:cNvPr id="2207" name="Group 159"/>
          <p:cNvGrpSpPr>
            <a:grpSpLocks/>
          </p:cNvGrpSpPr>
          <p:nvPr/>
        </p:nvGrpSpPr>
        <p:grpSpPr bwMode="auto">
          <a:xfrm>
            <a:off x="1824038" y="4751388"/>
            <a:ext cx="1836737" cy="1682750"/>
            <a:chOff x="3823" y="2544"/>
            <a:chExt cx="1361" cy="1248"/>
          </a:xfrm>
        </p:grpSpPr>
        <p:graphicFrame>
          <p:nvGraphicFramePr>
            <p:cNvPr id="2208" name="Object 160"/>
            <p:cNvGraphicFramePr>
              <a:graphicFrameLocks noChangeAspect="1"/>
            </p:cNvGraphicFramePr>
            <p:nvPr/>
          </p:nvGraphicFramePr>
          <p:xfrm>
            <a:off x="4603" y="3408"/>
            <a:ext cx="581" cy="317"/>
          </p:xfrm>
          <a:graphic>
            <a:graphicData uri="http://schemas.openxmlformats.org/presentationml/2006/ole">
              <p:oleObj spid="_x0000_s2208" name="Equation" r:id="rId18" imgW="419100" imgH="228600" progId="Equation.3">
                <p:embed/>
              </p:oleObj>
            </a:graphicData>
          </a:graphic>
        </p:graphicFrame>
        <p:graphicFrame>
          <p:nvGraphicFramePr>
            <p:cNvPr id="2209" name="Object 161"/>
            <p:cNvGraphicFramePr>
              <a:graphicFrameLocks noChangeAspect="1"/>
            </p:cNvGraphicFramePr>
            <p:nvPr/>
          </p:nvGraphicFramePr>
          <p:xfrm>
            <a:off x="3823" y="3370"/>
            <a:ext cx="545" cy="422"/>
          </p:xfrm>
          <a:graphic>
            <a:graphicData uri="http://schemas.openxmlformats.org/presentationml/2006/ole">
              <p:oleObj spid="_x0000_s2209" name="Equation" r:id="rId19" imgW="393359" imgH="304536" progId="Equation.3">
                <p:embed/>
              </p:oleObj>
            </a:graphicData>
          </a:graphic>
        </p:graphicFrame>
        <p:sp>
          <p:nvSpPr>
            <p:cNvPr id="2210" name="Line 162"/>
            <p:cNvSpPr>
              <a:spLocks noChangeShapeType="1"/>
            </p:cNvSpPr>
            <p:nvPr/>
          </p:nvSpPr>
          <p:spPr bwMode="auto">
            <a:xfrm flipH="1" flipV="1">
              <a:off x="4800" y="2544"/>
              <a:ext cx="0" cy="8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2211" name="Line 163"/>
            <p:cNvSpPr>
              <a:spLocks noChangeShapeType="1"/>
            </p:cNvSpPr>
            <p:nvPr/>
          </p:nvSpPr>
          <p:spPr bwMode="auto">
            <a:xfrm flipV="1">
              <a:off x="4167" y="2544"/>
              <a:ext cx="9" cy="8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212" name="Group 164"/>
          <p:cNvGrpSpPr>
            <a:grpSpLocks/>
          </p:cNvGrpSpPr>
          <p:nvPr/>
        </p:nvGrpSpPr>
        <p:grpSpPr bwMode="auto">
          <a:xfrm>
            <a:off x="685800" y="4525963"/>
            <a:ext cx="3030538" cy="1092200"/>
            <a:chOff x="2980" y="2377"/>
            <a:chExt cx="2246" cy="810"/>
          </a:xfrm>
        </p:grpSpPr>
        <p:graphicFrame>
          <p:nvGraphicFramePr>
            <p:cNvPr id="2213" name="Object 165"/>
            <p:cNvGraphicFramePr>
              <a:graphicFrameLocks noChangeAspect="1"/>
            </p:cNvGraphicFramePr>
            <p:nvPr/>
          </p:nvGraphicFramePr>
          <p:xfrm>
            <a:off x="2997" y="2377"/>
            <a:ext cx="580" cy="279"/>
          </p:xfrm>
          <a:graphic>
            <a:graphicData uri="http://schemas.openxmlformats.org/presentationml/2006/ole">
              <p:oleObj spid="_x0000_s2213" name="Equation" r:id="rId20" imgW="368140" imgH="177723" progId="Equation.3">
                <p:embed/>
              </p:oleObj>
            </a:graphicData>
          </a:graphic>
        </p:graphicFrame>
        <p:graphicFrame>
          <p:nvGraphicFramePr>
            <p:cNvPr id="2214" name="Object 166"/>
            <p:cNvGraphicFramePr>
              <a:graphicFrameLocks noChangeAspect="1"/>
            </p:cNvGraphicFramePr>
            <p:nvPr/>
          </p:nvGraphicFramePr>
          <p:xfrm>
            <a:off x="2980" y="2908"/>
            <a:ext cx="559" cy="279"/>
          </p:xfrm>
          <a:graphic>
            <a:graphicData uri="http://schemas.openxmlformats.org/presentationml/2006/ole">
              <p:oleObj spid="_x0000_s2214" name="Equation" r:id="rId21" imgW="355138" imgH="177569" progId="Equation.3">
                <p:embed/>
              </p:oleObj>
            </a:graphicData>
          </a:graphic>
        </p:graphicFrame>
        <p:sp>
          <p:nvSpPr>
            <p:cNvPr id="2215" name="Line 167"/>
            <p:cNvSpPr>
              <a:spLocks noChangeShapeType="1"/>
            </p:cNvSpPr>
            <p:nvPr/>
          </p:nvSpPr>
          <p:spPr bwMode="auto">
            <a:xfrm>
              <a:off x="3593" y="2554"/>
              <a:ext cx="163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2216" name="Line 168"/>
            <p:cNvSpPr>
              <a:spLocks noChangeShapeType="1"/>
            </p:cNvSpPr>
            <p:nvPr/>
          </p:nvSpPr>
          <p:spPr bwMode="auto">
            <a:xfrm>
              <a:off x="3571" y="3088"/>
              <a:ext cx="16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217" name="Group 169"/>
          <p:cNvGrpSpPr>
            <a:grpSpLocks/>
          </p:cNvGrpSpPr>
          <p:nvPr/>
        </p:nvGrpSpPr>
        <p:grpSpPr bwMode="auto">
          <a:xfrm>
            <a:off x="1133475" y="4921250"/>
            <a:ext cx="406400" cy="347663"/>
            <a:chOff x="3312" y="2670"/>
            <a:chExt cx="301" cy="258"/>
          </a:xfrm>
        </p:grpSpPr>
        <p:sp>
          <p:nvSpPr>
            <p:cNvPr id="2218" name="Line 170"/>
            <p:cNvSpPr>
              <a:spLocks noChangeShapeType="1"/>
            </p:cNvSpPr>
            <p:nvPr/>
          </p:nvSpPr>
          <p:spPr bwMode="auto">
            <a:xfrm flipH="1">
              <a:off x="3568" y="2820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2219" name="Object 171"/>
            <p:cNvGraphicFramePr>
              <a:graphicFrameLocks noChangeAspect="1"/>
            </p:cNvGraphicFramePr>
            <p:nvPr/>
          </p:nvGraphicFramePr>
          <p:xfrm>
            <a:off x="3312" y="2670"/>
            <a:ext cx="238" cy="258"/>
          </p:xfrm>
          <a:graphic>
            <a:graphicData uri="http://schemas.openxmlformats.org/presentationml/2006/ole">
              <p:oleObj spid="_x0000_s2219" name="Equation" r:id="rId22" imgW="152268" imgH="164957" progId="Equation.3">
                <p:embed/>
              </p:oleObj>
            </a:graphicData>
          </a:graphic>
        </p:graphicFrame>
      </p:grpSp>
      <p:grpSp>
        <p:nvGrpSpPr>
          <p:cNvPr id="2220" name="Group 172"/>
          <p:cNvGrpSpPr>
            <a:grpSpLocks/>
          </p:cNvGrpSpPr>
          <p:nvPr/>
        </p:nvGrpSpPr>
        <p:grpSpPr bwMode="auto">
          <a:xfrm>
            <a:off x="1304925" y="4343400"/>
            <a:ext cx="2828925" cy="2025650"/>
            <a:chOff x="3439" y="2241"/>
            <a:chExt cx="2096" cy="1503"/>
          </a:xfrm>
        </p:grpSpPr>
        <p:sp>
          <p:nvSpPr>
            <p:cNvPr id="2221" name="Line 173"/>
            <p:cNvSpPr>
              <a:spLocks noChangeShapeType="1"/>
            </p:cNvSpPr>
            <p:nvPr/>
          </p:nvSpPr>
          <p:spPr bwMode="auto">
            <a:xfrm flipV="1">
              <a:off x="4476" y="2819"/>
              <a:ext cx="0" cy="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2222" name="Line 174"/>
            <p:cNvSpPr>
              <a:spLocks noChangeShapeType="1"/>
            </p:cNvSpPr>
            <p:nvPr/>
          </p:nvSpPr>
          <p:spPr bwMode="auto">
            <a:xfrm>
              <a:off x="3439" y="3438"/>
              <a:ext cx="198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2223" name="Line 175"/>
            <p:cNvSpPr>
              <a:spLocks noChangeShapeType="1"/>
            </p:cNvSpPr>
            <p:nvPr/>
          </p:nvSpPr>
          <p:spPr bwMode="auto">
            <a:xfrm flipV="1">
              <a:off x="3571" y="2289"/>
              <a:ext cx="0" cy="141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2224" name="Object 176"/>
            <p:cNvGraphicFramePr>
              <a:graphicFrameLocks noChangeAspect="1"/>
            </p:cNvGraphicFramePr>
            <p:nvPr/>
          </p:nvGraphicFramePr>
          <p:xfrm>
            <a:off x="5280" y="3476"/>
            <a:ext cx="199" cy="220"/>
          </p:xfrm>
          <a:graphic>
            <a:graphicData uri="http://schemas.openxmlformats.org/presentationml/2006/ole">
              <p:oleObj spid="_x0000_s2224" name="Equation" r:id="rId23" imgW="126835" imgH="139518" progId="Equation.3">
                <p:embed/>
              </p:oleObj>
            </a:graphicData>
          </a:graphic>
        </p:graphicFrame>
        <p:graphicFrame>
          <p:nvGraphicFramePr>
            <p:cNvPr id="2225" name="Object 177"/>
            <p:cNvGraphicFramePr>
              <a:graphicFrameLocks noChangeAspect="1"/>
            </p:cNvGraphicFramePr>
            <p:nvPr/>
          </p:nvGraphicFramePr>
          <p:xfrm>
            <a:off x="4368" y="3381"/>
            <a:ext cx="263" cy="363"/>
          </p:xfrm>
          <a:graphic>
            <a:graphicData uri="http://schemas.openxmlformats.org/presentationml/2006/ole">
              <p:oleObj spid="_x0000_s2225" name="Equation" r:id="rId24" imgW="165028" imgH="228501" progId="Equation.3">
                <p:embed/>
              </p:oleObj>
            </a:graphicData>
          </a:graphic>
        </p:graphicFrame>
        <p:graphicFrame>
          <p:nvGraphicFramePr>
            <p:cNvPr id="2226" name="Object 178"/>
            <p:cNvGraphicFramePr>
              <a:graphicFrameLocks noChangeAspect="1"/>
            </p:cNvGraphicFramePr>
            <p:nvPr/>
          </p:nvGraphicFramePr>
          <p:xfrm>
            <a:off x="3600" y="2241"/>
            <a:ext cx="220" cy="260"/>
          </p:xfrm>
          <a:graphic>
            <a:graphicData uri="http://schemas.openxmlformats.org/presentationml/2006/ole">
              <p:oleObj spid="_x0000_s2226" name="Equation" r:id="rId25" imgW="139579" imgH="164957" progId="Equation.3">
                <p:embed/>
              </p:oleObj>
            </a:graphicData>
          </a:graphic>
        </p:graphicFrame>
        <p:sp>
          <p:nvSpPr>
            <p:cNvPr id="2227" name="Freeform 179"/>
            <p:cNvSpPr>
              <a:spLocks/>
            </p:cNvSpPr>
            <p:nvPr/>
          </p:nvSpPr>
          <p:spPr bwMode="auto">
            <a:xfrm>
              <a:off x="3725" y="2421"/>
              <a:ext cx="1324" cy="885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192" y="624"/>
                </a:cxn>
                <a:cxn ang="0">
                  <a:pos x="480" y="528"/>
                </a:cxn>
                <a:cxn ang="0">
                  <a:pos x="816" y="432"/>
                </a:cxn>
                <a:cxn ang="0">
                  <a:pos x="1152" y="288"/>
                </a:cxn>
                <a:cxn ang="0">
                  <a:pos x="1440" y="0"/>
                </a:cxn>
              </a:cxnLst>
              <a:rect l="0" t="0" r="r" b="b"/>
              <a:pathLst>
                <a:path w="1440" h="960">
                  <a:moveTo>
                    <a:pt x="0" y="960"/>
                  </a:moveTo>
                  <a:cubicBezTo>
                    <a:pt x="56" y="828"/>
                    <a:pt x="112" y="696"/>
                    <a:pt x="192" y="624"/>
                  </a:cubicBezTo>
                  <a:cubicBezTo>
                    <a:pt x="272" y="552"/>
                    <a:pt x="376" y="560"/>
                    <a:pt x="480" y="528"/>
                  </a:cubicBezTo>
                  <a:cubicBezTo>
                    <a:pt x="584" y="496"/>
                    <a:pt x="704" y="472"/>
                    <a:pt x="816" y="432"/>
                  </a:cubicBezTo>
                  <a:cubicBezTo>
                    <a:pt x="928" y="392"/>
                    <a:pt x="1048" y="360"/>
                    <a:pt x="1152" y="288"/>
                  </a:cubicBezTo>
                  <a:cubicBezTo>
                    <a:pt x="1256" y="216"/>
                    <a:pt x="1392" y="48"/>
                    <a:pt x="1440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2228" name="Object 180"/>
            <p:cNvGraphicFramePr>
              <a:graphicFrameLocks noChangeAspect="1"/>
            </p:cNvGraphicFramePr>
            <p:nvPr/>
          </p:nvGraphicFramePr>
          <p:xfrm>
            <a:off x="4758" y="2286"/>
            <a:ext cx="777" cy="268"/>
          </p:xfrm>
          <a:graphic>
            <a:graphicData uri="http://schemas.openxmlformats.org/presentationml/2006/ole">
              <p:oleObj spid="_x0000_s2228" name="Equation" r:id="rId26" imgW="583947" imgH="203112" progId="Equation.3">
                <p:embed/>
              </p:oleObj>
            </a:graphicData>
          </a:graphic>
        </p:graphicFrame>
        <p:sp>
          <p:nvSpPr>
            <p:cNvPr id="2229" name="Oval 181"/>
            <p:cNvSpPr>
              <a:spLocks noChangeArrowheads="1"/>
            </p:cNvSpPr>
            <p:nvPr/>
          </p:nvSpPr>
          <p:spPr bwMode="auto">
            <a:xfrm>
              <a:off x="4452" y="2802"/>
              <a:ext cx="41" cy="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2244" name="Text Box 196"/>
          <p:cNvSpPr txBox="1">
            <a:spLocks noChangeArrowheads="1"/>
          </p:cNvSpPr>
          <p:nvPr/>
        </p:nvSpPr>
        <p:spPr bwMode="auto">
          <a:xfrm>
            <a:off x="4641850" y="4814888"/>
            <a:ext cx="1606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极限存在</a:t>
            </a:r>
          </a:p>
        </p:txBody>
      </p:sp>
      <p:sp>
        <p:nvSpPr>
          <p:cNvPr id="2245" name="AutoShape 197"/>
          <p:cNvSpPr>
            <a:spLocks noChangeArrowheads="1"/>
          </p:cNvSpPr>
          <p:nvPr/>
        </p:nvSpPr>
        <p:spPr bwMode="auto">
          <a:xfrm>
            <a:off x="5410200" y="5410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2246" name="Text Box 198"/>
          <p:cNvSpPr txBox="1">
            <a:spLocks noChangeArrowheads="1"/>
          </p:cNvSpPr>
          <p:nvPr/>
        </p:nvSpPr>
        <p:spPr bwMode="auto">
          <a:xfrm>
            <a:off x="6140450" y="5195888"/>
            <a:ext cx="2317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函数局部有界</a:t>
            </a:r>
          </a:p>
        </p:txBody>
      </p:sp>
      <p:sp>
        <p:nvSpPr>
          <p:cNvPr id="2248" name="Text Box 200"/>
          <p:cNvSpPr txBox="1">
            <a:spLocks noChangeArrowheads="1"/>
          </p:cNvSpPr>
          <p:nvPr/>
        </p:nvSpPr>
        <p:spPr bwMode="auto">
          <a:xfrm>
            <a:off x="4572000" y="4205288"/>
            <a:ext cx="1438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这表明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sp>
        <p:nvSpPr>
          <p:cNvPr id="2249" name="Rectangle 201"/>
          <p:cNvSpPr>
            <a:spLocks noChangeArrowheads="1"/>
          </p:cNvSpPr>
          <p:nvPr/>
        </p:nvSpPr>
        <p:spPr bwMode="auto">
          <a:xfrm>
            <a:off x="4572000" y="4800600"/>
            <a:ext cx="4114800" cy="10763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pic>
        <p:nvPicPr>
          <p:cNvPr id="2259" name="Picture 211" descr="机动"/>
          <p:cNvPicPr>
            <a:picLocks noChangeAspect="1" noChangeArrowheads="1"/>
          </p:cNvPicPr>
          <p:nvPr/>
        </p:nvPicPr>
        <p:blipFill>
          <a:blip r:embed="rId27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2260" name="Text Box 212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2261" name="Picture 213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2263" name="Picture 215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2264" name="Picture 216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2265" name="Picture 217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2266" name="Picture 218" descr="目录">
            <a:hlinkClick r:id="rId32" action="ppaction://hlinksldjump"/>
          </p:cNvPr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2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2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" grpId="0" autoUpdateAnimBg="0"/>
      <p:bldP spid="2090" grpId="0" autoUpdateAnimBg="0"/>
      <p:bldP spid="2092" grpId="0" autoUpdateAnimBg="0"/>
      <p:bldP spid="2094" grpId="0" autoUpdateAnimBg="0"/>
      <p:bldP spid="2096" grpId="0" autoUpdateAnimBg="0"/>
      <p:bldP spid="2098" grpId="0" autoUpdateAnimBg="0"/>
      <p:bldP spid="2100" grpId="0" autoUpdateAnimBg="0"/>
      <p:bldP spid="2110" grpId="0" autoUpdateAnimBg="0"/>
      <p:bldP spid="2120" grpId="0" autoUpdateAnimBg="0"/>
      <p:bldP spid="2153" grpId="0" autoUpdateAnimBg="0"/>
      <p:bldP spid="2158" grpId="0" autoUpdateAnimBg="0"/>
      <p:bldP spid="2196" grpId="0" animBg="1"/>
      <p:bldP spid="2197" grpId="0" animBg="1"/>
      <p:bldP spid="2205" grpId="0" build="p" autoUpdateAnimBg="0"/>
      <p:bldP spid="2206" grpId="0" animBg="1"/>
      <p:bldP spid="2244" grpId="0" autoUpdateAnimBg="0"/>
      <p:bldP spid="2245" grpId="0" animBg="1"/>
      <p:bldP spid="2246" grpId="0" autoUpdateAnimBg="0"/>
      <p:bldP spid="2248" grpId="0" build="p" autoUpdateAnimBg="0"/>
      <p:bldP spid="22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3124200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.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993900" y="533400"/>
          <a:ext cx="3490913" cy="698500"/>
        </p:xfrm>
        <a:graphic>
          <a:graphicData uri="http://schemas.openxmlformats.org/presentationml/2006/ole">
            <p:oleObj spid="_x0000_s5123" name="Equation" r:id="rId3" imgW="3492500" imgH="698500" progId="Equation.3">
              <p:embed/>
            </p:oleObj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" y="15382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057400" y="1587500"/>
          <a:ext cx="1536700" cy="469900"/>
        </p:xfrm>
        <a:graphic>
          <a:graphicData uri="http://schemas.openxmlformats.org/presentationml/2006/ole">
            <p:oleObj spid="_x0000_s5126" name="Equation" r:id="rId4" imgW="1536700" imgH="46990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3683000" y="1587500"/>
          <a:ext cx="1384300" cy="469900"/>
        </p:xfrm>
        <a:graphic>
          <a:graphicData uri="http://schemas.openxmlformats.org/presentationml/2006/ole">
            <p:oleObj spid="_x0000_s5127" name="Equation" r:id="rId5" imgW="1384300" imgH="469900" progId="Equation.3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5143500" y="1636713"/>
          <a:ext cx="495300" cy="317500"/>
        </p:xfrm>
        <a:graphic>
          <a:graphicData uri="http://schemas.openxmlformats.org/presentationml/2006/ole">
            <p:oleObj spid="_x0000_s5128" name="Equation" r:id="rId6" imgW="494870" imgH="317225" progId="Equation.3">
              <p:embed/>
            </p:oleObj>
          </a:graphicData>
        </a:graphic>
      </p:graphicFrame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443038" y="240665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2006600" y="2563813"/>
          <a:ext cx="1193800" cy="393700"/>
        </p:xfrm>
        <a:graphic>
          <a:graphicData uri="http://schemas.openxmlformats.org/presentationml/2006/ole">
            <p:oleObj spid="_x0000_s5130" name="Equation" r:id="rId7" imgW="1193800" imgH="393700" progId="Equation.3">
              <p:embed/>
            </p:oleObj>
          </a:graphicData>
        </a:graphic>
      </p:graphicFrame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276600" y="2420938"/>
            <a:ext cx="213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对任意的</a:t>
            </a:r>
          </a:p>
        </p:txBody>
      </p:sp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4911725" y="2563813"/>
          <a:ext cx="927100" cy="393700"/>
        </p:xfrm>
        <a:graphic>
          <a:graphicData uri="http://schemas.openxmlformats.org/presentationml/2006/ole">
            <p:oleObj spid="_x0000_s5132" name="Equation" r:id="rId8" imgW="926698" imgH="393529" progId="Equation.3">
              <p:embed/>
            </p:oleObj>
          </a:graphicData>
        </a:graphic>
      </p:graphicFrame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608138" y="326707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2103438" y="3360738"/>
          <a:ext cx="2247900" cy="469900"/>
        </p:xfrm>
        <a:graphic>
          <a:graphicData uri="http://schemas.openxmlformats.org/presentationml/2006/ole">
            <p:oleObj spid="_x0000_s5134" name="Equation" r:id="rId9" imgW="2247900" imgH="469900" progId="Equation.3">
              <p:embed/>
            </p:oleObj>
          </a:graphicData>
        </a:graphic>
      </p:graphicFrame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4427538" y="328453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3419475" y="4175125"/>
          <a:ext cx="2197100" cy="469900"/>
        </p:xfrm>
        <a:graphic>
          <a:graphicData uri="http://schemas.openxmlformats.org/presentationml/2006/ole">
            <p:oleObj spid="_x0000_s5136" name="Equation" r:id="rId10" imgW="2197100" imgH="469900" progId="Equation.3">
              <p:embed/>
            </p:oleObj>
          </a:graphicData>
        </a:graphic>
      </p:graphicFrame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730375" y="4976813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3635375" y="5013325"/>
          <a:ext cx="1625600" cy="673100"/>
        </p:xfrm>
        <a:graphic>
          <a:graphicData uri="http://schemas.openxmlformats.org/presentationml/2006/ole">
            <p:oleObj spid="_x0000_s5138" name="Equation" r:id="rId11" imgW="1625600" imgH="673100" progId="Equation.3">
              <p:embed/>
            </p:oleObj>
          </a:graphicData>
        </a:graphic>
      </p:graphicFrame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733550" y="4105275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总有</a:t>
            </a:r>
          </a:p>
        </p:txBody>
      </p:sp>
      <p:pic>
        <p:nvPicPr>
          <p:cNvPr id="5155" name="Picture 35" descr="机动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5157" name="Picture 37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5159" name="Picture 39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5160" name="Picture 40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5161" name="Picture 41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pic>
        <p:nvPicPr>
          <p:cNvPr id="5162" name="Picture 42" descr="目录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utoUpdateAnimBg="0"/>
      <p:bldP spid="5129" grpId="0" autoUpdateAnimBg="0"/>
      <p:bldP spid="5131" grpId="0" autoUpdateAnimBg="0"/>
      <p:bldP spid="5133" grpId="0" autoUpdateAnimBg="0"/>
      <p:bldP spid="5135" grpId="0" autoUpdateAnimBg="0"/>
      <p:bldP spid="5137" grpId="0" autoUpdateAnimBg="0"/>
      <p:bldP spid="5139" grpId="0" build="p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3155</TotalTime>
  <Words>1057</Words>
  <Application>Microsoft Office PowerPoint</Application>
  <PresentationFormat>On-screen Show (4:3)</PresentationFormat>
  <Paragraphs>220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Times New Roman</vt:lpstr>
      <vt:lpstr>宋体</vt:lpstr>
      <vt:lpstr>Arial</vt:lpstr>
      <vt:lpstr>楷体_GB2312</vt:lpstr>
      <vt:lpstr>华文行楷</vt:lpstr>
      <vt:lpstr>Symbol</vt:lpstr>
      <vt:lpstr>默认设计模板</vt:lpstr>
      <vt:lpstr>BMP 图象</vt:lpstr>
      <vt:lpstr>Microsoft 公式 3.0</vt:lpstr>
      <vt:lpstr>Microsoft Equation 3.0</vt:lpstr>
      <vt:lpstr>第二节   极  限</vt:lpstr>
      <vt:lpstr>（1）自变量趋于无穷大时函数的极限</vt:lpstr>
      <vt:lpstr>如.   证明</vt:lpstr>
      <vt:lpstr>两种特殊情况 :</vt:lpstr>
      <vt:lpstr>例38.   证明</vt:lpstr>
      <vt:lpstr>例39.   证明</vt:lpstr>
      <vt:lpstr>（2）自变量趋于有限值时函数的极限</vt:lpstr>
      <vt:lpstr>定义5   设函数</vt:lpstr>
      <vt:lpstr>例.   证明</vt:lpstr>
      <vt:lpstr>例40.    证明</vt:lpstr>
      <vt:lpstr>例41.    证明</vt:lpstr>
      <vt:lpstr>练习    证明</vt:lpstr>
      <vt:lpstr>(3) 左极限与右极限</vt:lpstr>
      <vt:lpstr>例42.    设函数</vt:lpstr>
      <vt:lpstr>例43.    设函数</vt:lpstr>
      <vt:lpstr>Slide 16</vt:lpstr>
      <vt:lpstr>Slide 17</vt:lpstr>
      <vt:lpstr>推论     若在</vt:lpstr>
      <vt:lpstr>内容小结</vt:lpstr>
    </vt:vector>
  </TitlesOfParts>
  <Company>CUMT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第三节  函数的极限</dc:title>
  <dc:creator>MATH</dc:creator>
  <cp:lastModifiedBy>w</cp:lastModifiedBy>
  <cp:revision>134</cp:revision>
  <dcterms:created xsi:type="dcterms:W3CDTF">1999-07-25T07:46:50Z</dcterms:created>
  <dcterms:modified xsi:type="dcterms:W3CDTF">2019-03-17T00:04:11Z</dcterms:modified>
</cp:coreProperties>
</file>