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2" r:id="rId3"/>
    <p:sldId id="279" r:id="rId4"/>
    <p:sldId id="258" r:id="rId5"/>
    <p:sldId id="259" r:id="rId6"/>
    <p:sldId id="260" r:id="rId7"/>
    <p:sldId id="261" r:id="rId8"/>
    <p:sldId id="262" r:id="rId9"/>
    <p:sldId id="286" r:id="rId10"/>
    <p:sldId id="263" r:id="rId11"/>
    <p:sldId id="264" r:id="rId12"/>
    <p:sldId id="265" r:id="rId13"/>
    <p:sldId id="287" r:id="rId14"/>
    <p:sldId id="266" r:id="rId15"/>
    <p:sldId id="288" r:id="rId16"/>
    <p:sldId id="289" r:id="rId17"/>
    <p:sldId id="267" r:id="rId18"/>
    <p:sldId id="283" r:id="rId19"/>
    <p:sldId id="284" r:id="rId20"/>
    <p:sldId id="285" r:id="rId21"/>
    <p:sldId id="275" r:id="rId22"/>
    <p:sldId id="278" r:id="rId23"/>
    <p:sldId id="277" r:id="rId24"/>
  </p:sldIdLst>
  <p:sldSz cx="9144000" cy="6858000" type="screen4x3"/>
  <p:notesSz cx="6858000" cy="9144000"/>
  <p:custShowLst>
    <p:custShow name="注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33CC"/>
    <a:srgbClr val="003399"/>
    <a:srgbClr val="006600"/>
    <a:srgbClr val="00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0" autoAdjust="0"/>
    <p:restoredTop sz="90500" autoAdjust="0"/>
  </p:normalViewPr>
  <p:slideViewPr>
    <p:cSldViewPr>
      <p:cViewPr varScale="1">
        <p:scale>
          <a:sx n="87" d="100"/>
          <a:sy n="87" d="100"/>
        </p:scale>
        <p:origin x="-666" y="-90"/>
      </p:cViewPr>
      <p:guideLst>
        <p:guide orient="horz" pos="480"/>
        <p:guide pos="3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13" Type="http://schemas.openxmlformats.org/officeDocument/2006/relationships/image" Target="../media/image111.wmf"/><Relationship Id="rId18" Type="http://schemas.openxmlformats.org/officeDocument/2006/relationships/image" Target="../media/image116.wmf"/><Relationship Id="rId3" Type="http://schemas.openxmlformats.org/officeDocument/2006/relationships/image" Target="../media/image101.wmf"/><Relationship Id="rId7" Type="http://schemas.openxmlformats.org/officeDocument/2006/relationships/image" Target="../media/image105.wmf"/><Relationship Id="rId12" Type="http://schemas.openxmlformats.org/officeDocument/2006/relationships/image" Target="../media/image110.wmf"/><Relationship Id="rId17" Type="http://schemas.openxmlformats.org/officeDocument/2006/relationships/image" Target="../media/image115.wmf"/><Relationship Id="rId2" Type="http://schemas.openxmlformats.org/officeDocument/2006/relationships/image" Target="../media/image100.wmf"/><Relationship Id="rId16" Type="http://schemas.openxmlformats.org/officeDocument/2006/relationships/image" Target="../media/image114.w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11" Type="http://schemas.openxmlformats.org/officeDocument/2006/relationships/image" Target="../media/image109.wmf"/><Relationship Id="rId5" Type="http://schemas.openxmlformats.org/officeDocument/2006/relationships/image" Target="../media/image103.wmf"/><Relationship Id="rId15" Type="http://schemas.openxmlformats.org/officeDocument/2006/relationships/image" Target="../media/image113.wmf"/><Relationship Id="rId10" Type="http://schemas.openxmlformats.org/officeDocument/2006/relationships/image" Target="../media/image108.wmf"/><Relationship Id="rId4" Type="http://schemas.openxmlformats.org/officeDocument/2006/relationships/image" Target="../media/image102.wmf"/><Relationship Id="rId9" Type="http://schemas.openxmlformats.org/officeDocument/2006/relationships/image" Target="../media/image107.wmf"/><Relationship Id="rId14" Type="http://schemas.openxmlformats.org/officeDocument/2006/relationships/image" Target="../media/image11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wmf"/><Relationship Id="rId13" Type="http://schemas.openxmlformats.org/officeDocument/2006/relationships/image" Target="../media/image129.wmf"/><Relationship Id="rId3" Type="http://schemas.openxmlformats.org/officeDocument/2006/relationships/image" Target="../media/image119.wmf"/><Relationship Id="rId7" Type="http://schemas.openxmlformats.org/officeDocument/2006/relationships/image" Target="../media/image123.wmf"/><Relationship Id="rId12" Type="http://schemas.openxmlformats.org/officeDocument/2006/relationships/image" Target="../media/image128.wmf"/><Relationship Id="rId2" Type="http://schemas.openxmlformats.org/officeDocument/2006/relationships/image" Target="../media/image118.wmf"/><Relationship Id="rId1" Type="http://schemas.openxmlformats.org/officeDocument/2006/relationships/image" Target="../media/image117.wmf"/><Relationship Id="rId6" Type="http://schemas.openxmlformats.org/officeDocument/2006/relationships/image" Target="../media/image122.wmf"/><Relationship Id="rId11" Type="http://schemas.openxmlformats.org/officeDocument/2006/relationships/image" Target="../media/image127.wmf"/><Relationship Id="rId5" Type="http://schemas.openxmlformats.org/officeDocument/2006/relationships/image" Target="../media/image121.wmf"/><Relationship Id="rId10" Type="http://schemas.openxmlformats.org/officeDocument/2006/relationships/image" Target="../media/image126.wmf"/><Relationship Id="rId4" Type="http://schemas.openxmlformats.org/officeDocument/2006/relationships/image" Target="../media/image120.wmf"/><Relationship Id="rId9" Type="http://schemas.openxmlformats.org/officeDocument/2006/relationships/image" Target="../media/image125.wmf"/><Relationship Id="rId14" Type="http://schemas.openxmlformats.org/officeDocument/2006/relationships/image" Target="../media/image130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wmf"/><Relationship Id="rId3" Type="http://schemas.openxmlformats.org/officeDocument/2006/relationships/image" Target="../media/image133.wmf"/><Relationship Id="rId7" Type="http://schemas.openxmlformats.org/officeDocument/2006/relationships/image" Target="../media/image137.wmf"/><Relationship Id="rId2" Type="http://schemas.openxmlformats.org/officeDocument/2006/relationships/image" Target="../media/image132.wmf"/><Relationship Id="rId1" Type="http://schemas.openxmlformats.org/officeDocument/2006/relationships/image" Target="../media/image131.wmf"/><Relationship Id="rId6" Type="http://schemas.openxmlformats.org/officeDocument/2006/relationships/image" Target="../media/image136.wmf"/><Relationship Id="rId11" Type="http://schemas.openxmlformats.org/officeDocument/2006/relationships/image" Target="../media/image141.wmf"/><Relationship Id="rId5" Type="http://schemas.openxmlformats.org/officeDocument/2006/relationships/image" Target="../media/image135.wmf"/><Relationship Id="rId10" Type="http://schemas.openxmlformats.org/officeDocument/2006/relationships/image" Target="../media/image140.wmf"/><Relationship Id="rId4" Type="http://schemas.openxmlformats.org/officeDocument/2006/relationships/image" Target="../media/image134.wmf"/><Relationship Id="rId9" Type="http://schemas.openxmlformats.org/officeDocument/2006/relationships/image" Target="../media/image139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wmf"/><Relationship Id="rId3" Type="http://schemas.openxmlformats.org/officeDocument/2006/relationships/image" Target="../media/image144.wmf"/><Relationship Id="rId7" Type="http://schemas.openxmlformats.org/officeDocument/2006/relationships/image" Target="../media/image148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Relationship Id="rId6" Type="http://schemas.openxmlformats.org/officeDocument/2006/relationships/image" Target="../media/image147.wmf"/><Relationship Id="rId5" Type="http://schemas.openxmlformats.org/officeDocument/2006/relationships/image" Target="../media/image146.wmf"/><Relationship Id="rId4" Type="http://schemas.openxmlformats.org/officeDocument/2006/relationships/image" Target="../media/image145.wmf"/><Relationship Id="rId9" Type="http://schemas.openxmlformats.org/officeDocument/2006/relationships/image" Target="../media/image150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wmf"/><Relationship Id="rId13" Type="http://schemas.openxmlformats.org/officeDocument/2006/relationships/image" Target="../media/image163.wmf"/><Relationship Id="rId3" Type="http://schemas.openxmlformats.org/officeDocument/2006/relationships/image" Target="../media/image153.wmf"/><Relationship Id="rId7" Type="http://schemas.openxmlformats.org/officeDocument/2006/relationships/image" Target="../media/image157.wmf"/><Relationship Id="rId12" Type="http://schemas.openxmlformats.org/officeDocument/2006/relationships/image" Target="../media/image162.wmf"/><Relationship Id="rId2" Type="http://schemas.openxmlformats.org/officeDocument/2006/relationships/image" Target="../media/image152.wmf"/><Relationship Id="rId1" Type="http://schemas.openxmlformats.org/officeDocument/2006/relationships/image" Target="../media/image151.wmf"/><Relationship Id="rId6" Type="http://schemas.openxmlformats.org/officeDocument/2006/relationships/image" Target="../media/image156.wmf"/><Relationship Id="rId11" Type="http://schemas.openxmlformats.org/officeDocument/2006/relationships/image" Target="../media/image161.wmf"/><Relationship Id="rId5" Type="http://schemas.openxmlformats.org/officeDocument/2006/relationships/image" Target="../media/image155.wmf"/><Relationship Id="rId10" Type="http://schemas.openxmlformats.org/officeDocument/2006/relationships/image" Target="../media/image160.wmf"/><Relationship Id="rId4" Type="http://schemas.openxmlformats.org/officeDocument/2006/relationships/image" Target="../media/image154.wmf"/><Relationship Id="rId9" Type="http://schemas.openxmlformats.org/officeDocument/2006/relationships/image" Target="../media/image15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6.wmf"/><Relationship Id="rId2" Type="http://schemas.openxmlformats.org/officeDocument/2006/relationships/image" Target="../media/image165.wmf"/><Relationship Id="rId1" Type="http://schemas.openxmlformats.org/officeDocument/2006/relationships/image" Target="../media/image164.wmf"/><Relationship Id="rId5" Type="http://schemas.openxmlformats.org/officeDocument/2006/relationships/image" Target="../media/image168.wmf"/><Relationship Id="rId4" Type="http://schemas.openxmlformats.org/officeDocument/2006/relationships/image" Target="../media/image167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wmf"/><Relationship Id="rId3" Type="http://schemas.openxmlformats.org/officeDocument/2006/relationships/image" Target="../media/image171.wmf"/><Relationship Id="rId7" Type="http://schemas.openxmlformats.org/officeDocument/2006/relationships/image" Target="../media/image175.wmf"/><Relationship Id="rId12" Type="http://schemas.openxmlformats.org/officeDocument/2006/relationships/image" Target="../media/image180.wmf"/><Relationship Id="rId2" Type="http://schemas.openxmlformats.org/officeDocument/2006/relationships/image" Target="../media/image170.wmf"/><Relationship Id="rId1" Type="http://schemas.openxmlformats.org/officeDocument/2006/relationships/image" Target="../media/image169.wmf"/><Relationship Id="rId6" Type="http://schemas.openxmlformats.org/officeDocument/2006/relationships/image" Target="../media/image174.wmf"/><Relationship Id="rId11" Type="http://schemas.openxmlformats.org/officeDocument/2006/relationships/image" Target="../media/image179.wmf"/><Relationship Id="rId5" Type="http://schemas.openxmlformats.org/officeDocument/2006/relationships/image" Target="../media/image173.wmf"/><Relationship Id="rId10" Type="http://schemas.openxmlformats.org/officeDocument/2006/relationships/image" Target="../media/image178.wmf"/><Relationship Id="rId4" Type="http://schemas.openxmlformats.org/officeDocument/2006/relationships/image" Target="../media/image172.wmf"/><Relationship Id="rId9" Type="http://schemas.openxmlformats.org/officeDocument/2006/relationships/image" Target="../media/image177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wmf"/><Relationship Id="rId3" Type="http://schemas.openxmlformats.org/officeDocument/2006/relationships/image" Target="../media/image183.wmf"/><Relationship Id="rId7" Type="http://schemas.openxmlformats.org/officeDocument/2006/relationships/image" Target="../media/image187.wmf"/><Relationship Id="rId2" Type="http://schemas.openxmlformats.org/officeDocument/2006/relationships/image" Target="../media/image182.wmf"/><Relationship Id="rId1" Type="http://schemas.openxmlformats.org/officeDocument/2006/relationships/image" Target="../media/image181.wmf"/><Relationship Id="rId6" Type="http://schemas.openxmlformats.org/officeDocument/2006/relationships/image" Target="../media/image186.wmf"/><Relationship Id="rId5" Type="http://schemas.openxmlformats.org/officeDocument/2006/relationships/image" Target="../media/image185.wmf"/><Relationship Id="rId4" Type="http://schemas.openxmlformats.org/officeDocument/2006/relationships/image" Target="../media/image18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wmf"/><Relationship Id="rId2" Type="http://schemas.openxmlformats.org/officeDocument/2006/relationships/image" Target="../media/image190.wmf"/><Relationship Id="rId1" Type="http://schemas.openxmlformats.org/officeDocument/2006/relationships/image" Target="../media/image189.wmf"/><Relationship Id="rId5" Type="http://schemas.openxmlformats.org/officeDocument/2006/relationships/image" Target="../media/image193.wmf"/><Relationship Id="rId4" Type="http://schemas.openxmlformats.org/officeDocument/2006/relationships/image" Target="../media/image19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6.wmf"/><Relationship Id="rId2" Type="http://schemas.openxmlformats.org/officeDocument/2006/relationships/image" Target="../media/image195.wmf"/><Relationship Id="rId1" Type="http://schemas.openxmlformats.org/officeDocument/2006/relationships/image" Target="../media/image194.wmf"/><Relationship Id="rId4" Type="http://schemas.openxmlformats.org/officeDocument/2006/relationships/image" Target="../media/image19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wmf"/><Relationship Id="rId7" Type="http://schemas.openxmlformats.org/officeDocument/2006/relationships/image" Target="../media/image204.wmf"/><Relationship Id="rId2" Type="http://schemas.openxmlformats.org/officeDocument/2006/relationships/image" Target="../media/image199.wmf"/><Relationship Id="rId1" Type="http://schemas.openxmlformats.org/officeDocument/2006/relationships/image" Target="../media/image198.wmf"/><Relationship Id="rId6" Type="http://schemas.openxmlformats.org/officeDocument/2006/relationships/image" Target="../media/image203.wmf"/><Relationship Id="rId5" Type="http://schemas.openxmlformats.org/officeDocument/2006/relationships/image" Target="../media/image202.wmf"/><Relationship Id="rId4" Type="http://schemas.openxmlformats.org/officeDocument/2006/relationships/image" Target="../media/image201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wmf"/><Relationship Id="rId3" Type="http://schemas.openxmlformats.org/officeDocument/2006/relationships/image" Target="../media/image207.wmf"/><Relationship Id="rId7" Type="http://schemas.openxmlformats.org/officeDocument/2006/relationships/image" Target="../media/image211.wmf"/><Relationship Id="rId2" Type="http://schemas.openxmlformats.org/officeDocument/2006/relationships/image" Target="../media/image206.wmf"/><Relationship Id="rId1" Type="http://schemas.openxmlformats.org/officeDocument/2006/relationships/image" Target="../media/image205.wmf"/><Relationship Id="rId6" Type="http://schemas.openxmlformats.org/officeDocument/2006/relationships/image" Target="../media/image210.wmf"/><Relationship Id="rId5" Type="http://schemas.openxmlformats.org/officeDocument/2006/relationships/image" Target="../media/image209.wmf"/><Relationship Id="rId4" Type="http://schemas.openxmlformats.org/officeDocument/2006/relationships/image" Target="../media/image20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5.wmf"/><Relationship Id="rId2" Type="http://schemas.openxmlformats.org/officeDocument/2006/relationships/image" Target="../media/image214.wmf"/><Relationship Id="rId1" Type="http://schemas.openxmlformats.org/officeDocument/2006/relationships/image" Target="../media/image213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3.wmf"/><Relationship Id="rId3" Type="http://schemas.openxmlformats.org/officeDocument/2006/relationships/image" Target="../media/image218.wmf"/><Relationship Id="rId7" Type="http://schemas.openxmlformats.org/officeDocument/2006/relationships/image" Target="../media/image222.wmf"/><Relationship Id="rId2" Type="http://schemas.openxmlformats.org/officeDocument/2006/relationships/image" Target="../media/image217.wmf"/><Relationship Id="rId1" Type="http://schemas.openxmlformats.org/officeDocument/2006/relationships/image" Target="../media/image216.wmf"/><Relationship Id="rId6" Type="http://schemas.openxmlformats.org/officeDocument/2006/relationships/image" Target="../media/image221.wmf"/><Relationship Id="rId5" Type="http://schemas.openxmlformats.org/officeDocument/2006/relationships/image" Target="../media/image220.wmf"/><Relationship Id="rId4" Type="http://schemas.openxmlformats.org/officeDocument/2006/relationships/image" Target="../media/image2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18" Type="http://schemas.openxmlformats.org/officeDocument/2006/relationships/image" Target="../media/image29.wmf"/><Relationship Id="rId3" Type="http://schemas.openxmlformats.org/officeDocument/2006/relationships/image" Target="../media/image14.wmf"/><Relationship Id="rId21" Type="http://schemas.openxmlformats.org/officeDocument/2006/relationships/image" Target="../media/image32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17" Type="http://schemas.openxmlformats.org/officeDocument/2006/relationships/image" Target="../media/image28.wmf"/><Relationship Id="rId2" Type="http://schemas.openxmlformats.org/officeDocument/2006/relationships/image" Target="../media/image13.wmf"/><Relationship Id="rId16" Type="http://schemas.openxmlformats.org/officeDocument/2006/relationships/image" Target="../media/image27.wmf"/><Relationship Id="rId20" Type="http://schemas.openxmlformats.org/officeDocument/2006/relationships/image" Target="../media/image31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5" Type="http://schemas.openxmlformats.org/officeDocument/2006/relationships/image" Target="../media/image26.wmf"/><Relationship Id="rId10" Type="http://schemas.openxmlformats.org/officeDocument/2006/relationships/image" Target="../media/image21.wmf"/><Relationship Id="rId19" Type="http://schemas.openxmlformats.org/officeDocument/2006/relationships/image" Target="../media/image30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25.wmf"/><Relationship Id="rId22" Type="http://schemas.openxmlformats.org/officeDocument/2006/relationships/image" Target="../media/image3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2" Type="http://schemas.openxmlformats.org/officeDocument/2006/relationships/image" Target="../media/image35.wmf"/><Relationship Id="rId16" Type="http://schemas.openxmlformats.org/officeDocument/2006/relationships/image" Target="../media/image49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5" Type="http://schemas.openxmlformats.org/officeDocument/2006/relationships/image" Target="../media/image4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Relationship Id="rId14" Type="http://schemas.openxmlformats.org/officeDocument/2006/relationships/image" Target="../media/image4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63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18" Type="http://schemas.openxmlformats.org/officeDocument/2006/relationships/image" Target="../media/image80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17" Type="http://schemas.openxmlformats.org/officeDocument/2006/relationships/image" Target="../media/image79.wmf"/><Relationship Id="rId2" Type="http://schemas.openxmlformats.org/officeDocument/2006/relationships/image" Target="../media/image65.wmf"/><Relationship Id="rId16" Type="http://schemas.openxmlformats.org/officeDocument/2006/relationships/image" Target="../media/image78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5" Type="http://schemas.openxmlformats.org/officeDocument/2006/relationships/image" Target="../media/image68.wmf"/><Relationship Id="rId15" Type="http://schemas.openxmlformats.org/officeDocument/2006/relationships/image" Target="../media/image77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Relationship Id="rId1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10" Type="http://schemas.openxmlformats.org/officeDocument/2006/relationships/image" Target="../media/image90.wmf"/><Relationship Id="rId4" Type="http://schemas.openxmlformats.org/officeDocument/2006/relationships/image" Target="../media/image84.wmf"/><Relationship Id="rId9" Type="http://schemas.openxmlformats.org/officeDocument/2006/relationships/image" Target="../media/image8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93.wmf"/><Relationship Id="rId7" Type="http://schemas.openxmlformats.org/officeDocument/2006/relationships/image" Target="../media/image96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6" Type="http://schemas.openxmlformats.org/officeDocument/2006/relationships/image" Target="../media/image95.wmf"/><Relationship Id="rId5" Type="http://schemas.openxmlformats.org/officeDocument/2006/relationships/image" Target="../media/image85.wmf"/><Relationship Id="rId4" Type="http://schemas.openxmlformats.org/officeDocument/2006/relationships/image" Target="../media/image94.wmf"/><Relationship Id="rId9" Type="http://schemas.openxmlformats.org/officeDocument/2006/relationships/image" Target="../media/image9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楷体_GB2312" pitchFamily="49" charset="-122"/>
              </a:defRPr>
            </a:lvl1pPr>
          </a:lstStyle>
          <a:p>
            <a:endParaRPr lang="en-US" altLang="zh-CN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楷体_GB2312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45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楷体_GB2312" pitchFamily="49" charset="-122"/>
              </a:defRPr>
            </a:lvl1pPr>
          </a:lstStyle>
          <a:p>
            <a:endParaRPr lang="en-US" altLang="zh-CN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楷体_GB2312" pitchFamily="49" charset="-122"/>
              </a:defRPr>
            </a:lvl1pPr>
          </a:lstStyle>
          <a:p>
            <a:fld id="{F599883F-682B-4071-86FA-C216AF3113B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FB7F45-ED1D-4E24-8C1B-40FEF04EC481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运行时</a:t>
            </a:r>
            <a:r>
              <a:rPr lang="en-US" altLang="zh-CN"/>
              <a:t>, </a:t>
            </a:r>
            <a:r>
              <a:rPr lang="zh-CN" altLang="en-US"/>
              <a:t>点击“注”</a:t>
            </a:r>
            <a:r>
              <a:rPr lang="en-US" altLang="zh-CN"/>
              <a:t>, </a:t>
            </a:r>
            <a:r>
              <a:rPr lang="zh-CN" altLang="en-US"/>
              <a:t>或按钮“注”</a:t>
            </a:r>
            <a:r>
              <a:rPr lang="en-US" altLang="zh-CN"/>
              <a:t>, </a:t>
            </a:r>
            <a:r>
              <a:rPr lang="zh-CN" altLang="en-US"/>
              <a:t>运行计算该极限的过程</a:t>
            </a:r>
            <a:r>
              <a:rPr lang="en-US" altLang="zh-CN"/>
              <a:t>, </a:t>
            </a:r>
            <a:r>
              <a:rPr lang="zh-CN" altLang="en-US"/>
              <a:t>运行结束自动返回</a:t>
            </a:r>
            <a:r>
              <a:rPr lang="en-US" altLang="zh-CN"/>
              <a:t>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7BA9E-F310-42B8-88F3-70EA3F3B902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4CCFA-C320-4F76-94E6-873E075054C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59EA1-667A-40D4-B693-41F02D71BA6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2EBCE3F-158D-4A9A-B1A7-039125ABC29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E9ED534-28CA-4E72-9387-D169F554D4A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0DA91-4778-4037-A21B-17B6DF0F0AB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1DAD8-0470-48BE-B45E-60C34913131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12E58-EC87-4DCA-9FAB-588FA147208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CFE2D-4E36-4240-A558-C2D738EB6DB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05BFC-F8BC-4E11-A48B-D3FA7F9DC68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38A74-C2BD-4575-A89E-9F51773333D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0D82F-E20A-4435-A851-53556084701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5D750-900E-4183-8DE2-E6E73FAF091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400"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kumimoji="1" sz="1400">
                <a:latin typeface="+mn-lt"/>
                <a:ea typeface="+mn-ea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400">
                <a:latin typeface="+mn-lt"/>
                <a:ea typeface="+mn-ea"/>
              </a:defRPr>
            </a:lvl1pPr>
          </a:lstStyle>
          <a:p>
            <a:fld id="{82C45901-83B8-4C22-A345-AE96FF26D9A2}" type="slidenum">
              <a:rPr lang="en-US" altLang="zh-CN"/>
              <a:pPr/>
              <a:t>‹#›</a:t>
            </a:fld>
            <a:endParaRPr lang="en-US" altLang="zh-CN"/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71438" y="6556375"/>
            <a:ext cx="9026525" cy="144463"/>
            <a:chOff x="45" y="4130"/>
            <a:chExt cx="5686" cy="91"/>
          </a:xfrm>
        </p:grpSpPr>
        <p:sp>
          <p:nvSpPr>
            <p:cNvPr id="1032" name="Line 8"/>
            <p:cNvSpPr>
              <a:spLocks noChangeShapeType="1"/>
            </p:cNvSpPr>
            <p:nvPr userDrawn="1"/>
          </p:nvSpPr>
          <p:spPr bwMode="auto">
            <a:xfrm>
              <a:off x="45" y="4198"/>
              <a:ext cx="3582" cy="0"/>
            </a:xfrm>
            <a:prstGeom prst="line">
              <a:avLst/>
            </a:prstGeom>
            <a:noFill/>
            <a:ln w="38100" cmpd="dbl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33" name="Line 9"/>
            <p:cNvSpPr>
              <a:spLocks noChangeShapeType="1"/>
            </p:cNvSpPr>
            <p:nvPr userDrawn="1"/>
          </p:nvSpPr>
          <p:spPr bwMode="auto">
            <a:xfrm>
              <a:off x="45" y="4221"/>
              <a:ext cx="3582" cy="0"/>
            </a:xfrm>
            <a:prstGeom prst="line">
              <a:avLst/>
            </a:prstGeom>
            <a:noFill/>
            <a:ln w="38100" cmpd="dbl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34" name="Line 10"/>
            <p:cNvSpPr>
              <a:spLocks noChangeShapeType="1"/>
            </p:cNvSpPr>
            <p:nvPr userDrawn="1"/>
          </p:nvSpPr>
          <p:spPr bwMode="auto">
            <a:xfrm flipV="1">
              <a:off x="3618" y="4130"/>
              <a:ext cx="63" cy="63"/>
            </a:xfrm>
            <a:prstGeom prst="line">
              <a:avLst/>
            </a:prstGeom>
            <a:noFill/>
            <a:ln w="38100" cmpd="dbl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35" name="Line 11"/>
            <p:cNvSpPr>
              <a:spLocks noChangeShapeType="1"/>
            </p:cNvSpPr>
            <p:nvPr userDrawn="1"/>
          </p:nvSpPr>
          <p:spPr bwMode="auto">
            <a:xfrm flipV="1">
              <a:off x="3613" y="4153"/>
              <a:ext cx="63" cy="63"/>
            </a:xfrm>
            <a:prstGeom prst="line">
              <a:avLst/>
            </a:prstGeom>
            <a:noFill/>
            <a:ln w="38100" cmpd="dbl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36" name="Line 12"/>
            <p:cNvSpPr>
              <a:spLocks noChangeShapeType="1"/>
            </p:cNvSpPr>
            <p:nvPr userDrawn="1"/>
          </p:nvSpPr>
          <p:spPr bwMode="auto">
            <a:xfrm>
              <a:off x="3672" y="4135"/>
              <a:ext cx="2040" cy="0"/>
            </a:xfrm>
            <a:prstGeom prst="line">
              <a:avLst/>
            </a:prstGeom>
            <a:noFill/>
            <a:ln w="38100" cmpd="dbl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37" name="Line 13"/>
            <p:cNvSpPr>
              <a:spLocks noChangeShapeType="1"/>
            </p:cNvSpPr>
            <p:nvPr userDrawn="1"/>
          </p:nvSpPr>
          <p:spPr bwMode="auto">
            <a:xfrm>
              <a:off x="3668" y="4159"/>
              <a:ext cx="2063" cy="0"/>
            </a:xfrm>
            <a:prstGeom prst="line">
              <a:avLst/>
            </a:prstGeom>
            <a:noFill/>
            <a:ln w="38100" cmpd="dbl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038" name="Group 14"/>
          <p:cNvGrpSpPr>
            <a:grpSpLocks/>
          </p:cNvGrpSpPr>
          <p:nvPr userDrawn="1"/>
        </p:nvGrpSpPr>
        <p:grpSpPr bwMode="auto">
          <a:xfrm>
            <a:off x="17463" y="125413"/>
            <a:ext cx="2879725" cy="68262"/>
            <a:chOff x="11" y="81"/>
            <a:chExt cx="1814" cy="43"/>
          </a:xfrm>
        </p:grpSpPr>
        <p:sp>
          <p:nvSpPr>
            <p:cNvPr id="1039" name="Line 15"/>
            <p:cNvSpPr>
              <a:spLocks noChangeShapeType="1"/>
            </p:cNvSpPr>
            <p:nvPr userDrawn="1"/>
          </p:nvSpPr>
          <p:spPr bwMode="auto">
            <a:xfrm>
              <a:off x="11" y="81"/>
              <a:ext cx="1814" cy="0"/>
            </a:xfrm>
            <a:prstGeom prst="line">
              <a:avLst/>
            </a:prstGeom>
            <a:noFill/>
            <a:ln w="9525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40" name="Line 16"/>
            <p:cNvSpPr>
              <a:spLocks noChangeShapeType="1"/>
            </p:cNvSpPr>
            <p:nvPr userDrawn="1"/>
          </p:nvSpPr>
          <p:spPr bwMode="auto">
            <a:xfrm>
              <a:off x="11" y="95"/>
              <a:ext cx="1700" cy="0"/>
            </a:xfrm>
            <a:prstGeom prst="line">
              <a:avLst/>
            </a:prstGeom>
            <a:noFill/>
            <a:ln w="9525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41" name="Line 17"/>
            <p:cNvSpPr>
              <a:spLocks noChangeShapeType="1"/>
            </p:cNvSpPr>
            <p:nvPr userDrawn="1"/>
          </p:nvSpPr>
          <p:spPr bwMode="auto">
            <a:xfrm>
              <a:off x="11" y="124"/>
              <a:ext cx="1474" cy="0"/>
            </a:xfrm>
            <a:prstGeom prst="line">
              <a:avLst/>
            </a:prstGeom>
            <a:noFill/>
            <a:ln w="9525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42" name="Line 18"/>
            <p:cNvSpPr>
              <a:spLocks noChangeShapeType="1"/>
            </p:cNvSpPr>
            <p:nvPr userDrawn="1"/>
          </p:nvSpPr>
          <p:spPr bwMode="auto">
            <a:xfrm>
              <a:off x="11" y="108"/>
              <a:ext cx="1587" cy="0"/>
            </a:xfrm>
            <a:prstGeom prst="line">
              <a:avLst/>
            </a:prstGeom>
            <a:noFill/>
            <a:ln w="9525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043" name="Group 19"/>
          <p:cNvGrpSpPr>
            <a:grpSpLocks/>
          </p:cNvGrpSpPr>
          <p:nvPr userDrawn="1"/>
        </p:nvGrpSpPr>
        <p:grpSpPr bwMode="auto">
          <a:xfrm>
            <a:off x="125413" y="17463"/>
            <a:ext cx="74612" cy="2339975"/>
            <a:chOff x="79" y="11"/>
            <a:chExt cx="47" cy="1474"/>
          </a:xfrm>
        </p:grpSpPr>
        <p:sp>
          <p:nvSpPr>
            <p:cNvPr id="1044" name="Line 20"/>
            <p:cNvSpPr>
              <a:spLocks noChangeShapeType="1"/>
            </p:cNvSpPr>
            <p:nvPr userDrawn="1"/>
          </p:nvSpPr>
          <p:spPr bwMode="auto">
            <a:xfrm>
              <a:off x="79" y="11"/>
              <a:ext cx="0" cy="1474"/>
            </a:xfrm>
            <a:prstGeom prst="line">
              <a:avLst/>
            </a:prstGeom>
            <a:noFill/>
            <a:ln w="9525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45" name="Line 21"/>
            <p:cNvSpPr>
              <a:spLocks noChangeShapeType="1"/>
            </p:cNvSpPr>
            <p:nvPr userDrawn="1"/>
          </p:nvSpPr>
          <p:spPr bwMode="auto">
            <a:xfrm>
              <a:off x="95" y="11"/>
              <a:ext cx="0" cy="1360"/>
            </a:xfrm>
            <a:prstGeom prst="line">
              <a:avLst/>
            </a:prstGeom>
            <a:noFill/>
            <a:ln w="9525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46" name="Line 22"/>
            <p:cNvSpPr>
              <a:spLocks noChangeShapeType="1"/>
            </p:cNvSpPr>
            <p:nvPr userDrawn="1"/>
          </p:nvSpPr>
          <p:spPr bwMode="auto">
            <a:xfrm>
              <a:off x="111" y="11"/>
              <a:ext cx="0" cy="1247"/>
            </a:xfrm>
            <a:prstGeom prst="line">
              <a:avLst/>
            </a:prstGeom>
            <a:noFill/>
            <a:ln w="9525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47" name="Line 23"/>
            <p:cNvSpPr>
              <a:spLocks noChangeShapeType="1"/>
            </p:cNvSpPr>
            <p:nvPr userDrawn="1"/>
          </p:nvSpPr>
          <p:spPr bwMode="auto">
            <a:xfrm>
              <a:off x="126" y="11"/>
              <a:ext cx="0" cy="1134"/>
            </a:xfrm>
            <a:prstGeom prst="line">
              <a:avLst/>
            </a:prstGeom>
            <a:noFill/>
            <a:ln w="9525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wipe dir="r"/>
  </p:transition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13" Type="http://schemas.openxmlformats.org/officeDocument/2006/relationships/oleObject" Target="../embeddings/oleObject119.bin"/><Relationship Id="rId18" Type="http://schemas.openxmlformats.org/officeDocument/2006/relationships/oleObject" Target="../embeddings/oleObject124.bin"/><Relationship Id="rId3" Type="http://schemas.openxmlformats.org/officeDocument/2006/relationships/oleObject" Target="../embeddings/oleObject109.bin"/><Relationship Id="rId21" Type="http://schemas.openxmlformats.org/officeDocument/2006/relationships/oleObject" Target="../embeddings/oleObject127.bin"/><Relationship Id="rId7" Type="http://schemas.openxmlformats.org/officeDocument/2006/relationships/oleObject" Target="../embeddings/oleObject113.bin"/><Relationship Id="rId12" Type="http://schemas.openxmlformats.org/officeDocument/2006/relationships/oleObject" Target="../embeddings/oleObject118.bin"/><Relationship Id="rId17" Type="http://schemas.openxmlformats.org/officeDocument/2006/relationships/oleObject" Target="../embeddings/oleObject12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2.bin"/><Relationship Id="rId20" Type="http://schemas.openxmlformats.org/officeDocument/2006/relationships/oleObject" Target="../embeddings/oleObject126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12.bin"/><Relationship Id="rId11" Type="http://schemas.openxmlformats.org/officeDocument/2006/relationships/oleObject" Target="../embeddings/oleObject117.bin"/><Relationship Id="rId5" Type="http://schemas.openxmlformats.org/officeDocument/2006/relationships/oleObject" Target="../embeddings/oleObject111.bin"/><Relationship Id="rId15" Type="http://schemas.openxmlformats.org/officeDocument/2006/relationships/oleObject" Target="../embeddings/oleObject121.bin"/><Relationship Id="rId10" Type="http://schemas.openxmlformats.org/officeDocument/2006/relationships/oleObject" Target="../embeddings/oleObject116.bin"/><Relationship Id="rId19" Type="http://schemas.openxmlformats.org/officeDocument/2006/relationships/oleObject" Target="../embeddings/oleObject125.bin"/><Relationship Id="rId4" Type="http://schemas.openxmlformats.org/officeDocument/2006/relationships/oleObject" Target="../embeddings/oleObject110.bin"/><Relationship Id="rId9" Type="http://schemas.openxmlformats.org/officeDocument/2006/relationships/oleObject" Target="../embeddings/oleObject115.bin"/><Relationship Id="rId14" Type="http://schemas.openxmlformats.org/officeDocument/2006/relationships/oleObject" Target="../embeddings/oleObject12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3.bin"/><Relationship Id="rId13" Type="http://schemas.openxmlformats.org/officeDocument/2006/relationships/oleObject" Target="../embeddings/oleObject138.bin"/><Relationship Id="rId3" Type="http://schemas.openxmlformats.org/officeDocument/2006/relationships/oleObject" Target="../embeddings/oleObject128.bin"/><Relationship Id="rId7" Type="http://schemas.openxmlformats.org/officeDocument/2006/relationships/oleObject" Target="../embeddings/oleObject132.bin"/><Relationship Id="rId12" Type="http://schemas.openxmlformats.org/officeDocument/2006/relationships/oleObject" Target="../embeddings/oleObject137.bin"/><Relationship Id="rId17" Type="http://schemas.openxmlformats.org/officeDocument/2006/relationships/oleObject" Target="../embeddings/oleObject142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41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31.bin"/><Relationship Id="rId11" Type="http://schemas.openxmlformats.org/officeDocument/2006/relationships/oleObject" Target="../embeddings/oleObject136.bin"/><Relationship Id="rId5" Type="http://schemas.openxmlformats.org/officeDocument/2006/relationships/oleObject" Target="../embeddings/oleObject130.bin"/><Relationship Id="rId15" Type="http://schemas.openxmlformats.org/officeDocument/2006/relationships/oleObject" Target="../embeddings/oleObject140.bin"/><Relationship Id="rId10" Type="http://schemas.openxmlformats.org/officeDocument/2006/relationships/oleObject" Target="../embeddings/oleObject135.bin"/><Relationship Id="rId4" Type="http://schemas.openxmlformats.org/officeDocument/2006/relationships/oleObject" Target="../embeddings/oleObject129.bin"/><Relationship Id="rId9" Type="http://schemas.openxmlformats.org/officeDocument/2006/relationships/oleObject" Target="../embeddings/oleObject134.bin"/><Relationship Id="rId14" Type="http://schemas.openxmlformats.org/officeDocument/2006/relationships/oleObject" Target="../embeddings/oleObject13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8.bin"/><Relationship Id="rId13" Type="http://schemas.openxmlformats.org/officeDocument/2006/relationships/oleObject" Target="../embeddings/oleObject153.bin"/><Relationship Id="rId3" Type="http://schemas.openxmlformats.org/officeDocument/2006/relationships/oleObject" Target="../embeddings/oleObject143.bin"/><Relationship Id="rId7" Type="http://schemas.openxmlformats.org/officeDocument/2006/relationships/oleObject" Target="../embeddings/oleObject147.bin"/><Relationship Id="rId12" Type="http://schemas.openxmlformats.org/officeDocument/2006/relationships/oleObject" Target="../embeddings/oleObject1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46.bin"/><Relationship Id="rId11" Type="http://schemas.openxmlformats.org/officeDocument/2006/relationships/oleObject" Target="../embeddings/oleObject151.bin"/><Relationship Id="rId5" Type="http://schemas.openxmlformats.org/officeDocument/2006/relationships/oleObject" Target="../embeddings/oleObject145.bin"/><Relationship Id="rId10" Type="http://schemas.openxmlformats.org/officeDocument/2006/relationships/oleObject" Target="../embeddings/oleObject150.bin"/><Relationship Id="rId4" Type="http://schemas.openxmlformats.org/officeDocument/2006/relationships/oleObject" Target="../embeddings/oleObject144.bin"/><Relationship Id="rId9" Type="http://schemas.openxmlformats.org/officeDocument/2006/relationships/oleObject" Target="../embeddings/oleObject14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9.bin"/><Relationship Id="rId3" Type="http://schemas.openxmlformats.org/officeDocument/2006/relationships/oleObject" Target="../embeddings/oleObject154.bin"/><Relationship Id="rId7" Type="http://schemas.openxmlformats.org/officeDocument/2006/relationships/oleObject" Target="../embeddings/oleObject1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57.bin"/><Relationship Id="rId11" Type="http://schemas.openxmlformats.org/officeDocument/2006/relationships/oleObject" Target="../embeddings/oleObject162.bin"/><Relationship Id="rId5" Type="http://schemas.openxmlformats.org/officeDocument/2006/relationships/oleObject" Target="../embeddings/oleObject156.bin"/><Relationship Id="rId10" Type="http://schemas.openxmlformats.org/officeDocument/2006/relationships/oleObject" Target="../embeddings/oleObject161.bin"/><Relationship Id="rId4" Type="http://schemas.openxmlformats.org/officeDocument/2006/relationships/oleObject" Target="../embeddings/oleObject155.bin"/><Relationship Id="rId9" Type="http://schemas.openxmlformats.org/officeDocument/2006/relationships/oleObject" Target="../embeddings/oleObject16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8.bin"/><Relationship Id="rId13" Type="http://schemas.openxmlformats.org/officeDocument/2006/relationships/oleObject" Target="../embeddings/oleObject173.bin"/><Relationship Id="rId3" Type="http://schemas.openxmlformats.org/officeDocument/2006/relationships/oleObject" Target="../embeddings/oleObject163.bin"/><Relationship Id="rId7" Type="http://schemas.openxmlformats.org/officeDocument/2006/relationships/oleObject" Target="../embeddings/oleObject167.bin"/><Relationship Id="rId12" Type="http://schemas.openxmlformats.org/officeDocument/2006/relationships/oleObject" Target="../embeddings/oleObject1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66.bin"/><Relationship Id="rId11" Type="http://schemas.openxmlformats.org/officeDocument/2006/relationships/oleObject" Target="../embeddings/oleObject171.bin"/><Relationship Id="rId5" Type="http://schemas.openxmlformats.org/officeDocument/2006/relationships/oleObject" Target="../embeddings/oleObject165.bin"/><Relationship Id="rId15" Type="http://schemas.openxmlformats.org/officeDocument/2006/relationships/oleObject" Target="../embeddings/oleObject175.bin"/><Relationship Id="rId10" Type="http://schemas.openxmlformats.org/officeDocument/2006/relationships/oleObject" Target="../embeddings/oleObject170.bin"/><Relationship Id="rId4" Type="http://schemas.openxmlformats.org/officeDocument/2006/relationships/oleObject" Target="../embeddings/oleObject164.bin"/><Relationship Id="rId9" Type="http://schemas.openxmlformats.org/officeDocument/2006/relationships/oleObject" Target="../embeddings/oleObject169.bin"/><Relationship Id="rId14" Type="http://schemas.openxmlformats.org/officeDocument/2006/relationships/oleObject" Target="../embeddings/oleObject17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6.bin"/><Relationship Id="rId7" Type="http://schemas.openxmlformats.org/officeDocument/2006/relationships/oleObject" Target="../embeddings/oleObject1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79.bin"/><Relationship Id="rId5" Type="http://schemas.openxmlformats.org/officeDocument/2006/relationships/oleObject" Target="../embeddings/oleObject178.bin"/><Relationship Id="rId4" Type="http://schemas.openxmlformats.org/officeDocument/2006/relationships/oleObject" Target="../embeddings/oleObject17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6.bin"/><Relationship Id="rId13" Type="http://schemas.openxmlformats.org/officeDocument/2006/relationships/oleObject" Target="../embeddings/oleObject191.bin"/><Relationship Id="rId3" Type="http://schemas.openxmlformats.org/officeDocument/2006/relationships/oleObject" Target="../embeddings/oleObject181.bin"/><Relationship Id="rId7" Type="http://schemas.openxmlformats.org/officeDocument/2006/relationships/oleObject" Target="../embeddings/oleObject185.bin"/><Relationship Id="rId12" Type="http://schemas.openxmlformats.org/officeDocument/2006/relationships/oleObject" Target="../embeddings/oleObject19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84.bin"/><Relationship Id="rId11" Type="http://schemas.openxmlformats.org/officeDocument/2006/relationships/oleObject" Target="../embeddings/oleObject189.bin"/><Relationship Id="rId5" Type="http://schemas.openxmlformats.org/officeDocument/2006/relationships/oleObject" Target="../embeddings/oleObject183.bin"/><Relationship Id="rId10" Type="http://schemas.openxmlformats.org/officeDocument/2006/relationships/oleObject" Target="../embeddings/oleObject188.bin"/><Relationship Id="rId4" Type="http://schemas.openxmlformats.org/officeDocument/2006/relationships/oleObject" Target="../embeddings/oleObject182.bin"/><Relationship Id="rId9" Type="http://schemas.openxmlformats.org/officeDocument/2006/relationships/oleObject" Target="../embeddings/oleObject187.bin"/><Relationship Id="rId14" Type="http://schemas.openxmlformats.org/officeDocument/2006/relationships/oleObject" Target="../embeddings/oleObject192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8.bin"/><Relationship Id="rId3" Type="http://schemas.openxmlformats.org/officeDocument/2006/relationships/oleObject" Target="../embeddings/oleObject193.bin"/><Relationship Id="rId7" Type="http://schemas.openxmlformats.org/officeDocument/2006/relationships/oleObject" Target="../embeddings/oleObject1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96.bin"/><Relationship Id="rId5" Type="http://schemas.openxmlformats.org/officeDocument/2006/relationships/oleObject" Target="../embeddings/oleObject195.bin"/><Relationship Id="rId10" Type="http://schemas.openxmlformats.org/officeDocument/2006/relationships/oleObject" Target="../embeddings/oleObject200.bin"/><Relationship Id="rId4" Type="http://schemas.openxmlformats.org/officeDocument/2006/relationships/oleObject" Target="../embeddings/oleObject194.bin"/><Relationship Id="rId9" Type="http://schemas.openxmlformats.org/officeDocument/2006/relationships/oleObject" Target="../embeddings/oleObject19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1.bin"/><Relationship Id="rId7" Type="http://schemas.openxmlformats.org/officeDocument/2006/relationships/oleObject" Target="../embeddings/oleObject20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204.bin"/><Relationship Id="rId5" Type="http://schemas.openxmlformats.org/officeDocument/2006/relationships/oleObject" Target="../embeddings/oleObject203.bin"/><Relationship Id="rId4" Type="http://schemas.openxmlformats.org/officeDocument/2006/relationships/oleObject" Target="../embeddings/oleObject20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09.bin"/><Relationship Id="rId5" Type="http://schemas.openxmlformats.org/officeDocument/2006/relationships/oleObject" Target="../embeddings/oleObject208.bin"/><Relationship Id="rId4" Type="http://schemas.openxmlformats.org/officeDocument/2006/relationships/oleObject" Target="../embeddings/oleObject20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5.bin"/><Relationship Id="rId3" Type="http://schemas.openxmlformats.org/officeDocument/2006/relationships/oleObject" Target="../embeddings/oleObject210.bin"/><Relationship Id="rId7" Type="http://schemas.openxmlformats.org/officeDocument/2006/relationships/oleObject" Target="../embeddings/oleObject2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13.bin"/><Relationship Id="rId5" Type="http://schemas.openxmlformats.org/officeDocument/2006/relationships/oleObject" Target="../embeddings/oleObject212.bin"/><Relationship Id="rId4" Type="http://schemas.openxmlformats.org/officeDocument/2006/relationships/oleObject" Target="../embeddings/oleObject211.bin"/><Relationship Id="rId9" Type="http://schemas.openxmlformats.org/officeDocument/2006/relationships/oleObject" Target="../embeddings/oleObject216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2.bin"/><Relationship Id="rId3" Type="http://schemas.openxmlformats.org/officeDocument/2006/relationships/oleObject" Target="../embeddings/oleObject217.bin"/><Relationship Id="rId7" Type="http://schemas.openxmlformats.org/officeDocument/2006/relationships/oleObject" Target="../embeddings/oleObject2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20.bin"/><Relationship Id="rId11" Type="http://schemas.openxmlformats.org/officeDocument/2006/relationships/oleObject" Target="../embeddings/oleObject225.bin"/><Relationship Id="rId5" Type="http://schemas.openxmlformats.org/officeDocument/2006/relationships/oleObject" Target="../embeddings/oleObject219.bin"/><Relationship Id="rId10" Type="http://schemas.openxmlformats.org/officeDocument/2006/relationships/oleObject" Target="../embeddings/oleObject224.bin"/><Relationship Id="rId4" Type="http://schemas.openxmlformats.org/officeDocument/2006/relationships/oleObject" Target="../embeddings/oleObject218.bin"/><Relationship Id="rId9" Type="http://schemas.openxmlformats.org/officeDocument/2006/relationships/oleObject" Target="../embeddings/oleObject22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228.bin"/><Relationship Id="rId4" Type="http://schemas.openxmlformats.org/officeDocument/2006/relationships/oleObject" Target="../embeddings/oleObject22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4.bin"/><Relationship Id="rId3" Type="http://schemas.openxmlformats.org/officeDocument/2006/relationships/oleObject" Target="../embeddings/oleObject229.bin"/><Relationship Id="rId7" Type="http://schemas.openxmlformats.org/officeDocument/2006/relationships/oleObject" Target="../embeddings/oleObject2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232.bin"/><Relationship Id="rId11" Type="http://schemas.openxmlformats.org/officeDocument/2006/relationships/oleObject" Target="../embeddings/oleObject237.bin"/><Relationship Id="rId5" Type="http://schemas.openxmlformats.org/officeDocument/2006/relationships/oleObject" Target="../embeddings/oleObject231.bin"/><Relationship Id="rId10" Type="http://schemas.openxmlformats.org/officeDocument/2006/relationships/oleObject" Target="../embeddings/oleObject236.bin"/><Relationship Id="rId4" Type="http://schemas.openxmlformats.org/officeDocument/2006/relationships/oleObject" Target="../embeddings/oleObject230.bin"/><Relationship Id="rId9" Type="http://schemas.openxmlformats.org/officeDocument/2006/relationships/oleObject" Target="../embeddings/oleObject23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21.bin"/><Relationship Id="rId18" Type="http://schemas.openxmlformats.org/officeDocument/2006/relationships/oleObject" Target="../embeddings/oleObject26.bin"/><Relationship Id="rId26" Type="http://schemas.openxmlformats.org/officeDocument/2006/relationships/oleObject" Target="../embeddings/oleObject34.bin"/><Relationship Id="rId3" Type="http://schemas.openxmlformats.org/officeDocument/2006/relationships/oleObject" Target="../embeddings/oleObject11.bin"/><Relationship Id="rId21" Type="http://schemas.openxmlformats.org/officeDocument/2006/relationships/oleObject" Target="../embeddings/oleObject29.bin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20.bin"/><Relationship Id="rId17" Type="http://schemas.openxmlformats.org/officeDocument/2006/relationships/oleObject" Target="../embeddings/oleObject25.bin"/><Relationship Id="rId25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8.bin"/><Relationship Id="rId29" Type="http://schemas.openxmlformats.org/officeDocument/2006/relationships/oleObject" Target="../embeddings/oleObject37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24" Type="http://schemas.openxmlformats.org/officeDocument/2006/relationships/oleObject" Target="../embeddings/oleObject32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23.bin"/><Relationship Id="rId23" Type="http://schemas.openxmlformats.org/officeDocument/2006/relationships/oleObject" Target="../embeddings/oleObject31.bin"/><Relationship Id="rId28" Type="http://schemas.openxmlformats.org/officeDocument/2006/relationships/oleObject" Target="../embeddings/oleObject36.bin"/><Relationship Id="rId10" Type="http://schemas.openxmlformats.org/officeDocument/2006/relationships/oleObject" Target="../embeddings/oleObject18.bin"/><Relationship Id="rId19" Type="http://schemas.openxmlformats.org/officeDocument/2006/relationships/oleObject" Target="../embeddings/oleObject27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2.bin"/><Relationship Id="rId22" Type="http://schemas.openxmlformats.org/officeDocument/2006/relationships/oleObject" Target="../embeddings/oleObject30.bin"/><Relationship Id="rId27" Type="http://schemas.openxmlformats.org/officeDocument/2006/relationships/oleObject" Target="../embeddings/oleObject3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oleObject" Target="../embeddings/oleObject48.bin"/><Relationship Id="rId18" Type="http://schemas.openxmlformats.org/officeDocument/2006/relationships/oleObject" Target="../embeddings/oleObject5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17" Type="http://schemas.openxmlformats.org/officeDocument/2006/relationships/oleObject" Target="../embeddings/oleObject52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5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5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Relationship Id="rId14" Type="http://schemas.openxmlformats.org/officeDocument/2006/relationships/oleObject" Target="../embeddings/oleObject4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7.bin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6.bin"/><Relationship Id="rId10" Type="http://schemas.openxmlformats.org/officeDocument/2006/relationships/oleObject" Target="../embeddings/oleObject61.bin"/><Relationship Id="rId4" Type="http://schemas.openxmlformats.org/officeDocument/2006/relationships/oleObject" Target="../embeddings/oleObject55.bin"/><Relationship Id="rId9" Type="http://schemas.openxmlformats.org/officeDocument/2006/relationships/oleObject" Target="../embeddings/oleObject6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6.bin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5.bin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4.bin"/><Relationship Id="rId9" Type="http://schemas.openxmlformats.org/officeDocument/2006/relationships/oleObject" Target="../embeddings/oleObject6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oleObject" Target="../embeddings/oleObject81.bin"/><Relationship Id="rId18" Type="http://schemas.openxmlformats.org/officeDocument/2006/relationships/oleObject" Target="../embeddings/oleObject86.bin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89.bin"/><Relationship Id="rId7" Type="http://schemas.openxmlformats.org/officeDocument/2006/relationships/oleObject" Target="../embeddings/oleObject75.bin"/><Relationship Id="rId12" Type="http://schemas.openxmlformats.org/officeDocument/2006/relationships/oleObject" Target="../embeddings/oleObject80.bin"/><Relationship Id="rId17" Type="http://schemas.openxmlformats.org/officeDocument/2006/relationships/oleObject" Target="../embeddings/oleObject8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84.bin"/><Relationship Id="rId20" Type="http://schemas.openxmlformats.org/officeDocument/2006/relationships/oleObject" Target="../embeddings/oleObject88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4.bin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83.bin"/><Relationship Id="rId10" Type="http://schemas.openxmlformats.org/officeDocument/2006/relationships/oleObject" Target="../embeddings/oleObject78.bin"/><Relationship Id="rId19" Type="http://schemas.openxmlformats.org/officeDocument/2006/relationships/oleObject" Target="../embeddings/oleObject87.bin"/><Relationship Id="rId4" Type="http://schemas.openxmlformats.org/officeDocument/2006/relationships/oleObject" Target="../embeddings/oleObject72.bin"/><Relationship Id="rId9" Type="http://schemas.openxmlformats.org/officeDocument/2006/relationships/oleObject" Target="../embeddings/oleObject77.bin"/><Relationship Id="rId14" Type="http://schemas.openxmlformats.org/officeDocument/2006/relationships/oleObject" Target="../embeddings/oleObject8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4.bin"/><Relationship Id="rId12" Type="http://schemas.openxmlformats.org/officeDocument/2006/relationships/oleObject" Target="../embeddings/oleObject9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3.bin"/><Relationship Id="rId11" Type="http://schemas.openxmlformats.org/officeDocument/2006/relationships/oleObject" Target="../embeddings/oleObject98.bin"/><Relationship Id="rId5" Type="http://schemas.openxmlformats.org/officeDocument/2006/relationships/oleObject" Target="../embeddings/oleObject92.bin"/><Relationship Id="rId10" Type="http://schemas.openxmlformats.org/officeDocument/2006/relationships/oleObject" Target="../embeddings/oleObject97.bin"/><Relationship Id="rId4" Type="http://schemas.openxmlformats.org/officeDocument/2006/relationships/oleObject" Target="../embeddings/oleObject91.bin"/><Relationship Id="rId9" Type="http://schemas.openxmlformats.org/officeDocument/2006/relationships/oleObject" Target="../embeddings/oleObject9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3" Type="http://schemas.openxmlformats.org/officeDocument/2006/relationships/oleObject" Target="../embeddings/oleObject100.bin"/><Relationship Id="rId7" Type="http://schemas.openxmlformats.org/officeDocument/2006/relationships/oleObject" Target="../embeddings/oleObject10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03.bin"/><Relationship Id="rId11" Type="http://schemas.openxmlformats.org/officeDocument/2006/relationships/oleObject" Target="../embeddings/oleObject108.bin"/><Relationship Id="rId5" Type="http://schemas.openxmlformats.org/officeDocument/2006/relationships/oleObject" Target="../embeddings/oleObject102.bin"/><Relationship Id="rId10" Type="http://schemas.openxmlformats.org/officeDocument/2006/relationships/oleObject" Target="../embeddings/oleObject107.bin"/><Relationship Id="rId4" Type="http://schemas.openxmlformats.org/officeDocument/2006/relationships/oleObject" Target="../embeddings/oleObject101.bin"/><Relationship Id="rId9" Type="http://schemas.openxmlformats.org/officeDocument/2006/relationships/oleObject" Target="../embeddings/oleObject10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4" name="Rectangle 66"/>
          <p:cNvSpPr>
            <a:spLocks noChangeArrowheads="1"/>
          </p:cNvSpPr>
          <p:nvPr/>
        </p:nvSpPr>
        <p:spPr bwMode="auto">
          <a:xfrm>
            <a:off x="0" y="0"/>
            <a:ext cx="9144000" cy="2895600"/>
          </a:xfrm>
          <a:prstGeom prst="rect">
            <a:avLst/>
          </a:prstGeom>
          <a:gradFill rotWithShape="0">
            <a:gsLst>
              <a:gs pos="0">
                <a:srgbClr val="00009B"/>
              </a:gs>
              <a:gs pos="100000">
                <a:srgbClr val="0000FF"/>
              </a:gs>
            </a:gsLst>
            <a:lin ang="5400000" scaled="1"/>
          </a:gradFill>
          <a:ln w="38100" cmpd="dbl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2092" name="Text Box 44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2051050" y="4652963"/>
            <a:ext cx="40592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 b="1">
                <a:latin typeface="Times New Roman" pitchFamily="18" charset="0"/>
                <a:ea typeface="楷体_GB2312" pitchFamily="49" charset="-122"/>
              </a:rPr>
              <a:t>（二） 两个重要极限 </a:t>
            </a:r>
          </a:p>
        </p:txBody>
      </p:sp>
      <p:sp>
        <p:nvSpPr>
          <p:cNvPr id="2091" name="Text Box 43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979613" y="2997200"/>
            <a:ext cx="6303962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 b="1">
                <a:latin typeface="Times New Roman" pitchFamily="18" charset="0"/>
                <a:ea typeface="楷体_GB2312" pitchFamily="49" charset="-122"/>
              </a:rPr>
              <a:t>（一）函数极限与数列极限的关系</a:t>
            </a:r>
          </a:p>
          <a:p>
            <a:pPr marL="609600" indent="-609600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 b="1">
                <a:latin typeface="Times New Roman" pitchFamily="18" charset="0"/>
                <a:ea typeface="楷体_GB2312" pitchFamily="49" charset="-122"/>
              </a:rPr>
              <a:t>        及夹逼准则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5822032" cy="914400"/>
          </a:xfrm>
          <a:noFill/>
          <a:ln/>
        </p:spPr>
        <p:txBody>
          <a:bodyPr/>
          <a:lstStyle/>
          <a:p>
            <a:pPr algn="l"/>
            <a:r>
              <a:rPr lang="zh-CN" altLang="en-US" sz="5400" dirty="0">
                <a:latin typeface="华文行楷" pitchFamily="2" charset="-122"/>
                <a:ea typeface="华文行楷" pitchFamily="2" charset="-122"/>
              </a:rPr>
              <a:t>第二</a:t>
            </a:r>
            <a:r>
              <a:rPr lang="zh-CN" altLang="en-US" sz="5400">
                <a:latin typeface="华文行楷" pitchFamily="2" charset="-122"/>
                <a:ea typeface="华文行楷" pitchFamily="2" charset="-122"/>
              </a:rPr>
              <a:t>节    </a:t>
            </a:r>
            <a:r>
              <a:rPr lang="zh-CN" altLang="en-US" sz="5400" smtClean="0">
                <a:latin typeface="华文行楷" pitchFamily="2" charset="-122"/>
                <a:ea typeface="华文行楷" pitchFamily="2" charset="-122"/>
              </a:rPr>
              <a:t>极 限</a:t>
            </a:r>
            <a:endParaRPr lang="zh-CN" altLang="en-US" sz="5400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2103" name="Text Box 55"/>
          <p:cNvSpPr txBox="1">
            <a:spLocks noChangeArrowheads="1"/>
          </p:cNvSpPr>
          <p:nvPr/>
        </p:nvSpPr>
        <p:spPr bwMode="auto">
          <a:xfrm>
            <a:off x="1979613" y="1268413"/>
            <a:ext cx="5213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400">
                <a:solidFill>
                  <a:schemeClr val="tx2"/>
                </a:solidFill>
                <a:latin typeface="华文行楷" pitchFamily="2" charset="-122"/>
                <a:ea typeface="华文行楷" pitchFamily="2" charset="-122"/>
              </a:rPr>
              <a:t>五、极限存在准则及</a:t>
            </a:r>
          </a:p>
        </p:txBody>
      </p: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4140200" y="2060575"/>
            <a:ext cx="3536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400">
                <a:solidFill>
                  <a:schemeClr val="tx2"/>
                </a:solidFill>
                <a:latin typeface="华文行楷" pitchFamily="2" charset="-122"/>
                <a:ea typeface="华文行楷" pitchFamily="2" charset="-122"/>
              </a:rPr>
              <a:t>两个重要极限</a:t>
            </a:r>
          </a:p>
        </p:txBody>
      </p:sp>
      <p:graphicFrame>
        <p:nvGraphicFramePr>
          <p:cNvPr id="2115" name="Object 67"/>
          <p:cNvGraphicFramePr>
            <a:graphicFrameLocks noChangeAspect="1"/>
          </p:cNvGraphicFramePr>
          <p:nvPr/>
        </p:nvGraphicFramePr>
        <p:xfrm>
          <a:off x="152400" y="4191000"/>
          <a:ext cx="1590675" cy="1962150"/>
        </p:xfrm>
        <a:graphic>
          <a:graphicData uri="http://schemas.openxmlformats.org/presentationml/2006/ole">
            <p:oleObj spid="_x0000_s2115" name="BMP 图象" r:id="rId6" imgW="3390476" imgH="3409524" progId="Paint.Picture">
              <p:embed/>
            </p:oleObj>
          </a:graphicData>
        </a:graphic>
      </p:graphicFrame>
      <p:sp>
        <p:nvSpPr>
          <p:cNvPr id="2116" name="Text Box 68"/>
          <p:cNvSpPr txBox="1">
            <a:spLocks noChangeArrowheads="1"/>
          </p:cNvSpPr>
          <p:nvPr/>
        </p:nvSpPr>
        <p:spPr bwMode="auto">
          <a:xfrm>
            <a:off x="7467600" y="157163"/>
            <a:ext cx="1438275" cy="5286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lang="zh-CN" altLang="en-US" sz="2800">
                <a:latin typeface="Times New Roman" pitchFamily="18" charset="0"/>
                <a:ea typeface="楷体_GB2312" pitchFamily="49" charset="-122"/>
              </a:rPr>
              <a:t>第一章 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33" name="Object 49"/>
          <p:cNvGraphicFramePr>
            <a:graphicFrameLocks noChangeAspect="1"/>
          </p:cNvGraphicFramePr>
          <p:nvPr/>
        </p:nvGraphicFramePr>
        <p:xfrm>
          <a:off x="2593975" y="4330700"/>
          <a:ext cx="3146425" cy="1028700"/>
        </p:xfrm>
        <a:graphic>
          <a:graphicData uri="http://schemas.openxmlformats.org/presentationml/2006/ole">
            <p:oleObj spid="_x0000_s16433" name="Equation" r:id="rId3" imgW="3149600" imgH="1028700" progId="Equation.3">
              <p:embed/>
            </p:oleObj>
          </a:graphicData>
        </a:graphic>
      </p:graphicFrame>
      <p:grpSp>
        <p:nvGrpSpPr>
          <p:cNvPr id="16431" name="Group 47"/>
          <p:cNvGrpSpPr>
            <a:grpSpLocks/>
          </p:cNvGrpSpPr>
          <p:nvPr/>
        </p:nvGrpSpPr>
        <p:grpSpPr bwMode="auto">
          <a:xfrm>
            <a:off x="6553200" y="2743200"/>
            <a:ext cx="1828800" cy="1828800"/>
            <a:chOff x="4320" y="2064"/>
            <a:chExt cx="1152" cy="1152"/>
          </a:xfrm>
        </p:grpSpPr>
        <p:sp>
          <p:nvSpPr>
            <p:cNvPr id="16418" name="Oval 34"/>
            <p:cNvSpPr>
              <a:spLocks noChangeArrowheads="1"/>
            </p:cNvSpPr>
            <p:nvPr/>
          </p:nvSpPr>
          <p:spPr bwMode="auto">
            <a:xfrm>
              <a:off x="4320" y="2064"/>
              <a:ext cx="1152" cy="11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6419" name="Line 35"/>
            <p:cNvSpPr>
              <a:spLocks noChangeShapeType="1"/>
            </p:cNvSpPr>
            <p:nvPr/>
          </p:nvSpPr>
          <p:spPr bwMode="auto">
            <a:xfrm flipH="1">
              <a:off x="4581" y="2640"/>
              <a:ext cx="313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6420" name="Line 36"/>
            <p:cNvSpPr>
              <a:spLocks noChangeShapeType="1"/>
            </p:cNvSpPr>
            <p:nvPr/>
          </p:nvSpPr>
          <p:spPr bwMode="auto">
            <a:xfrm>
              <a:off x="4581" y="3120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6421" name="Line 37"/>
            <p:cNvSpPr>
              <a:spLocks noChangeShapeType="1"/>
            </p:cNvSpPr>
            <p:nvPr/>
          </p:nvSpPr>
          <p:spPr bwMode="auto">
            <a:xfrm>
              <a:off x="4896" y="2640"/>
              <a:ext cx="311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graphicFrame>
          <p:nvGraphicFramePr>
            <p:cNvPr id="16422" name="Object 38"/>
            <p:cNvGraphicFramePr>
              <a:graphicFrameLocks noChangeAspect="1"/>
            </p:cNvGraphicFramePr>
            <p:nvPr/>
          </p:nvGraphicFramePr>
          <p:xfrm>
            <a:off x="5031" y="2592"/>
            <a:ext cx="310" cy="336"/>
          </p:xfrm>
          <a:graphic>
            <a:graphicData uri="http://schemas.openxmlformats.org/presentationml/2006/ole">
              <p:oleObj spid="_x0000_s16422" name="Equation" r:id="rId4" imgW="152268" imgH="164957" progId="Equation.3">
                <p:embed/>
              </p:oleObj>
            </a:graphicData>
          </a:graphic>
        </p:graphicFrame>
        <p:grpSp>
          <p:nvGrpSpPr>
            <p:cNvPr id="16423" name="Group 39"/>
            <p:cNvGrpSpPr>
              <a:grpSpLocks/>
            </p:cNvGrpSpPr>
            <p:nvPr/>
          </p:nvGrpSpPr>
          <p:grpSpPr bwMode="auto">
            <a:xfrm>
              <a:off x="4848" y="2112"/>
              <a:ext cx="336" cy="1008"/>
              <a:chOff x="4848" y="1392"/>
              <a:chExt cx="336" cy="1008"/>
            </a:xfrm>
          </p:grpSpPr>
          <p:sp>
            <p:nvSpPr>
              <p:cNvPr id="16424" name="Line 40"/>
              <p:cNvSpPr>
                <a:spLocks noChangeShapeType="1"/>
              </p:cNvSpPr>
              <p:nvPr/>
            </p:nvSpPr>
            <p:spPr bwMode="auto">
              <a:xfrm>
                <a:off x="4896" y="192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grpSp>
            <p:nvGrpSpPr>
              <p:cNvPr id="16425" name="Group 41"/>
              <p:cNvGrpSpPr>
                <a:grpSpLocks/>
              </p:cNvGrpSpPr>
              <p:nvPr/>
            </p:nvGrpSpPr>
            <p:grpSpPr bwMode="auto">
              <a:xfrm>
                <a:off x="4944" y="1392"/>
                <a:ext cx="240" cy="416"/>
                <a:chOff x="3792" y="2402"/>
                <a:chExt cx="240" cy="416"/>
              </a:xfrm>
            </p:grpSpPr>
            <p:graphicFrame>
              <p:nvGraphicFramePr>
                <p:cNvPr id="16426" name="Object 42"/>
                <p:cNvGraphicFramePr>
                  <a:graphicFrameLocks noChangeAspect="1"/>
                </p:cNvGraphicFramePr>
                <p:nvPr/>
              </p:nvGraphicFramePr>
              <p:xfrm>
                <a:off x="3803" y="2402"/>
                <a:ext cx="225" cy="226"/>
              </p:xfrm>
              <a:graphic>
                <a:graphicData uri="http://schemas.openxmlformats.org/presentationml/2006/ole">
                  <p:oleObj spid="_x0000_s16426" name="公式" r:id="rId5" imgW="139700" imgH="139700" progId="Equation.3">
                    <p:embed/>
                  </p:oleObj>
                </a:graphicData>
              </a:graphic>
            </p:graphicFrame>
            <p:graphicFrame>
              <p:nvGraphicFramePr>
                <p:cNvPr id="16427" name="Object 43"/>
                <p:cNvGraphicFramePr>
                  <a:graphicFrameLocks noChangeAspect="1"/>
                </p:cNvGraphicFramePr>
                <p:nvPr/>
              </p:nvGraphicFramePr>
              <p:xfrm>
                <a:off x="3814" y="2592"/>
                <a:ext cx="203" cy="226"/>
              </p:xfrm>
              <a:graphic>
                <a:graphicData uri="http://schemas.openxmlformats.org/presentationml/2006/ole">
                  <p:oleObj spid="_x0000_s16427" name="公式" r:id="rId6" imgW="126835" imgH="139518" progId="Equation.3">
                    <p:embed/>
                  </p:oleObj>
                </a:graphicData>
              </a:graphic>
            </p:graphicFrame>
            <p:sp>
              <p:nvSpPr>
                <p:cNvPr id="16428" name="Line 44"/>
                <p:cNvSpPr>
                  <a:spLocks noChangeShapeType="1"/>
                </p:cNvSpPr>
                <p:nvPr/>
              </p:nvSpPr>
              <p:spPr bwMode="auto">
                <a:xfrm>
                  <a:off x="3792" y="2592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sp>
            <p:nvSpPr>
              <p:cNvPr id="16429" name="Arc 45"/>
              <p:cNvSpPr>
                <a:spLocks/>
              </p:cNvSpPr>
              <p:nvPr/>
            </p:nvSpPr>
            <p:spPr bwMode="auto">
              <a:xfrm>
                <a:off x="4848" y="1925"/>
                <a:ext cx="116" cy="137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17320 w 17320"/>
                  <a:gd name="T1" fmla="*/ 12907 h 20301"/>
                  <a:gd name="T2" fmla="*/ 7376 w 17320"/>
                  <a:gd name="T3" fmla="*/ 20301 h 20301"/>
                  <a:gd name="T4" fmla="*/ 0 w 17320"/>
                  <a:gd name="T5" fmla="*/ 0 h 20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320" h="20301" fill="none" extrusionOk="0">
                    <a:moveTo>
                      <a:pt x="17319" y="12906"/>
                    </a:moveTo>
                    <a:cubicBezTo>
                      <a:pt x="14798" y="16289"/>
                      <a:pt x="11341" y="18860"/>
                      <a:pt x="7376" y="20301"/>
                    </a:cubicBezTo>
                  </a:path>
                  <a:path w="17320" h="20301" stroke="0" extrusionOk="0">
                    <a:moveTo>
                      <a:pt x="17319" y="12906"/>
                    </a:moveTo>
                    <a:cubicBezTo>
                      <a:pt x="14798" y="16289"/>
                      <a:pt x="11341" y="18860"/>
                      <a:pt x="7376" y="20301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3175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en-US" altLang="zh-CN" sz="2800">
                  <a:latin typeface="Times New Roman" pitchFamily="18" charset="0"/>
                  <a:ea typeface="仿宋_GB2312" pitchFamily="49" charset="-122"/>
                </a:endParaRPr>
              </a:p>
            </p:txBody>
          </p:sp>
          <p:sp>
            <p:nvSpPr>
              <p:cNvPr id="16430" name="Line 46"/>
              <p:cNvSpPr>
                <a:spLocks noChangeShapeType="1"/>
              </p:cNvSpPr>
              <p:nvPr/>
            </p:nvSpPr>
            <p:spPr bwMode="auto">
              <a:xfrm flipH="1">
                <a:off x="4919" y="1776"/>
                <a:ext cx="121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33400"/>
            <a:ext cx="3240088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61  </a:t>
            </a:r>
            <a:r>
              <a:rPr lang="en-US" altLang="zh-CN" sz="2800">
                <a:ea typeface="楷体_GB2312" pitchFamily="49" charset="-122"/>
              </a:rPr>
              <a:t>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 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(4)</a:t>
            </a: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3419475" y="404813"/>
          <a:ext cx="1905000" cy="876300"/>
        </p:xfrm>
        <a:graphic>
          <a:graphicData uri="http://schemas.openxmlformats.org/presentationml/2006/ole">
            <p:oleObj spid="_x0000_s16387" name="Equation" r:id="rId7" imgW="1905000" imgH="876300" progId="Equation.3">
              <p:embed/>
            </p:oleObj>
          </a:graphicData>
        </a:graphic>
      </p:graphicFrame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9750" y="1614488"/>
            <a:ext cx="205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原式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=</a:t>
            </a: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2374900" y="1295400"/>
          <a:ext cx="1663700" cy="990600"/>
        </p:xfrm>
        <a:graphic>
          <a:graphicData uri="http://schemas.openxmlformats.org/presentationml/2006/ole">
            <p:oleObj spid="_x0000_s16389" name="Equation" r:id="rId8" imgW="1663700" imgH="990600" progId="Equation.3">
              <p:embed/>
            </p:oleObj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6629400" y="1420813"/>
          <a:ext cx="965200" cy="850900"/>
        </p:xfrm>
        <a:graphic>
          <a:graphicData uri="http://schemas.openxmlformats.org/presentationml/2006/ole">
            <p:oleObj spid="_x0000_s16393" name="Equation" r:id="rId9" imgW="965200" imgH="850900" progId="Equation.3">
              <p:embed/>
            </p:oleObj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7689850" y="1435100"/>
          <a:ext cx="533400" cy="850900"/>
        </p:xfrm>
        <a:graphic>
          <a:graphicData uri="http://schemas.openxmlformats.org/presentationml/2006/ole">
            <p:oleObj spid="_x0000_s16394" name="Equation" r:id="rId10" imgW="533169" imgH="850531" progId="Equation.3">
              <p:embed/>
            </p:oleObj>
          </a:graphicData>
        </a:graphic>
      </p:graphicFrame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39750" y="2605088"/>
            <a:ext cx="556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练习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 已知圆内接正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边形面积为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85775" y="3789363"/>
            <a:ext cx="13128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证明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1476375" y="3789363"/>
          <a:ext cx="2171700" cy="685800"/>
        </p:xfrm>
        <a:graphic>
          <a:graphicData uri="http://schemas.openxmlformats.org/presentationml/2006/ole">
            <p:oleObj spid="_x0000_s16399" name="Equation" r:id="rId11" imgW="2171700" imgH="685800" progId="Equation.3">
              <p:embed/>
            </p:oleObj>
          </a:graphicData>
        </a:graphic>
      </p:graphicFrame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39750" y="45100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graphicFrame>
        <p:nvGraphicFramePr>
          <p:cNvPr id="16401" name="Object 17"/>
          <p:cNvGraphicFramePr>
            <a:graphicFrameLocks noChangeAspect="1"/>
          </p:cNvGraphicFramePr>
          <p:nvPr/>
        </p:nvGraphicFramePr>
        <p:xfrm>
          <a:off x="1524000" y="4595813"/>
          <a:ext cx="1016000" cy="609600"/>
        </p:xfrm>
        <a:graphic>
          <a:graphicData uri="http://schemas.openxmlformats.org/presentationml/2006/ole">
            <p:oleObj spid="_x0000_s16401" name="Equation" r:id="rId12" imgW="1016000" imgH="609600" progId="Equation.3">
              <p:embed/>
            </p:oleObj>
          </a:graphicData>
        </a:graphic>
      </p:graphicFrame>
      <p:graphicFrame>
        <p:nvGraphicFramePr>
          <p:cNvPr id="16404" name="Object 20"/>
          <p:cNvGraphicFramePr>
            <a:graphicFrameLocks noChangeAspect="1"/>
          </p:cNvGraphicFramePr>
          <p:nvPr/>
        </p:nvGraphicFramePr>
        <p:xfrm>
          <a:off x="4419600" y="4800600"/>
          <a:ext cx="228600" cy="520700"/>
        </p:xfrm>
        <a:graphic>
          <a:graphicData uri="http://schemas.openxmlformats.org/presentationml/2006/ole">
            <p:oleObj spid="_x0000_s16404" name="Equation" r:id="rId13" imgW="228600" imgH="520700" progId="Equation.3">
              <p:embed/>
            </p:oleObj>
          </a:graphicData>
        </a:graphic>
      </p:graphicFrame>
      <p:graphicFrame>
        <p:nvGraphicFramePr>
          <p:cNvPr id="16405" name="Object 21"/>
          <p:cNvGraphicFramePr>
            <a:graphicFrameLocks noChangeAspect="1"/>
          </p:cNvGraphicFramePr>
          <p:nvPr/>
        </p:nvGraphicFramePr>
        <p:xfrm>
          <a:off x="3543300" y="4724400"/>
          <a:ext cx="266700" cy="241300"/>
        </p:xfrm>
        <a:graphic>
          <a:graphicData uri="http://schemas.openxmlformats.org/presentationml/2006/ole">
            <p:oleObj spid="_x0000_s16405" name="Equation" r:id="rId14" imgW="266469" imgH="241091" progId="Equation.3">
              <p:embed/>
            </p:oleObj>
          </a:graphicData>
        </a:graphic>
      </p:graphicFrame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2057400" y="3175000"/>
          <a:ext cx="2908300" cy="558800"/>
        </p:xfrm>
        <a:graphic>
          <a:graphicData uri="http://schemas.openxmlformats.org/presentationml/2006/ole">
            <p:oleObj spid="_x0000_s16397" name="Equation" r:id="rId15" imgW="2908300" imgH="558800" progId="Equation.3">
              <p:embed/>
            </p:oleObj>
          </a:graphicData>
        </a:graphic>
      </p:graphicFrame>
      <p:graphicFrame>
        <p:nvGraphicFramePr>
          <p:cNvPr id="16411" name="Object 27"/>
          <p:cNvGraphicFramePr>
            <a:graphicFrameLocks noChangeAspect="1"/>
          </p:cNvGraphicFramePr>
          <p:nvPr/>
        </p:nvGraphicFramePr>
        <p:xfrm>
          <a:off x="5829300" y="4572000"/>
          <a:ext cx="952500" cy="508000"/>
        </p:xfrm>
        <a:graphic>
          <a:graphicData uri="http://schemas.openxmlformats.org/presentationml/2006/ole">
            <p:oleObj spid="_x0000_s16411" name="Equation" r:id="rId16" imgW="952087" imgH="507780" progId="Equation.3">
              <p:embed/>
            </p:oleObj>
          </a:graphicData>
        </a:graphic>
      </p:graphicFrame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1042988" y="5589588"/>
            <a:ext cx="2952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一般地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16438" name="Object 54"/>
          <p:cNvGraphicFramePr>
            <a:graphicFrameLocks noChangeAspect="1"/>
          </p:cNvGraphicFramePr>
          <p:nvPr/>
        </p:nvGraphicFramePr>
        <p:xfrm>
          <a:off x="4165600" y="5397500"/>
          <a:ext cx="2768600" cy="927100"/>
        </p:xfrm>
        <a:graphic>
          <a:graphicData uri="http://schemas.openxmlformats.org/presentationml/2006/ole">
            <p:oleObj spid="_x0000_s16438" name="Equation" r:id="rId17" imgW="2768600" imgH="927100" progId="Equation.3">
              <p:embed/>
            </p:oleObj>
          </a:graphicData>
        </a:graphic>
      </p:graphicFrame>
      <p:grpSp>
        <p:nvGrpSpPr>
          <p:cNvPr id="16449" name="Group 65"/>
          <p:cNvGrpSpPr>
            <a:grpSpLocks/>
          </p:cNvGrpSpPr>
          <p:nvPr/>
        </p:nvGrpSpPr>
        <p:grpSpPr bwMode="auto">
          <a:xfrm>
            <a:off x="4114800" y="1270000"/>
            <a:ext cx="2463800" cy="1092200"/>
            <a:chOff x="2592" y="704"/>
            <a:chExt cx="1552" cy="688"/>
          </a:xfrm>
        </p:grpSpPr>
        <p:graphicFrame>
          <p:nvGraphicFramePr>
            <p:cNvPr id="16390" name="Object 6"/>
            <p:cNvGraphicFramePr>
              <a:graphicFrameLocks noChangeAspect="1"/>
            </p:cNvGraphicFramePr>
            <p:nvPr/>
          </p:nvGraphicFramePr>
          <p:xfrm>
            <a:off x="2592" y="704"/>
            <a:ext cx="1552" cy="688"/>
          </p:xfrm>
          <a:graphic>
            <a:graphicData uri="http://schemas.openxmlformats.org/presentationml/2006/ole">
              <p:oleObj spid="_x0000_s16390" name="Equation" r:id="rId18" imgW="2463800" imgH="1092200" progId="Equation.3">
                <p:embed/>
              </p:oleObj>
            </a:graphicData>
          </a:graphic>
        </p:graphicFrame>
        <p:graphicFrame>
          <p:nvGraphicFramePr>
            <p:cNvPr id="16391" name="Object 7"/>
            <p:cNvGraphicFramePr>
              <a:graphicFrameLocks noChangeAspect="1"/>
            </p:cNvGraphicFramePr>
            <p:nvPr/>
          </p:nvGraphicFramePr>
          <p:xfrm>
            <a:off x="3712" y="768"/>
            <a:ext cx="128" cy="328"/>
          </p:xfrm>
          <a:graphic>
            <a:graphicData uri="http://schemas.openxmlformats.org/presentationml/2006/ole">
              <p:oleObj spid="_x0000_s16391" name="Equation" r:id="rId19" imgW="203112" imgH="520474" progId="Equation.3">
                <p:embed/>
              </p:oleObj>
            </a:graphicData>
          </a:graphic>
        </p:graphicFrame>
        <p:graphicFrame>
          <p:nvGraphicFramePr>
            <p:cNvPr id="16392" name="Object 8"/>
            <p:cNvGraphicFramePr>
              <a:graphicFrameLocks noChangeAspect="1"/>
            </p:cNvGraphicFramePr>
            <p:nvPr/>
          </p:nvGraphicFramePr>
          <p:xfrm>
            <a:off x="3552" y="1064"/>
            <a:ext cx="128" cy="328"/>
          </p:xfrm>
          <a:graphic>
            <a:graphicData uri="http://schemas.openxmlformats.org/presentationml/2006/ole">
              <p:oleObj spid="_x0000_s16392" name="Equation" r:id="rId20" imgW="203112" imgH="520474" progId="Equation.3">
                <p:embed/>
              </p:oleObj>
            </a:graphicData>
          </a:graphic>
        </p:graphicFrame>
        <p:graphicFrame>
          <p:nvGraphicFramePr>
            <p:cNvPr id="16439" name="Object 55"/>
            <p:cNvGraphicFramePr>
              <a:graphicFrameLocks noChangeAspect="1"/>
            </p:cNvGraphicFramePr>
            <p:nvPr/>
          </p:nvGraphicFramePr>
          <p:xfrm>
            <a:off x="2782" y="808"/>
            <a:ext cx="152" cy="536"/>
          </p:xfrm>
          <a:graphic>
            <a:graphicData uri="http://schemas.openxmlformats.org/presentationml/2006/ole">
              <p:oleObj spid="_x0000_s16439" name="Equation" r:id="rId21" imgW="241195" imgH="850531" progId="Equation.3">
                <p:embed/>
              </p:oleObj>
            </a:graphicData>
          </a:graphic>
        </p:graphicFrame>
      </p:grpSp>
      <p:sp>
        <p:nvSpPr>
          <p:cNvPr id="16450" name="AutoShape 6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6451" name="AutoShape 6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96" grpId="0" autoUpdateAnimBg="0"/>
      <p:bldP spid="16398" grpId="0" autoUpdateAnimBg="0"/>
      <p:bldP spid="16400" grpId="0" autoUpdateAnimBg="0"/>
      <p:bldP spid="1643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33400"/>
            <a:ext cx="896938" cy="568325"/>
          </a:xfrm>
        </p:spPr>
        <p:txBody>
          <a:bodyPr/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ea typeface="仿宋_GB2312" pitchFamily="49" charset="-122"/>
              </a:rPr>
              <a:t>2.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066800" y="533400"/>
          <a:ext cx="2362200" cy="720725"/>
        </p:xfrm>
        <a:graphic>
          <a:graphicData uri="http://schemas.openxmlformats.org/presentationml/2006/ole">
            <p:oleObj spid="_x0000_s17411" name="Equation" r:id="rId3" imgW="2374900" imgH="723900" progId="Equation.3">
              <p:embed/>
            </p:oleObj>
          </a:graphicData>
        </a:graphic>
      </p:graphicFrame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39750" y="138588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1676400" y="1504950"/>
          <a:ext cx="774700" cy="317500"/>
        </p:xfrm>
        <a:graphic>
          <a:graphicData uri="http://schemas.openxmlformats.org/presentationml/2006/ole">
            <p:oleObj spid="_x0000_s17418" name="Equation" r:id="rId4" imgW="774364" imgH="317362" progId="Equation.3">
              <p:embed/>
            </p:oleObj>
          </a:graphicData>
        </a:graphic>
      </p:graphicFrame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438400" y="13858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</a:t>
            </a:r>
          </a:p>
        </p:txBody>
      </p:sp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3581400" y="1465263"/>
          <a:ext cx="1905000" cy="393700"/>
        </p:xfrm>
        <a:graphic>
          <a:graphicData uri="http://schemas.openxmlformats.org/presentationml/2006/ole">
            <p:oleObj spid="_x0000_s17420" name="Equation" r:id="rId5" imgW="1905000" imgH="393700" progId="Equation.3">
              <p:embed/>
            </p:oleObj>
          </a:graphicData>
        </a:graphic>
      </p:graphicFrame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486400" y="1343025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graphicFrame>
        <p:nvGraphicFramePr>
          <p:cNvPr id="17422" name="Object 14"/>
          <p:cNvGraphicFramePr>
            <a:graphicFrameLocks noChangeAspect="1"/>
          </p:cNvGraphicFramePr>
          <p:nvPr/>
        </p:nvGraphicFramePr>
        <p:xfrm>
          <a:off x="3124200" y="2078038"/>
          <a:ext cx="1079500" cy="596900"/>
        </p:xfrm>
        <a:graphic>
          <a:graphicData uri="http://schemas.openxmlformats.org/presentationml/2006/ole">
            <p:oleObj spid="_x0000_s17422" name="Equation" r:id="rId6" imgW="1079500" imgH="596900" progId="Equation.3">
              <p:embed/>
            </p:oleObj>
          </a:graphicData>
        </a:graphic>
      </p:graphicFrame>
      <p:graphicFrame>
        <p:nvGraphicFramePr>
          <p:cNvPr id="17423" name="Object 15"/>
          <p:cNvGraphicFramePr>
            <a:graphicFrameLocks noChangeAspect="1"/>
          </p:cNvGraphicFramePr>
          <p:nvPr/>
        </p:nvGraphicFramePr>
        <p:xfrm>
          <a:off x="4178300" y="2089150"/>
          <a:ext cx="1638300" cy="596900"/>
        </p:xfrm>
        <a:graphic>
          <a:graphicData uri="http://schemas.openxmlformats.org/presentationml/2006/ole">
            <p:oleObj spid="_x0000_s17423" name="Equation" r:id="rId7" imgW="1638300" imgH="596900" progId="Equation.3">
              <p:embed/>
            </p:oleObj>
          </a:graphicData>
        </a:graphic>
      </p:graphicFrame>
      <p:graphicFrame>
        <p:nvGraphicFramePr>
          <p:cNvPr id="17424" name="Object 16"/>
          <p:cNvGraphicFramePr>
            <a:graphicFrameLocks noChangeAspect="1"/>
          </p:cNvGraphicFramePr>
          <p:nvPr/>
        </p:nvGraphicFramePr>
        <p:xfrm>
          <a:off x="1384300" y="2089150"/>
          <a:ext cx="1676400" cy="596900"/>
        </p:xfrm>
        <a:graphic>
          <a:graphicData uri="http://schemas.openxmlformats.org/presentationml/2006/ole">
            <p:oleObj spid="_x0000_s17424" name="Equation" r:id="rId8" imgW="1676400" imgH="596900" progId="Equation.3">
              <p:embed/>
            </p:oleObj>
          </a:graphicData>
        </a:graphic>
      </p:graphicFrame>
      <p:graphicFrame>
        <p:nvGraphicFramePr>
          <p:cNvPr id="17425" name="Object 17"/>
          <p:cNvGraphicFramePr>
            <a:graphicFrameLocks noChangeAspect="1"/>
          </p:cNvGraphicFramePr>
          <p:nvPr/>
        </p:nvGraphicFramePr>
        <p:xfrm>
          <a:off x="2082800" y="3117850"/>
          <a:ext cx="2006600" cy="723900"/>
        </p:xfrm>
        <a:graphic>
          <a:graphicData uri="http://schemas.openxmlformats.org/presentationml/2006/ole">
            <p:oleObj spid="_x0000_s17425" name="Equation" r:id="rId9" imgW="2005729" imgH="723586" progId="Equation.3">
              <p:embed/>
            </p:oleObj>
          </a:graphicData>
        </a:graphic>
      </p:graphicFrame>
      <p:graphicFrame>
        <p:nvGraphicFramePr>
          <p:cNvPr id="17426" name="Object 18"/>
          <p:cNvGraphicFramePr>
            <a:graphicFrameLocks noChangeAspect="1"/>
          </p:cNvGraphicFramePr>
          <p:nvPr/>
        </p:nvGraphicFramePr>
        <p:xfrm>
          <a:off x="4152900" y="2984500"/>
          <a:ext cx="2476500" cy="927100"/>
        </p:xfrm>
        <a:graphic>
          <a:graphicData uri="http://schemas.openxmlformats.org/presentationml/2006/ole">
            <p:oleObj spid="_x0000_s17426" name="Equation" r:id="rId10" imgW="2476500" imgH="927100" progId="Equation.3">
              <p:embed/>
            </p:oleObj>
          </a:graphicData>
        </a:graphic>
      </p:graphicFrame>
      <p:graphicFrame>
        <p:nvGraphicFramePr>
          <p:cNvPr id="17427" name="Object 19"/>
          <p:cNvGraphicFramePr>
            <a:graphicFrameLocks noChangeAspect="1"/>
          </p:cNvGraphicFramePr>
          <p:nvPr/>
        </p:nvGraphicFramePr>
        <p:xfrm>
          <a:off x="5181600" y="2832100"/>
          <a:ext cx="1562100" cy="558800"/>
        </p:xfrm>
        <a:graphic>
          <a:graphicData uri="http://schemas.openxmlformats.org/presentationml/2006/ole">
            <p:oleObj spid="_x0000_s17427" name="Equation" r:id="rId11" imgW="1562100" imgH="558800" progId="Equation.3">
              <p:embed/>
            </p:oleObj>
          </a:graphicData>
        </a:graphic>
      </p:graphicFrame>
      <p:graphicFrame>
        <p:nvGraphicFramePr>
          <p:cNvPr id="17428" name="Object 20"/>
          <p:cNvGraphicFramePr>
            <a:graphicFrameLocks noChangeAspect="1"/>
          </p:cNvGraphicFramePr>
          <p:nvPr/>
        </p:nvGraphicFramePr>
        <p:xfrm>
          <a:off x="5410200" y="3441700"/>
          <a:ext cx="901700" cy="520700"/>
        </p:xfrm>
        <a:graphic>
          <a:graphicData uri="http://schemas.openxmlformats.org/presentationml/2006/ole">
            <p:oleObj spid="_x0000_s17428" name="Equation" r:id="rId12" imgW="901309" imgH="520474" progId="Equation.3">
              <p:embed/>
            </p:oleObj>
          </a:graphicData>
        </a:graphic>
      </p:graphicFrame>
      <p:graphicFrame>
        <p:nvGraphicFramePr>
          <p:cNvPr id="17429" name="Object 21"/>
          <p:cNvGraphicFramePr>
            <a:graphicFrameLocks noChangeAspect="1"/>
          </p:cNvGraphicFramePr>
          <p:nvPr/>
        </p:nvGraphicFramePr>
        <p:xfrm>
          <a:off x="6756400" y="3289300"/>
          <a:ext cx="482600" cy="241300"/>
        </p:xfrm>
        <a:graphic>
          <a:graphicData uri="http://schemas.openxmlformats.org/presentationml/2006/ole">
            <p:oleObj spid="_x0000_s17429" name="Equation" r:id="rId13" imgW="482391" imgH="241195" progId="Equation.3">
              <p:embed/>
            </p:oleObj>
          </a:graphicData>
        </a:graphic>
      </p:graphicFrame>
      <p:graphicFrame>
        <p:nvGraphicFramePr>
          <p:cNvPr id="17430" name="Object 22"/>
          <p:cNvGraphicFramePr>
            <a:graphicFrameLocks noChangeAspect="1"/>
          </p:cNvGraphicFramePr>
          <p:nvPr/>
        </p:nvGraphicFramePr>
        <p:xfrm>
          <a:off x="2082800" y="4095750"/>
          <a:ext cx="2006600" cy="723900"/>
        </p:xfrm>
        <a:graphic>
          <a:graphicData uri="http://schemas.openxmlformats.org/presentationml/2006/ole">
            <p:oleObj spid="_x0000_s17430" name="Equation" r:id="rId14" imgW="2005729" imgH="723586" progId="Equation.3">
              <p:embed/>
            </p:oleObj>
          </a:graphicData>
        </a:graphic>
      </p:graphicFrame>
      <p:graphicFrame>
        <p:nvGraphicFramePr>
          <p:cNvPr id="17431" name="Object 23"/>
          <p:cNvGraphicFramePr>
            <a:graphicFrameLocks noChangeAspect="1"/>
          </p:cNvGraphicFramePr>
          <p:nvPr/>
        </p:nvGraphicFramePr>
        <p:xfrm>
          <a:off x="4121150" y="4095750"/>
          <a:ext cx="3162300" cy="723900"/>
        </p:xfrm>
        <a:graphic>
          <a:graphicData uri="http://schemas.openxmlformats.org/presentationml/2006/ole">
            <p:oleObj spid="_x0000_s17431" name="Equation" r:id="rId15" imgW="3162300" imgH="723900" progId="Equation.3">
              <p:embed/>
            </p:oleObj>
          </a:graphicData>
        </a:graphic>
      </p:graphicFrame>
      <p:graphicFrame>
        <p:nvGraphicFramePr>
          <p:cNvPr id="17432" name="Object 24"/>
          <p:cNvGraphicFramePr>
            <a:graphicFrameLocks noChangeAspect="1"/>
          </p:cNvGraphicFramePr>
          <p:nvPr/>
        </p:nvGraphicFramePr>
        <p:xfrm>
          <a:off x="7391400" y="4294188"/>
          <a:ext cx="482600" cy="241300"/>
        </p:xfrm>
        <a:graphic>
          <a:graphicData uri="http://schemas.openxmlformats.org/presentationml/2006/ole">
            <p:oleObj spid="_x0000_s17432" name="Equation" r:id="rId16" imgW="482391" imgH="241195" progId="Equation.3">
              <p:embed/>
            </p:oleObj>
          </a:graphicData>
        </a:graphic>
      </p:graphicFrame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1981200" y="2819400"/>
            <a:ext cx="0" cy="2362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17435" name="Object 27"/>
          <p:cNvGraphicFramePr>
            <a:graphicFrameLocks noChangeAspect="1"/>
          </p:cNvGraphicFramePr>
          <p:nvPr/>
        </p:nvGraphicFramePr>
        <p:xfrm>
          <a:off x="1397000" y="5219700"/>
          <a:ext cx="2489200" cy="723900"/>
        </p:xfrm>
        <a:graphic>
          <a:graphicData uri="http://schemas.openxmlformats.org/presentationml/2006/ole">
            <p:oleObj spid="_x0000_s17435" name="Equation" r:id="rId17" imgW="2489200" imgH="723900" progId="Equation.3">
              <p:embed/>
            </p:oleObj>
          </a:graphicData>
        </a:graphic>
      </p:graphicFrame>
      <p:sp>
        <p:nvSpPr>
          <p:cNvPr id="17436" name="AutoShape 2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7437" name="AutoShape 2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utoUpdateAnimBg="0"/>
      <p:bldP spid="17419" grpId="0" autoUpdateAnimBg="0"/>
      <p:bldP spid="17421" grpId="0" autoUpdateAnimBg="0"/>
      <p:bldP spid="174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9750" y="395288"/>
            <a:ext cx="668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066800" y="557213"/>
          <a:ext cx="1219200" cy="254000"/>
        </p:xfrm>
        <a:graphic>
          <a:graphicData uri="http://schemas.openxmlformats.org/presentationml/2006/ole">
            <p:oleObj spid="_x0000_s18437" name="Equation" r:id="rId3" imgW="1218671" imgH="253890" progId="Equation.3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3352800" y="508000"/>
          <a:ext cx="1752600" cy="406400"/>
        </p:xfrm>
        <a:graphic>
          <a:graphicData uri="http://schemas.openxmlformats.org/presentationml/2006/ole">
            <p:oleObj spid="_x0000_s18438" name="Equation" r:id="rId4" imgW="1752600" imgH="406400" progId="Equation.3">
              <p:embed/>
            </p:oleObj>
          </a:graphicData>
        </a:graphic>
      </p:graphicFrame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181600" y="3952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5715000" y="558800"/>
          <a:ext cx="1270000" cy="355600"/>
        </p:xfrm>
        <a:graphic>
          <a:graphicData uri="http://schemas.openxmlformats.org/presentationml/2006/ole">
            <p:oleObj spid="_x0000_s18440" name="Equation" r:id="rId5" imgW="1269449" imgH="355446" progId="Equation.3">
              <p:embed/>
            </p:oleObj>
          </a:graphicData>
        </a:graphic>
      </p:graphicFrame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7010400" y="3810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从而有</a:t>
            </a:r>
          </a:p>
        </p:txBody>
      </p:sp>
      <p:graphicFrame>
        <p:nvGraphicFramePr>
          <p:cNvPr id="18444" name="Object 12"/>
          <p:cNvGraphicFramePr>
            <a:graphicFrameLocks noChangeAspect="1"/>
          </p:cNvGraphicFramePr>
          <p:nvPr/>
        </p:nvGraphicFramePr>
        <p:xfrm>
          <a:off x="1066800" y="1270000"/>
          <a:ext cx="1981200" cy="787400"/>
        </p:xfrm>
        <a:graphic>
          <a:graphicData uri="http://schemas.openxmlformats.org/presentationml/2006/ole">
            <p:oleObj spid="_x0000_s18444" name="Equation" r:id="rId6" imgW="1981200" imgH="787400" progId="Equation.3">
              <p:embed/>
            </p:oleObj>
          </a:graphicData>
        </a:graphic>
      </p:graphicFrame>
      <p:graphicFrame>
        <p:nvGraphicFramePr>
          <p:cNvPr id="18445" name="Object 13"/>
          <p:cNvGraphicFramePr>
            <a:graphicFrameLocks noChangeAspect="1"/>
          </p:cNvGraphicFramePr>
          <p:nvPr/>
        </p:nvGraphicFramePr>
        <p:xfrm>
          <a:off x="3119438" y="1262063"/>
          <a:ext cx="2959100" cy="787400"/>
        </p:xfrm>
        <a:graphic>
          <a:graphicData uri="http://schemas.openxmlformats.org/presentationml/2006/ole">
            <p:oleObj spid="_x0000_s18445" name="Equation" r:id="rId7" imgW="2959100" imgH="787400" progId="Equation.3">
              <p:embed/>
            </p:oleObj>
          </a:graphicData>
        </a:graphic>
      </p:graphicFrame>
      <p:graphicFrame>
        <p:nvGraphicFramePr>
          <p:cNvPr id="18446" name="Object 14"/>
          <p:cNvGraphicFramePr>
            <a:graphicFrameLocks noChangeAspect="1"/>
          </p:cNvGraphicFramePr>
          <p:nvPr/>
        </p:nvGraphicFramePr>
        <p:xfrm>
          <a:off x="3124200" y="2205038"/>
          <a:ext cx="2476500" cy="723900"/>
        </p:xfrm>
        <a:graphic>
          <a:graphicData uri="http://schemas.openxmlformats.org/presentationml/2006/ole">
            <p:oleObj spid="_x0000_s18446" name="Equation" r:id="rId8" imgW="2476500" imgH="723900" progId="Equation.3">
              <p:embed/>
            </p:oleObj>
          </a:graphicData>
        </a:graphic>
      </p:graphicFrame>
      <p:graphicFrame>
        <p:nvGraphicFramePr>
          <p:cNvPr id="18447" name="Object 15"/>
          <p:cNvGraphicFramePr>
            <a:graphicFrameLocks noChangeAspect="1"/>
          </p:cNvGraphicFramePr>
          <p:nvPr/>
        </p:nvGraphicFramePr>
        <p:xfrm>
          <a:off x="5715000" y="2247900"/>
          <a:ext cx="2273300" cy="723900"/>
        </p:xfrm>
        <a:graphic>
          <a:graphicData uri="http://schemas.openxmlformats.org/presentationml/2006/ole">
            <p:oleObj spid="_x0000_s18447" name="Equation" r:id="rId9" imgW="2273300" imgH="723900" progId="Equation.3">
              <p:embed/>
            </p:oleObj>
          </a:graphicData>
        </a:graphic>
      </p:graphicFrame>
      <p:graphicFrame>
        <p:nvGraphicFramePr>
          <p:cNvPr id="18448" name="Object 16"/>
          <p:cNvGraphicFramePr>
            <a:graphicFrameLocks noChangeAspect="1"/>
          </p:cNvGraphicFramePr>
          <p:nvPr/>
        </p:nvGraphicFramePr>
        <p:xfrm>
          <a:off x="3175000" y="3233738"/>
          <a:ext cx="3073400" cy="723900"/>
        </p:xfrm>
        <a:graphic>
          <a:graphicData uri="http://schemas.openxmlformats.org/presentationml/2006/ole">
            <p:oleObj spid="_x0000_s18448" name="Equation" r:id="rId10" imgW="3073400" imgH="723900" progId="Equation.3">
              <p:embed/>
            </p:oleObj>
          </a:graphicData>
        </a:graphic>
      </p:graphicFrame>
      <p:graphicFrame>
        <p:nvGraphicFramePr>
          <p:cNvPr id="18449" name="Object 17"/>
          <p:cNvGraphicFramePr>
            <a:graphicFrameLocks noChangeAspect="1"/>
          </p:cNvGraphicFramePr>
          <p:nvPr/>
        </p:nvGraphicFramePr>
        <p:xfrm>
          <a:off x="6375400" y="3429000"/>
          <a:ext cx="482600" cy="241300"/>
        </p:xfrm>
        <a:graphic>
          <a:graphicData uri="http://schemas.openxmlformats.org/presentationml/2006/ole">
            <p:oleObj spid="_x0000_s18449" name="Equation" r:id="rId11" imgW="482391" imgH="241195" progId="Equation.3">
              <p:embed/>
            </p:oleObj>
          </a:graphicData>
        </a:graphic>
      </p:graphicFrame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539750" y="4343400"/>
            <a:ext cx="869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18451" name="Object 19"/>
          <p:cNvGraphicFramePr>
            <a:graphicFrameLocks noChangeAspect="1"/>
          </p:cNvGraphicFramePr>
          <p:nvPr/>
        </p:nvGraphicFramePr>
        <p:xfrm>
          <a:off x="1411288" y="4330700"/>
          <a:ext cx="2324100" cy="787400"/>
        </p:xfrm>
        <a:graphic>
          <a:graphicData uri="http://schemas.openxmlformats.org/presentationml/2006/ole">
            <p:oleObj spid="_x0000_s18451" name="Equation" r:id="rId12" imgW="2324100" imgH="787400" progId="Equation.3">
              <p:embed/>
            </p:oleObj>
          </a:graphicData>
        </a:graphic>
      </p:graphicFrame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539750" y="5429250"/>
            <a:ext cx="3879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此极限也可写为</a:t>
            </a:r>
          </a:p>
        </p:txBody>
      </p:sp>
      <p:graphicFrame>
        <p:nvGraphicFramePr>
          <p:cNvPr id="18453" name="Object 21"/>
          <p:cNvGraphicFramePr>
            <a:graphicFrameLocks noChangeAspect="1"/>
          </p:cNvGraphicFramePr>
          <p:nvPr/>
        </p:nvGraphicFramePr>
        <p:xfrm>
          <a:off x="4267200" y="5397500"/>
          <a:ext cx="2197100" cy="774700"/>
        </p:xfrm>
        <a:graphic>
          <a:graphicData uri="http://schemas.openxmlformats.org/presentationml/2006/ole">
            <p:oleObj spid="_x0000_s18453" name="公式" r:id="rId13" imgW="2197100" imgH="774700" progId="Equation.3">
              <p:embed/>
            </p:oleObj>
          </a:graphicData>
        </a:graphic>
      </p:graphicFrame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286000" y="395288"/>
            <a:ext cx="1300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令</a:t>
            </a:r>
          </a:p>
        </p:txBody>
      </p:sp>
      <p:sp>
        <p:nvSpPr>
          <p:cNvPr id="18455" name="AutoShape 2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8456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utoUpdateAnimBg="0"/>
      <p:bldP spid="18441" grpId="0" autoUpdateAnimBg="0"/>
      <p:bldP spid="18450" grpId="0" autoUpdateAnimBg="0"/>
      <p:bldP spid="18452" grpId="0" autoUpdateAnimBg="0"/>
      <p:bldP spid="18454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3182938" cy="5334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62</a:t>
            </a:r>
            <a:r>
              <a:rPr lang="en-US" altLang="zh-CN" sz="2800">
                <a:ea typeface="楷体_GB2312" pitchFamily="49" charset="-122"/>
              </a:rPr>
              <a:t>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求极限（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2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）</a:t>
            </a:r>
          </a:p>
        </p:txBody>
      </p:sp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3276600" y="476250"/>
          <a:ext cx="1816100" cy="723900"/>
        </p:xfrm>
        <a:graphic>
          <a:graphicData uri="http://schemas.openxmlformats.org/presentationml/2006/ole">
            <p:oleObj spid="_x0000_s88067" name="Equation" r:id="rId3" imgW="1815312" imgH="723586" progId="Equation.3">
              <p:embed/>
            </p:oleObj>
          </a:graphicData>
        </a:graphic>
      </p:graphicFrame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33400" y="146208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令</a:t>
            </a:r>
          </a:p>
        </p:txBody>
      </p:sp>
      <p:graphicFrame>
        <p:nvGraphicFramePr>
          <p:cNvPr id="88069" name="Object 5"/>
          <p:cNvGraphicFramePr>
            <a:graphicFrameLocks noChangeAspect="1"/>
          </p:cNvGraphicFramePr>
          <p:nvPr/>
        </p:nvGraphicFramePr>
        <p:xfrm>
          <a:off x="1822450" y="1600200"/>
          <a:ext cx="1041400" cy="355600"/>
        </p:xfrm>
        <a:graphic>
          <a:graphicData uri="http://schemas.openxmlformats.org/presentationml/2006/ole">
            <p:oleObj spid="_x0000_s88069" name="Equation" r:id="rId4" imgW="1040948" imgH="355446" progId="Equation.3">
              <p:embed/>
            </p:oleObj>
          </a:graphicData>
        </a:graphic>
      </p:graphicFrame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2895600" y="1447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graphicFrame>
        <p:nvGraphicFramePr>
          <p:cNvPr id="88071" name="Object 7"/>
          <p:cNvGraphicFramePr>
            <a:graphicFrameLocks noChangeAspect="1"/>
          </p:cNvGraphicFramePr>
          <p:nvPr/>
        </p:nvGraphicFramePr>
        <p:xfrm>
          <a:off x="1533525" y="2189163"/>
          <a:ext cx="2057400" cy="723900"/>
        </p:xfrm>
        <a:graphic>
          <a:graphicData uri="http://schemas.openxmlformats.org/presentationml/2006/ole">
            <p:oleObj spid="_x0000_s88071" name="Equation" r:id="rId5" imgW="2057400" imgH="723900" progId="Equation.3">
              <p:embed/>
            </p:oleObj>
          </a:graphicData>
        </a:graphic>
      </p:graphicFrame>
      <p:graphicFrame>
        <p:nvGraphicFramePr>
          <p:cNvPr id="88072" name="Object 8"/>
          <p:cNvGraphicFramePr>
            <a:graphicFrameLocks noChangeAspect="1"/>
          </p:cNvGraphicFramePr>
          <p:nvPr/>
        </p:nvGraphicFramePr>
        <p:xfrm>
          <a:off x="3657600" y="2178050"/>
          <a:ext cx="1727200" cy="723900"/>
        </p:xfrm>
        <a:graphic>
          <a:graphicData uri="http://schemas.openxmlformats.org/presentationml/2006/ole">
            <p:oleObj spid="_x0000_s88072" name="Equation" r:id="rId6" imgW="1726451" imgH="723586" progId="Equation.3">
              <p:embed/>
            </p:oleObj>
          </a:graphicData>
        </a:graphic>
      </p:graphicFrame>
      <p:graphicFrame>
        <p:nvGraphicFramePr>
          <p:cNvPr id="88073" name="Object 9"/>
          <p:cNvGraphicFramePr>
            <a:graphicFrameLocks noChangeAspect="1"/>
          </p:cNvGraphicFramePr>
          <p:nvPr/>
        </p:nvGraphicFramePr>
        <p:xfrm>
          <a:off x="3352800" y="3048000"/>
          <a:ext cx="2108200" cy="850900"/>
        </p:xfrm>
        <a:graphic>
          <a:graphicData uri="http://schemas.openxmlformats.org/presentationml/2006/ole">
            <p:oleObj spid="_x0000_s88073" name="Equation" r:id="rId7" imgW="2108200" imgH="850900" progId="Equation.3">
              <p:embed/>
            </p:oleObj>
          </a:graphicData>
        </a:graphic>
      </p:graphicFrame>
      <p:graphicFrame>
        <p:nvGraphicFramePr>
          <p:cNvPr id="88074" name="Object 10"/>
          <p:cNvGraphicFramePr>
            <a:graphicFrameLocks noChangeAspect="1"/>
          </p:cNvGraphicFramePr>
          <p:nvPr/>
        </p:nvGraphicFramePr>
        <p:xfrm>
          <a:off x="4419600" y="3502025"/>
          <a:ext cx="965200" cy="598488"/>
        </p:xfrm>
        <a:graphic>
          <a:graphicData uri="http://schemas.openxmlformats.org/presentationml/2006/ole">
            <p:oleObj spid="_x0000_s88074" name="Equation" r:id="rId8" imgW="965200" imgH="596900" progId="Equation.3">
              <p:embed/>
            </p:oleObj>
          </a:graphicData>
        </a:graphic>
      </p:graphicFrame>
      <p:graphicFrame>
        <p:nvGraphicFramePr>
          <p:cNvPr id="88075" name="Object 11"/>
          <p:cNvGraphicFramePr>
            <a:graphicFrameLocks noChangeAspect="1"/>
          </p:cNvGraphicFramePr>
          <p:nvPr/>
        </p:nvGraphicFramePr>
        <p:xfrm>
          <a:off x="5562600" y="3048000"/>
          <a:ext cx="508000" cy="850900"/>
        </p:xfrm>
        <a:graphic>
          <a:graphicData uri="http://schemas.openxmlformats.org/presentationml/2006/ole">
            <p:oleObj spid="_x0000_s88075" name="Equation" r:id="rId9" imgW="508000" imgH="850900" progId="Equation.3">
              <p:embed/>
            </p:oleObj>
          </a:graphicData>
        </a:graphic>
      </p:graphicFrame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457200" y="4281488"/>
            <a:ext cx="266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：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若利用</a:t>
            </a:r>
          </a:p>
        </p:txBody>
      </p:sp>
      <p:graphicFrame>
        <p:nvGraphicFramePr>
          <p:cNvPr id="88077" name="Object 13"/>
          <p:cNvGraphicFramePr>
            <a:graphicFrameLocks noChangeAspect="1"/>
          </p:cNvGraphicFramePr>
          <p:nvPr/>
        </p:nvGraphicFramePr>
        <p:xfrm>
          <a:off x="2771775" y="4211638"/>
          <a:ext cx="3384550" cy="774700"/>
        </p:xfrm>
        <a:graphic>
          <a:graphicData uri="http://schemas.openxmlformats.org/presentationml/2006/ole">
            <p:oleObj spid="_x0000_s88077" name="公式" r:id="rId10" imgW="1333500" imgH="304800" progId="Equation.3">
              <p:embed/>
            </p:oleObj>
          </a:graphicData>
        </a:graphic>
      </p:graphicFrame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6172200" y="4257675"/>
            <a:ext cx="628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 </a:t>
            </a:r>
          </a:p>
        </p:txBody>
      </p:sp>
      <p:sp>
        <p:nvSpPr>
          <p:cNvPr id="88079" name="Text Box 15"/>
          <p:cNvSpPr txBox="1">
            <a:spLocks noChangeArrowheads="1"/>
          </p:cNvSpPr>
          <p:nvPr/>
        </p:nvSpPr>
        <p:spPr bwMode="auto">
          <a:xfrm>
            <a:off x="1965325" y="5302250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原式</a:t>
            </a:r>
          </a:p>
        </p:txBody>
      </p:sp>
      <p:graphicFrame>
        <p:nvGraphicFramePr>
          <p:cNvPr id="88080" name="Object 16"/>
          <p:cNvGraphicFramePr>
            <a:graphicFrameLocks noChangeAspect="1"/>
          </p:cNvGraphicFramePr>
          <p:nvPr/>
        </p:nvGraphicFramePr>
        <p:xfrm>
          <a:off x="2870200" y="5257800"/>
          <a:ext cx="3898900" cy="698500"/>
        </p:xfrm>
        <a:graphic>
          <a:graphicData uri="http://schemas.openxmlformats.org/presentationml/2006/ole">
            <p:oleObj spid="_x0000_s88080" name="Equation" r:id="rId11" imgW="3898900" imgH="698500" progId="Equation.3">
              <p:embed/>
            </p:oleObj>
          </a:graphicData>
        </a:graphic>
      </p:graphicFrame>
      <p:sp>
        <p:nvSpPr>
          <p:cNvPr id="88081" name="AutoShape 1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88082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8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8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8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autoUpdateAnimBg="0"/>
      <p:bldP spid="88070" grpId="0" autoUpdateAnimBg="0"/>
      <p:bldP spid="88076" grpId="0" autoUpdateAnimBg="0"/>
      <p:bldP spid="88078" grpId="0" build="p" autoUpdateAnimBg="0" advAuto="0"/>
      <p:bldP spid="88079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38" y="388938"/>
            <a:ext cx="3182937" cy="5334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62</a:t>
            </a:r>
            <a:r>
              <a:rPr lang="en-US" altLang="zh-CN" sz="2800">
                <a:ea typeface="楷体_GB2312" pitchFamily="49" charset="-122"/>
              </a:rPr>
              <a:t>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求极限（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3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）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348038" y="188913"/>
          <a:ext cx="2519362" cy="949325"/>
        </p:xfrm>
        <a:graphic>
          <a:graphicData uri="http://schemas.openxmlformats.org/presentationml/2006/ole">
            <p:oleObj spid="_x0000_s19459" name="公式" r:id="rId3" imgW="926698" imgH="393529" progId="Equation.3">
              <p:embed/>
            </p:oleObj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77863" y="1103313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1908175" y="1125538"/>
          <a:ext cx="3600450" cy="495300"/>
        </p:xfrm>
        <a:graphic>
          <a:graphicData uri="http://schemas.openxmlformats.org/presentationml/2006/ole">
            <p:oleObj spid="_x0000_s19461" name="公式" r:id="rId4" imgW="1384300" imgH="203200" progId="Equation.3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1763713" y="1628775"/>
          <a:ext cx="4464050" cy="982663"/>
        </p:xfrm>
        <a:graphic>
          <a:graphicData uri="http://schemas.openxmlformats.org/presentationml/2006/ole">
            <p:oleObj spid="_x0000_s19463" name="公式" r:id="rId5" imgW="1752600" imgH="419100" progId="Equation.3">
              <p:embed/>
            </p:oleObj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1330325" y="2786063"/>
          <a:ext cx="2232025" cy="987425"/>
        </p:xfrm>
        <a:graphic>
          <a:graphicData uri="http://schemas.openxmlformats.org/presentationml/2006/ole">
            <p:oleObj spid="_x0000_s19464" name="公式" r:id="rId6" imgW="888614" imgH="393529" progId="Equation.3">
              <p:embed/>
            </p:oleObj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3633788" y="2997200"/>
          <a:ext cx="3097212" cy="719138"/>
        </p:xfrm>
        <a:graphic>
          <a:graphicData uri="http://schemas.openxmlformats.org/presentationml/2006/ole">
            <p:oleObj spid="_x0000_s19465" name="公式" r:id="rId7" imgW="1320227" imgH="279279" progId="Equation.3">
              <p:embed/>
            </p:oleObj>
          </a:graphicData>
        </a:graphic>
      </p:graphicFrame>
      <p:graphicFrame>
        <p:nvGraphicFramePr>
          <p:cNvPr id="19466" name="Object 10"/>
          <p:cNvGraphicFramePr>
            <a:graphicFrameLocks noChangeAspect="1"/>
          </p:cNvGraphicFramePr>
          <p:nvPr/>
        </p:nvGraphicFramePr>
        <p:xfrm>
          <a:off x="5867400" y="2636838"/>
          <a:ext cx="649288" cy="720725"/>
        </p:xfrm>
        <a:graphic>
          <a:graphicData uri="http://schemas.openxmlformats.org/presentationml/2006/ole">
            <p:oleObj spid="_x0000_s19466" name="公式" r:id="rId8" imgW="355292" imgH="393359" progId="Equation.3">
              <p:embed/>
            </p:oleObj>
          </a:graphicData>
        </a:graphic>
      </p:graphicFrame>
      <p:sp>
        <p:nvSpPr>
          <p:cNvPr id="19492" name="AutoShape 3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9493" name="AutoShape 3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9495" name="Object 39"/>
          <p:cNvGraphicFramePr>
            <a:graphicFrameLocks noChangeAspect="1"/>
          </p:cNvGraphicFramePr>
          <p:nvPr/>
        </p:nvGraphicFramePr>
        <p:xfrm>
          <a:off x="6659563" y="2492375"/>
          <a:ext cx="650875" cy="720725"/>
        </p:xfrm>
        <a:graphic>
          <a:graphicData uri="http://schemas.openxmlformats.org/presentationml/2006/ole">
            <p:oleObj spid="_x0000_s19495" name="公式" r:id="rId9" imgW="355292" imgH="393359" progId="Equation.3">
              <p:embed/>
            </p:oleObj>
          </a:graphicData>
        </a:graphic>
      </p:graphicFrame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468313" y="2420938"/>
            <a:ext cx="1655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于是，有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9497" name="Object 41"/>
          <p:cNvGraphicFramePr>
            <a:graphicFrameLocks noChangeAspect="1"/>
          </p:cNvGraphicFramePr>
          <p:nvPr/>
        </p:nvGraphicFramePr>
        <p:xfrm>
          <a:off x="1403350" y="5546725"/>
          <a:ext cx="2047875" cy="806450"/>
        </p:xfrm>
        <a:graphic>
          <a:graphicData uri="http://schemas.openxmlformats.org/presentationml/2006/ole">
            <p:oleObj spid="_x0000_s19497" name="公式" r:id="rId10" imgW="774364" imgH="304668" progId="Equation.3">
              <p:embed/>
            </p:oleObj>
          </a:graphicData>
        </a:graphic>
      </p:graphicFrame>
      <p:graphicFrame>
        <p:nvGraphicFramePr>
          <p:cNvPr id="19498" name="Object 42"/>
          <p:cNvGraphicFramePr>
            <a:graphicFrameLocks noChangeAspect="1"/>
          </p:cNvGraphicFramePr>
          <p:nvPr/>
        </p:nvGraphicFramePr>
        <p:xfrm>
          <a:off x="1116013" y="3644900"/>
          <a:ext cx="4032250" cy="1366838"/>
        </p:xfrm>
        <a:graphic>
          <a:graphicData uri="http://schemas.openxmlformats.org/presentationml/2006/ole">
            <p:oleObj spid="_x0000_s19498" name="公式" r:id="rId11" imgW="1231366" imgH="444307" progId="Equation.3">
              <p:embed/>
            </p:oleObj>
          </a:graphicData>
        </a:graphic>
      </p:graphicFrame>
      <p:graphicFrame>
        <p:nvGraphicFramePr>
          <p:cNvPr id="19499" name="Object 43"/>
          <p:cNvGraphicFramePr>
            <a:graphicFrameLocks noChangeAspect="1"/>
          </p:cNvGraphicFramePr>
          <p:nvPr/>
        </p:nvGraphicFramePr>
        <p:xfrm>
          <a:off x="5003800" y="4797425"/>
          <a:ext cx="2016125" cy="647700"/>
        </p:xfrm>
        <a:graphic>
          <a:graphicData uri="http://schemas.openxmlformats.org/presentationml/2006/ole">
            <p:oleObj spid="_x0000_s19499" name="公式" r:id="rId12" imgW="711200" imgH="228600" progId="Equation.3">
              <p:embed/>
            </p:oleObj>
          </a:graphicData>
        </a:graphic>
      </p:graphicFrame>
      <p:graphicFrame>
        <p:nvGraphicFramePr>
          <p:cNvPr id="19501" name="Object 45"/>
          <p:cNvGraphicFramePr>
            <a:graphicFrameLocks noChangeAspect="1"/>
          </p:cNvGraphicFramePr>
          <p:nvPr/>
        </p:nvGraphicFramePr>
        <p:xfrm>
          <a:off x="5003800" y="3789363"/>
          <a:ext cx="3740150" cy="1093787"/>
        </p:xfrm>
        <a:graphic>
          <a:graphicData uri="http://schemas.openxmlformats.org/presentationml/2006/ole">
            <p:oleObj spid="_x0000_s19501" name="公式" r:id="rId13" imgW="1143000" imgH="355600" progId="Equation.3">
              <p:embed/>
            </p:oleObj>
          </a:graphicData>
        </a:graphic>
      </p:graphicFrame>
      <p:graphicFrame>
        <p:nvGraphicFramePr>
          <p:cNvPr id="19502" name="Object 46"/>
          <p:cNvGraphicFramePr>
            <a:graphicFrameLocks noChangeAspect="1"/>
          </p:cNvGraphicFramePr>
          <p:nvPr/>
        </p:nvGraphicFramePr>
        <p:xfrm>
          <a:off x="3276600" y="5661025"/>
          <a:ext cx="2663825" cy="773113"/>
        </p:xfrm>
        <a:graphic>
          <a:graphicData uri="http://schemas.openxmlformats.org/presentationml/2006/ole">
            <p:oleObj spid="_x0000_s19502" name="公式" r:id="rId14" imgW="939392" imgH="304668" progId="Equation.3">
              <p:embed/>
            </p:oleObj>
          </a:graphicData>
        </a:graphic>
      </p:graphicFrame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468313" y="5084763"/>
            <a:ext cx="1655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一般地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9505" name="Object 49"/>
          <p:cNvGraphicFramePr>
            <a:graphicFrameLocks noChangeAspect="1"/>
          </p:cNvGraphicFramePr>
          <p:nvPr/>
        </p:nvGraphicFramePr>
        <p:xfrm>
          <a:off x="5867400" y="5516563"/>
          <a:ext cx="2736850" cy="676275"/>
        </p:xfrm>
        <a:graphic>
          <a:graphicData uri="http://schemas.openxmlformats.org/presentationml/2006/ole">
            <p:oleObj spid="_x0000_s19505" name="公式" r:id="rId15" imgW="863225" imgH="266584" progId="Equation.3">
              <p:embed/>
            </p:oleObj>
          </a:graphicData>
        </a:graphic>
      </p:graphicFrame>
      <p:sp>
        <p:nvSpPr>
          <p:cNvPr id="19506" name="Oval 50"/>
          <p:cNvSpPr>
            <a:spLocks noChangeArrowheads="1"/>
          </p:cNvSpPr>
          <p:nvPr/>
        </p:nvSpPr>
        <p:spPr bwMode="auto">
          <a:xfrm>
            <a:off x="2051050" y="5589588"/>
            <a:ext cx="936625" cy="64770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9507" name="Oval 51"/>
          <p:cNvSpPr>
            <a:spLocks noChangeArrowheads="1"/>
          </p:cNvSpPr>
          <p:nvPr/>
        </p:nvSpPr>
        <p:spPr bwMode="auto">
          <a:xfrm>
            <a:off x="4500563" y="2565400"/>
            <a:ext cx="2087562" cy="1368425"/>
          </a:xfrm>
          <a:prstGeom prst="ellips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9508" name="Oval 52"/>
          <p:cNvSpPr>
            <a:spLocks noChangeArrowheads="1"/>
          </p:cNvSpPr>
          <p:nvPr/>
        </p:nvSpPr>
        <p:spPr bwMode="auto">
          <a:xfrm>
            <a:off x="2771775" y="5445125"/>
            <a:ext cx="792163" cy="503238"/>
          </a:xfrm>
          <a:prstGeom prst="ellipse">
            <a:avLst/>
          </a:prstGeom>
          <a:noFill/>
          <a:ln w="2222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9509" name="Oval 53"/>
          <p:cNvSpPr>
            <a:spLocks noChangeArrowheads="1"/>
          </p:cNvSpPr>
          <p:nvPr/>
        </p:nvSpPr>
        <p:spPr bwMode="auto">
          <a:xfrm>
            <a:off x="6516688" y="2420938"/>
            <a:ext cx="936625" cy="792162"/>
          </a:xfrm>
          <a:prstGeom prst="ellipse">
            <a:avLst/>
          </a:prstGeom>
          <a:noFill/>
          <a:ln w="2222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  <p:bldP spid="19496" grpId="0" autoUpdateAnimBg="0"/>
      <p:bldP spid="19503" grpId="0" autoUpdateAnimBg="0"/>
      <p:bldP spid="19506" grpId="0" animBg="1"/>
      <p:bldP spid="19507" grpId="0" animBg="1"/>
      <p:bldP spid="19508" grpId="0" animBg="1"/>
      <p:bldP spid="1950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3182938" cy="5334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62</a:t>
            </a:r>
            <a:r>
              <a:rPr lang="en-US" altLang="zh-CN" sz="2800">
                <a:ea typeface="楷体_GB2312" pitchFamily="49" charset="-122"/>
              </a:rPr>
              <a:t>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求极限（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4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）</a:t>
            </a:r>
          </a:p>
        </p:txBody>
      </p:sp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3276600" y="119063"/>
          <a:ext cx="2374900" cy="1349375"/>
        </p:xfrm>
        <a:graphic>
          <a:graphicData uri="http://schemas.openxmlformats.org/presentationml/2006/ole">
            <p:oleObj spid="_x0000_s89091" name="公式" r:id="rId3" imgW="825500" imgH="469900" progId="Equation.3">
              <p:embed/>
            </p:oleObj>
          </a:graphicData>
        </a:graphic>
      </p:graphicFrame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533400" y="1462088"/>
            <a:ext cx="654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89095" name="Object 7"/>
          <p:cNvGraphicFramePr>
            <a:graphicFrameLocks noChangeAspect="1"/>
          </p:cNvGraphicFramePr>
          <p:nvPr/>
        </p:nvGraphicFramePr>
        <p:xfrm>
          <a:off x="1258888" y="1700213"/>
          <a:ext cx="2001837" cy="1195387"/>
        </p:xfrm>
        <a:graphic>
          <a:graphicData uri="http://schemas.openxmlformats.org/presentationml/2006/ole">
            <p:oleObj spid="_x0000_s89095" name="公式" r:id="rId4" imgW="787400" imgH="469900" progId="Equation.3">
              <p:embed/>
            </p:oleObj>
          </a:graphicData>
        </a:graphic>
      </p:graphicFrame>
      <p:graphicFrame>
        <p:nvGraphicFramePr>
          <p:cNvPr id="89096" name="Object 8"/>
          <p:cNvGraphicFramePr>
            <a:graphicFrameLocks noChangeAspect="1"/>
          </p:cNvGraphicFramePr>
          <p:nvPr/>
        </p:nvGraphicFramePr>
        <p:xfrm>
          <a:off x="2978150" y="1804988"/>
          <a:ext cx="2232025" cy="1003300"/>
        </p:xfrm>
        <a:graphic>
          <a:graphicData uri="http://schemas.openxmlformats.org/presentationml/2006/ole">
            <p:oleObj spid="_x0000_s89096" name="公式" r:id="rId5" imgW="875920" imgH="393529" progId="Equation.3">
              <p:embed/>
            </p:oleObj>
          </a:graphicData>
        </a:graphic>
      </p:graphicFrame>
      <p:graphicFrame>
        <p:nvGraphicFramePr>
          <p:cNvPr id="89098" name="Object 10"/>
          <p:cNvGraphicFramePr>
            <a:graphicFrameLocks noChangeAspect="1"/>
          </p:cNvGraphicFramePr>
          <p:nvPr/>
        </p:nvGraphicFramePr>
        <p:xfrm>
          <a:off x="2916238" y="3070225"/>
          <a:ext cx="2476500" cy="996950"/>
        </p:xfrm>
        <a:graphic>
          <a:graphicData uri="http://schemas.openxmlformats.org/presentationml/2006/ole">
            <p:oleObj spid="_x0000_s89098" name="公式" r:id="rId6" imgW="977476" imgH="393529" progId="Equation.3">
              <p:embed/>
            </p:oleObj>
          </a:graphicData>
        </a:graphic>
      </p:graphicFrame>
      <p:graphicFrame>
        <p:nvGraphicFramePr>
          <p:cNvPr id="89099" name="Object 11"/>
          <p:cNvGraphicFramePr>
            <a:graphicFrameLocks noChangeAspect="1"/>
          </p:cNvGraphicFramePr>
          <p:nvPr/>
        </p:nvGraphicFramePr>
        <p:xfrm>
          <a:off x="5292725" y="3357563"/>
          <a:ext cx="757238" cy="525462"/>
        </p:xfrm>
        <a:graphic>
          <a:graphicData uri="http://schemas.openxmlformats.org/presentationml/2006/ole">
            <p:oleObj spid="_x0000_s89099" name="公式" r:id="rId7" imgW="291973" imgH="203112" progId="Equation.3">
              <p:embed/>
            </p:oleObj>
          </a:graphicData>
        </a:graphic>
      </p:graphicFrame>
      <p:sp>
        <p:nvSpPr>
          <p:cNvPr id="89105" name="AutoShape 1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89106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2246312" cy="5334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63</a:t>
            </a:r>
            <a:r>
              <a:rPr lang="en-US" altLang="zh-CN" sz="2800">
                <a:ea typeface="楷体_GB2312" pitchFamily="49" charset="-122"/>
              </a:rPr>
              <a:t>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</a:t>
            </a:r>
          </a:p>
        </p:txBody>
      </p:sp>
      <p:graphicFrame>
        <p:nvGraphicFramePr>
          <p:cNvPr id="90115" name="Object 3"/>
          <p:cNvGraphicFramePr>
            <a:graphicFrameLocks noChangeAspect="1"/>
          </p:cNvGraphicFramePr>
          <p:nvPr/>
        </p:nvGraphicFramePr>
        <p:xfrm>
          <a:off x="2555875" y="188913"/>
          <a:ext cx="5688013" cy="1001712"/>
        </p:xfrm>
        <a:graphic>
          <a:graphicData uri="http://schemas.openxmlformats.org/presentationml/2006/ole">
            <p:oleObj spid="_x0000_s90115" name="公式" r:id="rId3" imgW="2222500" imgH="419100" progId="Equation.3">
              <p:embed/>
            </p:oleObj>
          </a:graphicData>
        </a:graphic>
      </p:graphicFrame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533400" y="1462088"/>
            <a:ext cx="654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90117" name="Object 5"/>
          <p:cNvGraphicFramePr>
            <a:graphicFrameLocks noChangeAspect="1"/>
          </p:cNvGraphicFramePr>
          <p:nvPr/>
        </p:nvGraphicFramePr>
        <p:xfrm>
          <a:off x="1403350" y="1412875"/>
          <a:ext cx="2160588" cy="833438"/>
        </p:xfrm>
        <a:graphic>
          <a:graphicData uri="http://schemas.openxmlformats.org/presentationml/2006/ole">
            <p:oleObj spid="_x0000_s90117" name="公式" r:id="rId4" imgW="952087" imgH="393529" progId="Equation.3">
              <p:embed/>
            </p:oleObj>
          </a:graphicData>
        </a:graphic>
      </p:graphicFrame>
      <p:graphicFrame>
        <p:nvGraphicFramePr>
          <p:cNvPr id="90118" name="Object 6"/>
          <p:cNvGraphicFramePr>
            <a:graphicFrameLocks noChangeAspect="1"/>
          </p:cNvGraphicFramePr>
          <p:nvPr/>
        </p:nvGraphicFramePr>
        <p:xfrm>
          <a:off x="3563938" y="1412875"/>
          <a:ext cx="2305050" cy="917575"/>
        </p:xfrm>
        <a:graphic>
          <a:graphicData uri="http://schemas.openxmlformats.org/presentationml/2006/ole">
            <p:oleObj spid="_x0000_s90118" name="公式" r:id="rId5" imgW="990170" imgH="393529" progId="Equation.3">
              <p:embed/>
            </p:oleObj>
          </a:graphicData>
        </a:graphic>
      </p:graphicFrame>
      <p:graphicFrame>
        <p:nvGraphicFramePr>
          <p:cNvPr id="90119" name="Object 7"/>
          <p:cNvGraphicFramePr>
            <a:graphicFrameLocks noChangeAspect="1"/>
          </p:cNvGraphicFramePr>
          <p:nvPr/>
        </p:nvGraphicFramePr>
        <p:xfrm>
          <a:off x="3490913" y="2349500"/>
          <a:ext cx="2087562" cy="874713"/>
        </p:xfrm>
        <a:graphic>
          <a:graphicData uri="http://schemas.openxmlformats.org/presentationml/2006/ole">
            <p:oleObj spid="_x0000_s90119" name="公式" r:id="rId6" imgW="939392" imgH="393529" progId="Equation.3">
              <p:embed/>
            </p:oleObj>
          </a:graphicData>
        </a:graphic>
      </p:graphicFrame>
      <p:sp>
        <p:nvSpPr>
          <p:cNvPr id="90121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90122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90123" name="Object 11"/>
          <p:cNvGraphicFramePr>
            <a:graphicFrameLocks noChangeAspect="1"/>
          </p:cNvGraphicFramePr>
          <p:nvPr/>
        </p:nvGraphicFramePr>
        <p:xfrm>
          <a:off x="5651500" y="2636838"/>
          <a:ext cx="1382713" cy="450850"/>
        </p:xfrm>
        <a:graphic>
          <a:graphicData uri="http://schemas.openxmlformats.org/presentationml/2006/ole">
            <p:oleObj spid="_x0000_s90123" name="公式" r:id="rId7" imgW="622030" imgH="203112" progId="Equation.3">
              <p:embed/>
            </p:oleObj>
          </a:graphicData>
        </a:graphic>
      </p:graphicFrame>
      <p:graphicFrame>
        <p:nvGraphicFramePr>
          <p:cNvPr id="90125" name="Object 13"/>
          <p:cNvGraphicFramePr>
            <a:graphicFrameLocks noChangeAspect="1"/>
          </p:cNvGraphicFramePr>
          <p:nvPr/>
        </p:nvGraphicFramePr>
        <p:xfrm>
          <a:off x="1258888" y="3284538"/>
          <a:ext cx="2089150" cy="488950"/>
        </p:xfrm>
        <a:graphic>
          <a:graphicData uri="http://schemas.openxmlformats.org/presentationml/2006/ole">
            <p:oleObj spid="_x0000_s90125" name="公式" r:id="rId8" imgW="1002865" imgH="228501" progId="Equation.3">
              <p:embed/>
            </p:oleObj>
          </a:graphicData>
        </a:graphic>
      </p:graphicFrame>
      <p:graphicFrame>
        <p:nvGraphicFramePr>
          <p:cNvPr id="90126" name="Object 14"/>
          <p:cNvGraphicFramePr>
            <a:graphicFrameLocks noChangeAspect="1"/>
          </p:cNvGraphicFramePr>
          <p:nvPr/>
        </p:nvGraphicFramePr>
        <p:xfrm>
          <a:off x="3348038" y="3284538"/>
          <a:ext cx="2097087" cy="473075"/>
        </p:xfrm>
        <a:graphic>
          <a:graphicData uri="http://schemas.openxmlformats.org/presentationml/2006/ole">
            <p:oleObj spid="_x0000_s90126" name="公式" r:id="rId9" imgW="901309" imgH="203112" progId="Equation.3">
              <p:embed/>
            </p:oleObj>
          </a:graphicData>
        </a:graphic>
      </p:graphicFrame>
      <p:graphicFrame>
        <p:nvGraphicFramePr>
          <p:cNvPr id="90127" name="Object 15"/>
          <p:cNvGraphicFramePr>
            <a:graphicFrameLocks noChangeAspect="1"/>
          </p:cNvGraphicFramePr>
          <p:nvPr/>
        </p:nvGraphicFramePr>
        <p:xfrm>
          <a:off x="3132138" y="4724400"/>
          <a:ext cx="1919287" cy="931863"/>
        </p:xfrm>
        <a:graphic>
          <a:graphicData uri="http://schemas.openxmlformats.org/presentationml/2006/ole">
            <p:oleObj spid="_x0000_s90127" name="公式" r:id="rId10" imgW="863225" imgH="418918" progId="Equation.3">
              <p:embed/>
            </p:oleObj>
          </a:graphicData>
        </a:graphic>
      </p:graphicFrame>
      <p:graphicFrame>
        <p:nvGraphicFramePr>
          <p:cNvPr id="90129" name="Object 17"/>
          <p:cNvGraphicFramePr>
            <a:graphicFrameLocks noChangeAspect="1"/>
          </p:cNvGraphicFramePr>
          <p:nvPr/>
        </p:nvGraphicFramePr>
        <p:xfrm>
          <a:off x="1763713" y="4076700"/>
          <a:ext cx="2379662" cy="433388"/>
        </p:xfrm>
        <a:graphic>
          <a:graphicData uri="http://schemas.openxmlformats.org/presentationml/2006/ole">
            <p:oleObj spid="_x0000_s90129" name="公式" r:id="rId11" imgW="1143000" imgH="203200" progId="Equation.3">
              <p:embed/>
            </p:oleObj>
          </a:graphicData>
        </a:graphic>
      </p:graphicFrame>
      <p:graphicFrame>
        <p:nvGraphicFramePr>
          <p:cNvPr id="90130" name="Object 18"/>
          <p:cNvGraphicFramePr>
            <a:graphicFrameLocks noChangeAspect="1"/>
          </p:cNvGraphicFramePr>
          <p:nvPr/>
        </p:nvGraphicFramePr>
        <p:xfrm>
          <a:off x="4140200" y="4005263"/>
          <a:ext cx="1241425" cy="473075"/>
        </p:xfrm>
        <a:graphic>
          <a:graphicData uri="http://schemas.openxmlformats.org/presentationml/2006/ole">
            <p:oleObj spid="_x0000_s90130" name="公式" r:id="rId12" imgW="533169" imgH="203112" progId="Equation.3">
              <p:embed/>
            </p:oleObj>
          </a:graphicData>
        </a:graphic>
      </p:graphicFrame>
      <p:graphicFrame>
        <p:nvGraphicFramePr>
          <p:cNvPr id="90131" name="Object 19"/>
          <p:cNvGraphicFramePr>
            <a:graphicFrameLocks noChangeAspect="1"/>
          </p:cNvGraphicFramePr>
          <p:nvPr/>
        </p:nvGraphicFramePr>
        <p:xfrm>
          <a:off x="1619250" y="4581525"/>
          <a:ext cx="1560513" cy="1001713"/>
        </p:xfrm>
        <a:graphic>
          <a:graphicData uri="http://schemas.openxmlformats.org/presentationml/2006/ole">
            <p:oleObj spid="_x0000_s90131" name="公式" r:id="rId13" imgW="609600" imgH="419100" progId="Equation.3">
              <p:embed/>
            </p:oleObj>
          </a:graphicData>
        </a:graphic>
      </p:graphicFrame>
      <p:graphicFrame>
        <p:nvGraphicFramePr>
          <p:cNvPr id="90132" name="Object 20"/>
          <p:cNvGraphicFramePr>
            <a:graphicFrameLocks noChangeAspect="1"/>
          </p:cNvGraphicFramePr>
          <p:nvPr/>
        </p:nvGraphicFramePr>
        <p:xfrm>
          <a:off x="5003800" y="4652963"/>
          <a:ext cx="2509838" cy="1298575"/>
        </p:xfrm>
        <a:graphic>
          <a:graphicData uri="http://schemas.openxmlformats.org/presentationml/2006/ole">
            <p:oleObj spid="_x0000_s90132" name="公式" r:id="rId14" imgW="1129810" imgH="583947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2362200" y="3962400"/>
          <a:ext cx="3327400" cy="635000"/>
        </p:xfrm>
        <a:graphic>
          <a:graphicData uri="http://schemas.openxmlformats.org/presentationml/2006/ole">
            <p:oleObj spid="_x0000_s20489" name="Equation" r:id="rId3" imgW="3327400" imgH="635000" progId="Equation.3">
              <p:embed/>
            </p:oleObj>
          </a:graphicData>
        </a:graphic>
      </p:graphicFrame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8325"/>
            <a:ext cx="1676400" cy="609600"/>
          </a:xfrm>
        </p:spPr>
        <p:txBody>
          <a:bodyPr/>
          <a:lstStyle/>
          <a:p>
            <a:r>
              <a:rPr lang="zh-CN" altLang="en-US" sz="2800" b="1">
                <a:ea typeface="楷体_GB2312" pitchFamily="49" charset="-122"/>
              </a:rPr>
              <a:t>练习  </a:t>
            </a:r>
            <a:r>
              <a:rPr lang="en-US" altLang="zh-CN" sz="2800" b="1">
                <a:ea typeface="楷体_GB2312" pitchFamily="49" charset="-122"/>
              </a:rPr>
              <a:t>1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</a:t>
            </a: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943100" y="627063"/>
          <a:ext cx="2933700" cy="723900"/>
        </p:xfrm>
        <a:graphic>
          <a:graphicData uri="http://schemas.openxmlformats.org/presentationml/2006/ole">
            <p:oleObj spid="_x0000_s20484" name="Equation" r:id="rId4" imgW="2933700" imgH="723900" progId="Equation.3">
              <p:embed/>
            </p:oleObj>
          </a:graphicData>
        </a:graphic>
      </p:graphicFrame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85800" y="1843088"/>
            <a:ext cx="228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原式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=</a:t>
            </a:r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2673350" y="1674813"/>
          <a:ext cx="3200400" cy="850900"/>
        </p:xfrm>
        <a:graphic>
          <a:graphicData uri="http://schemas.openxmlformats.org/presentationml/2006/ole">
            <p:oleObj spid="_x0000_s20486" name="Equation" r:id="rId5" imgW="3200400" imgH="850900" progId="Equation.3">
              <p:embed/>
            </p:oleObj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2349500" y="2703513"/>
          <a:ext cx="2501900" cy="850900"/>
        </p:xfrm>
        <a:graphic>
          <a:graphicData uri="http://schemas.openxmlformats.org/presentationml/2006/ole">
            <p:oleObj spid="_x0000_s20487" name="Equation" r:id="rId6" imgW="2501900" imgH="850900" progId="Equation.3">
              <p:embed/>
            </p:oleObj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3505200" y="3937000"/>
          <a:ext cx="1435100" cy="558800"/>
        </p:xfrm>
        <a:graphic>
          <a:graphicData uri="http://schemas.openxmlformats.org/presentationml/2006/ole">
            <p:oleObj spid="_x0000_s20488" name="Equation" r:id="rId7" imgW="1435100" imgH="558800" progId="Equation.3">
              <p:embed/>
            </p:oleObj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2362200" y="4876800"/>
          <a:ext cx="482600" cy="241300"/>
        </p:xfrm>
        <a:graphic>
          <a:graphicData uri="http://schemas.openxmlformats.org/presentationml/2006/ole">
            <p:oleObj spid="_x0000_s20490" name="Equation" r:id="rId8" imgW="482391" imgH="241195" progId="Equation.3">
              <p:embed/>
            </p:oleObj>
          </a:graphicData>
        </a:graphic>
      </p:graphicFrame>
      <p:graphicFrame>
        <p:nvGraphicFramePr>
          <p:cNvPr id="20501" name="Object 21"/>
          <p:cNvGraphicFramePr>
            <a:graphicFrameLocks noChangeAspect="1"/>
          </p:cNvGraphicFramePr>
          <p:nvPr/>
        </p:nvGraphicFramePr>
        <p:xfrm>
          <a:off x="5702300" y="3213100"/>
          <a:ext cx="546100" cy="927100"/>
        </p:xfrm>
        <a:graphic>
          <a:graphicData uri="http://schemas.openxmlformats.org/presentationml/2006/ole">
            <p:oleObj spid="_x0000_s20501" name="Equation" r:id="rId9" imgW="545863" imgH="926698" progId="Equation.3">
              <p:embed/>
            </p:oleObj>
          </a:graphicData>
        </a:graphic>
      </p:graphicFrame>
      <p:graphicFrame>
        <p:nvGraphicFramePr>
          <p:cNvPr id="20516" name="Object 36"/>
          <p:cNvGraphicFramePr>
            <a:graphicFrameLocks noChangeAspect="1"/>
          </p:cNvGraphicFramePr>
          <p:nvPr/>
        </p:nvGraphicFramePr>
        <p:xfrm>
          <a:off x="4876800" y="3454400"/>
          <a:ext cx="546100" cy="736600"/>
        </p:xfrm>
        <a:graphic>
          <a:graphicData uri="http://schemas.openxmlformats.org/presentationml/2006/ole">
            <p:oleObj spid="_x0000_s20516" name="Equation" r:id="rId10" imgW="545863" imgH="736280" progId="Equation.3">
              <p:embed/>
            </p:oleObj>
          </a:graphicData>
        </a:graphic>
      </p:graphicFrame>
      <p:sp>
        <p:nvSpPr>
          <p:cNvPr id="20517" name="AutoShape 3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20518" name="AutoShape 3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78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395288" y="176213"/>
          <a:ext cx="4752975" cy="1235075"/>
        </p:xfrm>
        <a:graphic>
          <a:graphicData uri="http://schemas.openxmlformats.org/presentationml/2006/ole">
            <p:oleObj spid="_x0000_s75780" name="公式" r:id="rId3" imgW="1587500" imgH="469900" progId="Equation.3">
              <p:embed/>
            </p:oleObj>
          </a:graphicData>
        </a:graphic>
      </p:graphicFrame>
      <p:graphicFrame>
        <p:nvGraphicFramePr>
          <p:cNvPr id="75788" name="Object 12"/>
          <p:cNvGraphicFramePr>
            <a:graphicFrameLocks noChangeAspect="1"/>
          </p:cNvGraphicFramePr>
          <p:nvPr>
            <p:ph sz="quarter" idx="3"/>
          </p:nvPr>
        </p:nvGraphicFramePr>
        <p:xfrm>
          <a:off x="971550" y="3284538"/>
          <a:ext cx="2952750" cy="1847850"/>
        </p:xfrm>
        <a:graphic>
          <a:graphicData uri="http://schemas.openxmlformats.org/presentationml/2006/ole">
            <p:oleObj spid="_x0000_s75788" name="公式" r:id="rId4" imgW="977900" imgH="711200" progId="Equation.3">
              <p:embed/>
            </p:oleObj>
          </a:graphicData>
        </a:graphic>
      </p:graphicFrame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323850" y="126841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解法一</a:t>
            </a:r>
          </a:p>
        </p:txBody>
      </p:sp>
      <p:graphicFrame>
        <p:nvGraphicFramePr>
          <p:cNvPr id="75794" name="Object 18"/>
          <p:cNvGraphicFramePr>
            <a:graphicFrameLocks noChangeAspect="1"/>
          </p:cNvGraphicFramePr>
          <p:nvPr/>
        </p:nvGraphicFramePr>
        <p:xfrm>
          <a:off x="900113" y="1341438"/>
          <a:ext cx="5111750" cy="1851025"/>
        </p:xfrm>
        <a:graphic>
          <a:graphicData uri="http://schemas.openxmlformats.org/presentationml/2006/ole">
            <p:oleObj spid="_x0000_s75794" name="公式" r:id="rId5" imgW="1955800" imgH="762000" progId="Equation.3">
              <p:embed/>
            </p:oleObj>
          </a:graphicData>
        </a:graphic>
      </p:graphicFrame>
      <p:graphicFrame>
        <p:nvGraphicFramePr>
          <p:cNvPr id="75797" name="Object 21"/>
          <p:cNvGraphicFramePr>
            <a:graphicFrameLocks noChangeAspect="1"/>
          </p:cNvGraphicFramePr>
          <p:nvPr>
            <p:ph sz="quarter" idx="2"/>
          </p:nvPr>
        </p:nvGraphicFramePr>
        <p:xfrm>
          <a:off x="3851275" y="3284538"/>
          <a:ext cx="3744913" cy="2011362"/>
        </p:xfrm>
        <a:graphic>
          <a:graphicData uri="http://schemas.openxmlformats.org/presentationml/2006/ole">
            <p:oleObj spid="_x0000_s75797" name="公式" r:id="rId6" imgW="1270000" imgH="787400" progId="Equation.3">
              <p:embed/>
            </p:oleObj>
          </a:graphicData>
        </a:graphic>
      </p:graphicFrame>
      <p:graphicFrame>
        <p:nvGraphicFramePr>
          <p:cNvPr id="75800" name="Object 24"/>
          <p:cNvGraphicFramePr>
            <a:graphicFrameLocks noChangeAspect="1"/>
          </p:cNvGraphicFramePr>
          <p:nvPr/>
        </p:nvGraphicFramePr>
        <p:xfrm>
          <a:off x="1042988" y="5157788"/>
          <a:ext cx="1657350" cy="1154112"/>
        </p:xfrm>
        <a:graphic>
          <a:graphicData uri="http://schemas.openxmlformats.org/presentationml/2006/ole">
            <p:oleObj spid="_x0000_s75800" name="公式" r:id="rId7" imgW="596641" imgH="406224" progId="Equation.3">
              <p:embed/>
            </p:oleObj>
          </a:graphicData>
        </a:graphic>
      </p:graphicFrame>
      <p:sp>
        <p:nvSpPr>
          <p:cNvPr id="75805" name="AutoShape 2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60362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75806" name="AutoShape 3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5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1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3276600" y="2492375"/>
          <a:ext cx="2952750" cy="1116013"/>
        </p:xfrm>
        <a:graphic>
          <a:graphicData uri="http://schemas.openxmlformats.org/presentationml/2006/ole">
            <p:oleObj spid="_x0000_s83971" name="公式" r:id="rId3" imgW="1143000" imgH="431800" progId="Equation.3">
              <p:embed/>
            </p:oleObj>
          </a:graphicData>
        </a:graphic>
      </p:graphicFrame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解法二</a:t>
            </a:r>
          </a:p>
        </p:txBody>
      </p:sp>
      <p:graphicFrame>
        <p:nvGraphicFramePr>
          <p:cNvPr id="83973" name="Object 5"/>
          <p:cNvGraphicFramePr>
            <a:graphicFrameLocks noChangeAspect="1"/>
          </p:cNvGraphicFramePr>
          <p:nvPr/>
        </p:nvGraphicFramePr>
        <p:xfrm>
          <a:off x="755650" y="981075"/>
          <a:ext cx="5808663" cy="1047750"/>
        </p:xfrm>
        <a:graphic>
          <a:graphicData uri="http://schemas.openxmlformats.org/presentationml/2006/ole">
            <p:oleObj spid="_x0000_s83973" name="公式" r:id="rId4" imgW="2222500" imgH="431800" progId="Equation.3">
              <p:embed/>
            </p:oleObj>
          </a:graphicData>
        </a:graphic>
      </p:graphicFrame>
      <p:graphicFrame>
        <p:nvGraphicFramePr>
          <p:cNvPr id="83974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3203575" y="3933825"/>
          <a:ext cx="4465638" cy="1079500"/>
        </p:xfrm>
        <a:graphic>
          <a:graphicData uri="http://schemas.openxmlformats.org/presentationml/2006/ole">
            <p:oleObj spid="_x0000_s83974" name="公式" r:id="rId5" imgW="1701800" imgH="406400" progId="Equation.3">
              <p:embed/>
            </p:oleObj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3203575" y="5300663"/>
          <a:ext cx="600075" cy="360362"/>
        </p:xfrm>
        <a:graphic>
          <a:graphicData uri="http://schemas.openxmlformats.org/presentationml/2006/ole">
            <p:oleObj spid="_x0000_s83975" name="公式" r:id="rId6" imgW="215526" imgH="126780" progId="Equation.3">
              <p:embed/>
            </p:oleObj>
          </a:graphicData>
        </a:graphic>
      </p:graphicFrame>
      <p:sp>
        <p:nvSpPr>
          <p:cNvPr id="83978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83979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569325" cy="762000"/>
          </a:xfrm>
          <a:noFill/>
          <a:ln/>
        </p:spPr>
        <p:txBody>
          <a:bodyPr/>
          <a:lstStyle/>
          <a:p>
            <a:pPr algn="l"/>
            <a:r>
              <a:rPr lang="zh-CN" altLang="en-US" sz="3200" b="1">
                <a:ea typeface="楷体_GB2312" pitchFamily="49" charset="-122"/>
              </a:rPr>
              <a:t>（一） 函数极限与数列极限的关系及夹逼准则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81000" y="1233488"/>
            <a:ext cx="563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1. 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函数极限与数列极限的关系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92113" y="1981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结论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. </a:t>
            </a:r>
          </a:p>
        </p:txBody>
      </p:sp>
      <p:graphicFrame>
        <p:nvGraphicFramePr>
          <p:cNvPr id="63494" name="Object 6"/>
          <p:cNvGraphicFramePr>
            <a:graphicFrameLocks noChangeAspect="1"/>
          </p:cNvGraphicFramePr>
          <p:nvPr/>
        </p:nvGraphicFramePr>
        <p:xfrm>
          <a:off x="392113" y="2693988"/>
          <a:ext cx="2220912" cy="825500"/>
        </p:xfrm>
        <a:graphic>
          <a:graphicData uri="http://schemas.openxmlformats.org/presentationml/2006/ole">
            <p:oleObj spid="_x0000_s63494" name="Equation" r:id="rId3" imgW="889000" imgH="330200" progId="Equation.3">
              <p:embed/>
            </p:oleObj>
          </a:graphicData>
        </a:graphic>
      </p:graphicFrame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2743200" y="2913063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 flipH="1">
            <a:off x="2743200" y="30861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63497" name="Object 9"/>
          <p:cNvGraphicFramePr>
            <a:graphicFrameLocks noChangeAspect="1"/>
          </p:cNvGraphicFramePr>
          <p:nvPr/>
        </p:nvGraphicFramePr>
        <p:xfrm>
          <a:off x="3683000" y="2770188"/>
          <a:ext cx="1204913" cy="571500"/>
        </p:xfrm>
        <a:graphic>
          <a:graphicData uri="http://schemas.openxmlformats.org/presentationml/2006/ole">
            <p:oleObj spid="_x0000_s63497" name="Equation" r:id="rId4" imgW="482391" imgH="228501" progId="Equation.3">
              <p:embed/>
            </p:oleObj>
          </a:graphicData>
        </a:graphic>
      </p:graphicFrame>
      <p:graphicFrame>
        <p:nvGraphicFramePr>
          <p:cNvPr id="63498" name="Object 10"/>
          <p:cNvGraphicFramePr>
            <a:graphicFrameLocks noChangeAspect="1"/>
          </p:cNvGraphicFramePr>
          <p:nvPr/>
        </p:nvGraphicFramePr>
        <p:xfrm>
          <a:off x="4972050" y="2747963"/>
          <a:ext cx="1363663" cy="571500"/>
        </p:xfrm>
        <a:graphic>
          <a:graphicData uri="http://schemas.openxmlformats.org/presentationml/2006/ole">
            <p:oleObj spid="_x0000_s63498" name="Equation" r:id="rId5" imgW="545863" imgH="228501" progId="Equation.3">
              <p:embed/>
            </p:oleObj>
          </a:graphicData>
        </a:graphic>
      </p:graphicFrame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7326313" y="2784475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有定义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63500" name="Object 12"/>
          <p:cNvGraphicFramePr>
            <a:graphicFrameLocks noChangeAspect="1"/>
          </p:cNvGraphicFramePr>
          <p:nvPr/>
        </p:nvGraphicFramePr>
        <p:xfrm>
          <a:off x="2906713" y="3665538"/>
          <a:ext cx="2824162" cy="571500"/>
        </p:xfrm>
        <a:graphic>
          <a:graphicData uri="http://schemas.openxmlformats.org/presentationml/2006/ole">
            <p:oleObj spid="_x0000_s63500" name="Equation" r:id="rId6" imgW="1130300" imgH="228600" progId="Equation.3">
              <p:embed/>
            </p:oleObj>
          </a:graphicData>
        </a:graphic>
      </p:graphicFrame>
      <p:graphicFrame>
        <p:nvGraphicFramePr>
          <p:cNvPr id="63501" name="Object 13"/>
          <p:cNvGraphicFramePr>
            <a:graphicFrameLocks noChangeAspect="1"/>
          </p:cNvGraphicFramePr>
          <p:nvPr/>
        </p:nvGraphicFramePr>
        <p:xfrm>
          <a:off x="6183313" y="3679825"/>
          <a:ext cx="2347912" cy="760413"/>
        </p:xfrm>
        <a:graphic>
          <a:graphicData uri="http://schemas.openxmlformats.org/presentationml/2006/ole">
            <p:oleObj spid="_x0000_s63501" name="Equation" r:id="rId7" imgW="939392" imgH="304668" progId="Equation.3">
              <p:embed/>
            </p:oleObj>
          </a:graphicData>
        </a:graphic>
      </p:graphicFrame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620713" y="49911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为确定起见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仅讨论</a:t>
            </a: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5002213" y="5005388"/>
            <a:ext cx="17033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的情形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graphicFrame>
        <p:nvGraphicFramePr>
          <p:cNvPr id="63504" name="Object 16"/>
          <p:cNvGraphicFramePr>
            <a:graphicFrameLocks noChangeAspect="1"/>
          </p:cNvGraphicFramePr>
          <p:nvPr/>
        </p:nvGraphicFramePr>
        <p:xfrm>
          <a:off x="3854450" y="4991100"/>
          <a:ext cx="1174750" cy="571500"/>
        </p:xfrm>
        <a:graphic>
          <a:graphicData uri="http://schemas.openxmlformats.org/presentationml/2006/ole">
            <p:oleObj spid="_x0000_s63504" name="Equation" r:id="rId8" imgW="469900" imgH="228600" progId="Equation.3">
              <p:embed/>
            </p:oleObj>
          </a:graphicData>
        </a:graphic>
      </p:graphicFrame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5726113" y="36718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63506" name="Object 18"/>
          <p:cNvGraphicFramePr>
            <a:graphicFrameLocks noChangeAspect="1"/>
          </p:cNvGraphicFramePr>
          <p:nvPr/>
        </p:nvGraphicFramePr>
        <p:xfrm>
          <a:off x="6354763" y="2770188"/>
          <a:ext cx="1014412" cy="571500"/>
        </p:xfrm>
        <a:graphic>
          <a:graphicData uri="http://schemas.openxmlformats.org/presentationml/2006/ole">
            <p:oleObj spid="_x0000_s63506" name="Equation" r:id="rId9" imgW="406224" imgH="228501" progId="Equation.3">
              <p:embed/>
            </p:oleObj>
          </a:graphicData>
        </a:graphic>
      </p:graphicFrame>
      <p:grpSp>
        <p:nvGrpSpPr>
          <p:cNvPr id="63507" name="Group 19"/>
          <p:cNvGrpSpPr>
            <a:grpSpLocks/>
          </p:cNvGrpSpPr>
          <p:nvPr/>
        </p:nvGrpSpPr>
        <p:grpSpPr bwMode="auto">
          <a:xfrm>
            <a:off x="304800" y="3481388"/>
            <a:ext cx="925513" cy="309562"/>
            <a:chOff x="768" y="912"/>
            <a:chExt cx="720" cy="240"/>
          </a:xfrm>
        </p:grpSpPr>
        <p:sp>
          <p:nvSpPr>
            <p:cNvPr id="63508" name="Rectangle 20"/>
            <p:cNvSpPr>
              <a:spLocks noChangeArrowheads="1"/>
            </p:cNvSpPr>
            <p:nvPr/>
          </p:nvSpPr>
          <p:spPr bwMode="auto">
            <a:xfrm>
              <a:off x="768" y="912"/>
              <a:ext cx="720" cy="240"/>
            </a:xfrm>
            <a:prstGeom prst="rect">
              <a:avLst/>
            </a:prstGeom>
            <a:solidFill>
              <a:srgbClr val="0066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graphicFrame>
          <p:nvGraphicFramePr>
            <p:cNvPr id="63509" name="Object 21"/>
            <p:cNvGraphicFramePr>
              <a:graphicFrameLocks noChangeAspect="1"/>
            </p:cNvGraphicFramePr>
            <p:nvPr/>
          </p:nvGraphicFramePr>
          <p:xfrm>
            <a:off x="816" y="940"/>
            <a:ext cx="672" cy="212"/>
          </p:xfrm>
          <a:graphic>
            <a:graphicData uri="http://schemas.openxmlformats.org/presentationml/2006/ole">
              <p:oleObj spid="_x0000_s63509" name="Equation" r:id="rId10" imgW="444307" imgH="139639" progId="Equation.3">
                <p:embed/>
              </p:oleObj>
            </a:graphicData>
          </a:graphic>
        </p:graphicFrame>
      </p:grpSp>
      <p:grpSp>
        <p:nvGrpSpPr>
          <p:cNvPr id="63510" name="Group 22"/>
          <p:cNvGrpSpPr>
            <a:grpSpLocks/>
          </p:cNvGrpSpPr>
          <p:nvPr/>
        </p:nvGrpSpPr>
        <p:grpSpPr bwMode="auto">
          <a:xfrm>
            <a:off x="2916238" y="4149725"/>
            <a:ext cx="1360487" cy="557213"/>
            <a:chOff x="2016" y="2736"/>
            <a:chExt cx="1008" cy="412"/>
          </a:xfrm>
        </p:grpSpPr>
        <p:sp>
          <p:nvSpPr>
            <p:cNvPr id="63511" name="Rectangle 23"/>
            <p:cNvSpPr>
              <a:spLocks noChangeArrowheads="1"/>
            </p:cNvSpPr>
            <p:nvPr/>
          </p:nvSpPr>
          <p:spPr bwMode="auto">
            <a:xfrm>
              <a:off x="2016" y="2806"/>
              <a:ext cx="1008" cy="288"/>
            </a:xfrm>
            <a:prstGeom prst="rect">
              <a:avLst/>
            </a:prstGeom>
            <a:solidFill>
              <a:srgbClr val="0066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graphicFrame>
          <p:nvGraphicFramePr>
            <p:cNvPr id="63512" name="Object 24"/>
            <p:cNvGraphicFramePr>
              <a:graphicFrameLocks noChangeAspect="1"/>
            </p:cNvGraphicFramePr>
            <p:nvPr/>
          </p:nvGraphicFramePr>
          <p:xfrm>
            <a:off x="2064" y="2736"/>
            <a:ext cx="912" cy="412"/>
          </p:xfrm>
          <a:graphic>
            <a:graphicData uri="http://schemas.openxmlformats.org/presentationml/2006/ole">
              <p:oleObj spid="_x0000_s63512" name="Equation" r:id="rId11" imgW="508000" imgH="228600" progId="Equation.3">
                <p:embed/>
              </p:oleObj>
            </a:graphicData>
          </a:graphic>
        </p:graphicFrame>
      </p:grpSp>
      <p:sp>
        <p:nvSpPr>
          <p:cNvPr id="63513" name="AutoShape 2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63514" name="AutoShape 2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utoUpdateAnimBg="0"/>
      <p:bldP spid="63493" grpId="0" autoUpdateAnimBg="0"/>
      <p:bldP spid="63495" grpId="0" animBg="1"/>
      <p:bldP spid="63496" grpId="0" animBg="1"/>
      <p:bldP spid="63499" grpId="0" autoUpdateAnimBg="0"/>
      <p:bldP spid="63502" grpId="0" autoUpdateAnimBg="0"/>
      <p:bldP spid="63503" grpId="0" autoUpdateAnimBg="0"/>
      <p:bldP spid="63505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6" name="Object 4"/>
          <p:cNvGraphicFramePr>
            <a:graphicFrameLocks noChangeAspect="1"/>
          </p:cNvGraphicFramePr>
          <p:nvPr/>
        </p:nvGraphicFramePr>
        <p:xfrm>
          <a:off x="395288" y="176213"/>
          <a:ext cx="6481762" cy="1122362"/>
        </p:xfrm>
        <a:graphic>
          <a:graphicData uri="http://schemas.openxmlformats.org/presentationml/2006/ole">
            <p:oleObj spid="_x0000_s84996" name="公式" r:id="rId3" imgW="2425700" imgH="469900" progId="Equation.3">
              <p:embed/>
            </p:oleObj>
          </a:graphicData>
        </a:graphic>
      </p:graphicFrame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179388" y="1196975"/>
          <a:ext cx="4895850" cy="1930400"/>
        </p:xfrm>
        <a:graphic>
          <a:graphicData uri="http://schemas.openxmlformats.org/presentationml/2006/ole">
            <p:oleObj spid="_x0000_s84999" name="公式" r:id="rId4" imgW="1828800" imgH="762000" progId="Equation.3">
              <p:embed/>
            </p:oleObj>
          </a:graphicData>
        </a:graphic>
      </p:graphicFrame>
      <p:graphicFrame>
        <p:nvGraphicFramePr>
          <p:cNvPr id="85001" name="Object 9"/>
          <p:cNvGraphicFramePr>
            <a:graphicFrameLocks noChangeAspect="1"/>
          </p:cNvGraphicFramePr>
          <p:nvPr/>
        </p:nvGraphicFramePr>
        <p:xfrm>
          <a:off x="4859338" y="1341438"/>
          <a:ext cx="2376487" cy="1703387"/>
        </p:xfrm>
        <a:graphic>
          <a:graphicData uri="http://schemas.openxmlformats.org/presentationml/2006/ole">
            <p:oleObj spid="_x0000_s85001" name="公式" r:id="rId5" imgW="838200" imgH="711200" progId="Equation.3">
              <p:embed/>
            </p:oleObj>
          </a:graphicData>
        </a:graphic>
      </p:graphicFrame>
      <p:graphicFrame>
        <p:nvGraphicFramePr>
          <p:cNvPr id="85003" name="Object 11"/>
          <p:cNvGraphicFramePr>
            <a:graphicFrameLocks noChangeAspect="1"/>
          </p:cNvGraphicFramePr>
          <p:nvPr>
            <p:ph/>
          </p:nvPr>
        </p:nvGraphicFramePr>
        <p:xfrm>
          <a:off x="1258888" y="2997200"/>
          <a:ext cx="3168650" cy="2178050"/>
        </p:xfrm>
        <a:graphic>
          <a:graphicData uri="http://schemas.openxmlformats.org/presentationml/2006/ole">
            <p:oleObj spid="_x0000_s85003" name="公式" r:id="rId6" imgW="1143000" imgH="787400" progId="Equation.3">
              <p:embed/>
            </p:oleObj>
          </a:graphicData>
        </a:graphic>
      </p:graphicFrame>
      <p:graphicFrame>
        <p:nvGraphicFramePr>
          <p:cNvPr id="85005" name="Object 13"/>
          <p:cNvGraphicFramePr>
            <a:graphicFrameLocks noChangeAspect="1"/>
          </p:cNvGraphicFramePr>
          <p:nvPr/>
        </p:nvGraphicFramePr>
        <p:xfrm>
          <a:off x="4427538" y="3429000"/>
          <a:ext cx="1962150" cy="1216025"/>
        </p:xfrm>
        <a:graphic>
          <a:graphicData uri="http://schemas.openxmlformats.org/presentationml/2006/ole">
            <p:oleObj spid="_x0000_s85005" name="公式" r:id="rId7" imgW="672808" imgH="406224" progId="Equation.3">
              <p:embed/>
            </p:oleObj>
          </a:graphicData>
        </a:graphic>
      </p:graphicFrame>
      <p:graphicFrame>
        <p:nvGraphicFramePr>
          <p:cNvPr id="85008" name="Object 16"/>
          <p:cNvGraphicFramePr>
            <a:graphicFrameLocks noChangeAspect="1"/>
          </p:cNvGraphicFramePr>
          <p:nvPr/>
        </p:nvGraphicFramePr>
        <p:xfrm>
          <a:off x="1331913" y="5373688"/>
          <a:ext cx="1655762" cy="620712"/>
        </p:xfrm>
        <a:graphic>
          <a:graphicData uri="http://schemas.openxmlformats.org/presentationml/2006/ole">
            <p:oleObj spid="_x0000_s85008" name="公式" r:id="rId8" imgW="634725" imgH="228501" progId="Equation.3">
              <p:embed/>
            </p:oleObj>
          </a:graphicData>
        </a:graphic>
      </p:graphicFrame>
      <p:graphicFrame>
        <p:nvGraphicFramePr>
          <p:cNvPr id="85011" name="Object 19"/>
          <p:cNvGraphicFramePr>
            <a:graphicFrameLocks noChangeAspect="1"/>
          </p:cNvGraphicFramePr>
          <p:nvPr/>
        </p:nvGraphicFramePr>
        <p:xfrm>
          <a:off x="3276600" y="5445125"/>
          <a:ext cx="1800225" cy="479425"/>
        </p:xfrm>
        <a:graphic>
          <a:graphicData uri="http://schemas.openxmlformats.org/presentationml/2006/ole">
            <p:oleObj spid="_x0000_s85011" name="公式" r:id="rId9" imgW="634725" imgH="190417" progId="Equation.3">
              <p:embed/>
            </p:oleObj>
          </a:graphicData>
        </a:graphic>
      </p:graphicFrame>
      <p:sp>
        <p:nvSpPr>
          <p:cNvPr id="85012" name="AutoShape 2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85013" name="AutoShape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80" name="Text Box 40"/>
          <p:cNvSpPr txBox="1">
            <a:spLocks noChangeArrowheads="1"/>
          </p:cNvSpPr>
          <p:nvPr/>
        </p:nvSpPr>
        <p:spPr bwMode="auto">
          <a:xfrm>
            <a:off x="3930650" y="3886200"/>
            <a:ext cx="216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的不同数列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287338"/>
            <a:ext cx="2124075" cy="719137"/>
          </a:xfr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/>
          <a:lstStyle/>
          <a:p>
            <a:r>
              <a:rPr lang="zh-CN" altLang="en-US" sz="3600" b="1">
                <a:ea typeface="楷体_GB2312" pitchFamily="49" charset="-122"/>
              </a:rPr>
              <a:t>内容小结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533400" y="12192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1.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函数极限与数列极限关系的应用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57200" y="1828800"/>
            <a:ext cx="632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(1)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利用数列极限判别函数极限不存在 </a:t>
            </a:r>
            <a:endParaRPr kumimoji="1" lang="zh-CN" altLang="en-US" sz="2800" b="1">
              <a:solidFill>
                <a:schemeClr val="accent2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85800" y="51816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(2)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数列极限存在的夹逼准则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914400" y="2517775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法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找一个数列</a:t>
            </a:r>
          </a:p>
        </p:txBody>
      </p:sp>
      <p:graphicFrame>
        <p:nvGraphicFramePr>
          <p:cNvPr id="35869" name="Object 29"/>
          <p:cNvGraphicFramePr>
            <a:graphicFrameLocks noChangeAspect="1"/>
          </p:cNvGraphicFramePr>
          <p:nvPr/>
        </p:nvGraphicFramePr>
        <p:xfrm>
          <a:off x="3505200" y="2590800"/>
          <a:ext cx="838200" cy="444500"/>
        </p:xfrm>
        <a:graphic>
          <a:graphicData uri="http://schemas.openxmlformats.org/presentationml/2006/ole">
            <p:oleObj spid="_x0000_s35869" name="Equation" r:id="rId3" imgW="837836" imgH="444307" progId="Equation.3">
              <p:embed/>
            </p:oleObj>
          </a:graphicData>
        </a:graphic>
      </p:graphicFrame>
      <p:graphicFrame>
        <p:nvGraphicFramePr>
          <p:cNvPr id="35870" name="Object 30"/>
          <p:cNvGraphicFramePr>
            <a:graphicFrameLocks noChangeAspect="1"/>
          </p:cNvGraphicFramePr>
          <p:nvPr/>
        </p:nvGraphicFramePr>
        <p:xfrm>
          <a:off x="4419600" y="2590800"/>
          <a:ext cx="1244600" cy="444500"/>
        </p:xfrm>
        <a:graphic>
          <a:graphicData uri="http://schemas.openxmlformats.org/presentationml/2006/ole">
            <p:oleObj spid="_x0000_s35870" name="Equation" r:id="rId4" imgW="1244600" imgH="444500" progId="Equation.3">
              <p:embed/>
            </p:oleObj>
          </a:graphicData>
        </a:graphic>
      </p:graphicFrame>
      <p:graphicFrame>
        <p:nvGraphicFramePr>
          <p:cNvPr id="35872" name="Object 32"/>
          <p:cNvGraphicFramePr>
            <a:graphicFrameLocks noChangeAspect="1"/>
          </p:cNvGraphicFramePr>
          <p:nvPr/>
        </p:nvGraphicFramePr>
        <p:xfrm>
          <a:off x="6159500" y="2590800"/>
          <a:ext cx="2755900" cy="444500"/>
        </p:xfrm>
        <a:graphic>
          <a:graphicData uri="http://schemas.openxmlformats.org/presentationml/2006/ole">
            <p:oleObj spid="_x0000_s35872" name="Equation" r:id="rId5" imgW="2755900" imgH="444500" progId="Equation.3">
              <p:embed/>
            </p:oleObj>
          </a:graphicData>
        </a:graphic>
      </p:graphicFrame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5638800" y="2517775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1676400" y="31257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使</a:t>
            </a:r>
            <a:endParaRPr kumimoji="1" lang="zh-CN" altLang="en-US" sz="2800">
              <a:solidFill>
                <a:schemeClr val="tx2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35876" name="Object 36"/>
          <p:cNvGraphicFramePr>
            <a:graphicFrameLocks noChangeAspect="1"/>
          </p:cNvGraphicFramePr>
          <p:nvPr/>
        </p:nvGraphicFramePr>
        <p:xfrm>
          <a:off x="2184400" y="3200400"/>
          <a:ext cx="1549400" cy="609600"/>
        </p:xfrm>
        <a:graphic>
          <a:graphicData uri="http://schemas.openxmlformats.org/presentationml/2006/ole">
            <p:oleObj spid="_x0000_s35876" name="Equation" r:id="rId6" imgW="1549400" imgH="609600" progId="Equation.3">
              <p:embed/>
            </p:oleObj>
          </a:graphicData>
        </a:graphic>
      </p:graphicFrame>
      <p:sp>
        <p:nvSpPr>
          <p:cNvPr id="35878" name="Text Box 38"/>
          <p:cNvSpPr txBox="1">
            <a:spLocks noChangeArrowheads="1"/>
          </p:cNvSpPr>
          <p:nvPr/>
        </p:nvSpPr>
        <p:spPr bwMode="auto">
          <a:xfrm>
            <a:off x="914400" y="3887788"/>
            <a:ext cx="320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法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2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找两个趋于</a:t>
            </a:r>
          </a:p>
        </p:txBody>
      </p:sp>
      <p:graphicFrame>
        <p:nvGraphicFramePr>
          <p:cNvPr id="35879" name="Object 39"/>
          <p:cNvGraphicFramePr>
            <a:graphicFrameLocks noChangeAspect="1"/>
          </p:cNvGraphicFramePr>
          <p:nvPr/>
        </p:nvGraphicFramePr>
        <p:xfrm>
          <a:off x="3619500" y="3962400"/>
          <a:ext cx="342900" cy="444500"/>
        </p:xfrm>
        <a:graphic>
          <a:graphicData uri="http://schemas.openxmlformats.org/presentationml/2006/ole">
            <p:oleObj spid="_x0000_s35879" name="Equation" r:id="rId7" imgW="342751" imgH="444307" progId="Equation.3">
              <p:embed/>
            </p:oleObj>
          </a:graphicData>
        </a:graphic>
      </p:graphicFrame>
      <p:graphicFrame>
        <p:nvGraphicFramePr>
          <p:cNvPr id="35881" name="Object 41"/>
          <p:cNvGraphicFramePr>
            <a:graphicFrameLocks noChangeAspect="1"/>
          </p:cNvGraphicFramePr>
          <p:nvPr/>
        </p:nvGraphicFramePr>
        <p:xfrm>
          <a:off x="5832475" y="3962400"/>
          <a:ext cx="698500" cy="444500"/>
        </p:xfrm>
        <a:graphic>
          <a:graphicData uri="http://schemas.openxmlformats.org/presentationml/2006/ole">
            <p:oleObj spid="_x0000_s35881" name="Equation" r:id="rId8" imgW="698197" imgH="444307" progId="Equation.3">
              <p:embed/>
            </p:oleObj>
          </a:graphicData>
        </a:graphic>
      </p:graphicFrame>
      <p:sp>
        <p:nvSpPr>
          <p:cNvPr id="35882" name="Text Box 42"/>
          <p:cNvSpPr txBox="1">
            <a:spLocks noChangeArrowheads="1"/>
          </p:cNvSpPr>
          <p:nvPr/>
        </p:nvSpPr>
        <p:spPr bwMode="auto">
          <a:xfrm>
            <a:off x="6488113" y="3886200"/>
            <a:ext cx="750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及</a:t>
            </a:r>
          </a:p>
        </p:txBody>
      </p:sp>
      <p:graphicFrame>
        <p:nvGraphicFramePr>
          <p:cNvPr id="35883" name="Object 43"/>
          <p:cNvGraphicFramePr>
            <a:graphicFrameLocks noChangeAspect="1"/>
          </p:cNvGraphicFramePr>
          <p:nvPr/>
        </p:nvGraphicFramePr>
        <p:xfrm>
          <a:off x="7010400" y="3962400"/>
          <a:ext cx="762000" cy="444500"/>
        </p:xfrm>
        <a:graphic>
          <a:graphicData uri="http://schemas.openxmlformats.org/presentationml/2006/ole">
            <p:oleObj spid="_x0000_s35883" name="Equation" r:id="rId9" imgW="761669" imgH="444307" progId="Equation.3">
              <p:embed/>
            </p:oleObj>
          </a:graphicData>
        </a:graphic>
      </p:graphicFrame>
      <p:sp>
        <p:nvSpPr>
          <p:cNvPr id="35884" name="Text Box 44"/>
          <p:cNvSpPr txBox="1">
            <a:spLocks noChangeArrowheads="1"/>
          </p:cNvSpPr>
          <p:nvPr/>
        </p:nvSpPr>
        <p:spPr bwMode="auto">
          <a:xfrm>
            <a:off x="7772400" y="3886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使</a:t>
            </a:r>
          </a:p>
        </p:txBody>
      </p:sp>
      <p:graphicFrame>
        <p:nvGraphicFramePr>
          <p:cNvPr id="35886" name="Object 46"/>
          <p:cNvGraphicFramePr>
            <a:graphicFrameLocks noChangeAspect="1"/>
          </p:cNvGraphicFramePr>
          <p:nvPr/>
        </p:nvGraphicFramePr>
        <p:xfrm>
          <a:off x="2290763" y="4495800"/>
          <a:ext cx="1549400" cy="609600"/>
        </p:xfrm>
        <a:graphic>
          <a:graphicData uri="http://schemas.openxmlformats.org/presentationml/2006/ole">
            <p:oleObj spid="_x0000_s35886" name="Equation" r:id="rId10" imgW="1549400" imgH="609600" progId="Equation.3">
              <p:embed/>
            </p:oleObj>
          </a:graphicData>
        </a:graphic>
      </p:graphicFrame>
      <p:graphicFrame>
        <p:nvGraphicFramePr>
          <p:cNvPr id="35887" name="Object 47"/>
          <p:cNvGraphicFramePr>
            <a:graphicFrameLocks noChangeAspect="1"/>
          </p:cNvGraphicFramePr>
          <p:nvPr/>
        </p:nvGraphicFramePr>
        <p:xfrm>
          <a:off x="3884613" y="4497388"/>
          <a:ext cx="1841500" cy="609600"/>
        </p:xfrm>
        <a:graphic>
          <a:graphicData uri="http://schemas.openxmlformats.org/presentationml/2006/ole">
            <p:oleObj spid="_x0000_s35887" name="Equation" r:id="rId11" imgW="1841500" imgH="609600" progId="Equation.3">
              <p:embed/>
            </p:oleObj>
          </a:graphicData>
        </a:graphic>
      </p:graphicFrame>
      <p:sp>
        <p:nvSpPr>
          <p:cNvPr id="35892" name="Text Box 52"/>
          <p:cNvSpPr txBox="1">
            <a:spLocks noChangeArrowheads="1"/>
          </p:cNvSpPr>
          <p:nvPr/>
        </p:nvSpPr>
        <p:spPr bwMode="auto">
          <a:xfrm>
            <a:off x="3657600" y="3125788"/>
            <a:ext cx="1428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不存在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35893" name="AutoShape 53"/>
          <p:cNvSpPr>
            <a:spLocks noChangeArrowheads="1"/>
          </p:cNvSpPr>
          <p:nvPr/>
        </p:nvSpPr>
        <p:spPr bwMode="auto">
          <a:xfrm>
            <a:off x="2555875" y="5876925"/>
            <a:ext cx="719138" cy="179388"/>
          </a:xfrm>
          <a:prstGeom prst="rightArrow">
            <a:avLst>
              <a:gd name="adj1" fmla="val 50000"/>
              <a:gd name="adj2" fmla="val 100221"/>
            </a:avLst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5894" name="Text Box 54"/>
          <p:cNvSpPr txBox="1">
            <a:spLocks noChangeArrowheads="1"/>
          </p:cNvSpPr>
          <p:nvPr/>
        </p:nvSpPr>
        <p:spPr bwMode="auto">
          <a:xfrm>
            <a:off x="3448050" y="5668963"/>
            <a:ext cx="4095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函数极限存在的夹逼准则</a:t>
            </a:r>
          </a:p>
        </p:txBody>
      </p:sp>
      <p:sp>
        <p:nvSpPr>
          <p:cNvPr id="35895" name="AutoShape 5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5896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5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5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5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5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5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0" grpId="0" build="p" autoUpdateAnimBg="0" advAuto="0"/>
      <p:bldP spid="35844" grpId="0" autoUpdateAnimBg="0"/>
      <p:bldP spid="35845" grpId="0" autoUpdateAnimBg="0"/>
      <p:bldP spid="35846" grpId="0" autoUpdateAnimBg="0"/>
      <p:bldP spid="35868" grpId="0" autoUpdateAnimBg="0"/>
      <p:bldP spid="35873" grpId="0" build="p" autoUpdateAnimBg="0"/>
      <p:bldP spid="35875" grpId="0" build="p" autoUpdateAnimBg="0"/>
      <p:bldP spid="35878" grpId="0" build="p" autoUpdateAnimBg="0"/>
      <p:bldP spid="35882" grpId="0" autoUpdateAnimBg="0"/>
      <p:bldP spid="35884" grpId="0" autoUpdateAnimBg="0"/>
      <p:bldP spid="35892" grpId="0" build="p" autoUpdateAnimBg="0" advAuto="0"/>
      <p:bldP spid="35893" grpId="0" animBg="1"/>
      <p:bldP spid="3589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3505200" cy="533400"/>
          </a:xfrm>
          <a:noFill/>
          <a:ln/>
        </p:spPr>
        <p:txBody>
          <a:bodyPr/>
          <a:lstStyle/>
          <a:p>
            <a:pPr algn="l"/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2.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两个重要极限</a:t>
            </a:r>
          </a:p>
        </p:txBody>
      </p:sp>
      <p:grpSp>
        <p:nvGrpSpPr>
          <p:cNvPr id="39964" name="Group 28"/>
          <p:cNvGrpSpPr>
            <a:grpSpLocks/>
          </p:cNvGrpSpPr>
          <p:nvPr/>
        </p:nvGrpSpPr>
        <p:grpSpPr bwMode="auto">
          <a:xfrm>
            <a:off x="1231900" y="1206500"/>
            <a:ext cx="2603500" cy="927100"/>
            <a:chOff x="664" y="760"/>
            <a:chExt cx="1640" cy="584"/>
          </a:xfrm>
        </p:grpSpPr>
        <p:graphicFrame>
          <p:nvGraphicFramePr>
            <p:cNvPr id="39944" name="Object 8"/>
            <p:cNvGraphicFramePr>
              <a:graphicFrameLocks noChangeAspect="1"/>
            </p:cNvGraphicFramePr>
            <p:nvPr/>
          </p:nvGraphicFramePr>
          <p:xfrm>
            <a:off x="664" y="760"/>
            <a:ext cx="1640" cy="584"/>
          </p:xfrm>
          <a:graphic>
            <a:graphicData uri="http://schemas.openxmlformats.org/presentationml/2006/ole">
              <p:oleObj spid="_x0000_s39944" name="Equation" r:id="rId3" imgW="2603500" imgH="927100" progId="Equation.3">
                <p:embed/>
              </p:oleObj>
            </a:graphicData>
          </a:graphic>
        </p:graphicFrame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>
              <a:off x="1632" y="11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9946" name="Rectangle 10"/>
            <p:cNvSpPr>
              <a:spLocks noChangeArrowheads="1"/>
            </p:cNvSpPr>
            <p:nvPr/>
          </p:nvSpPr>
          <p:spPr bwMode="auto">
            <a:xfrm>
              <a:off x="1824" y="81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1104" y="1157"/>
              <a:ext cx="91" cy="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9965" name="Group 29"/>
          <p:cNvGrpSpPr>
            <a:grpSpLocks/>
          </p:cNvGrpSpPr>
          <p:nvPr/>
        </p:nvGrpSpPr>
        <p:grpSpPr bwMode="auto">
          <a:xfrm>
            <a:off x="1231900" y="2273300"/>
            <a:ext cx="3340100" cy="927100"/>
            <a:chOff x="624" y="1432"/>
            <a:chExt cx="2104" cy="584"/>
          </a:xfrm>
        </p:grpSpPr>
        <p:graphicFrame>
          <p:nvGraphicFramePr>
            <p:cNvPr id="39949" name="Object 13"/>
            <p:cNvGraphicFramePr>
              <a:graphicFrameLocks noChangeAspect="1"/>
            </p:cNvGraphicFramePr>
            <p:nvPr/>
          </p:nvGraphicFramePr>
          <p:xfrm>
            <a:off x="624" y="1432"/>
            <a:ext cx="2104" cy="584"/>
          </p:xfrm>
          <a:graphic>
            <a:graphicData uri="http://schemas.openxmlformats.org/presentationml/2006/ole">
              <p:oleObj spid="_x0000_s39949" name="Equation" r:id="rId4" imgW="3340100" imgH="927100" progId="Equation.3">
                <p:embed/>
              </p:oleObj>
            </a:graphicData>
          </a:graphic>
        </p:graphicFrame>
        <p:sp>
          <p:nvSpPr>
            <p:cNvPr id="39950" name="Rectangle 14"/>
            <p:cNvSpPr>
              <a:spLocks noChangeArrowheads="1"/>
            </p:cNvSpPr>
            <p:nvPr/>
          </p:nvSpPr>
          <p:spPr bwMode="auto">
            <a:xfrm>
              <a:off x="1968" y="177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9951" name="Rectangle 15"/>
            <p:cNvSpPr>
              <a:spLocks noChangeArrowheads="1"/>
            </p:cNvSpPr>
            <p:nvPr/>
          </p:nvSpPr>
          <p:spPr bwMode="auto">
            <a:xfrm>
              <a:off x="2304" y="1488"/>
              <a:ext cx="91" cy="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9952" name="Rectangle 16"/>
            <p:cNvSpPr>
              <a:spLocks noChangeArrowheads="1"/>
            </p:cNvSpPr>
            <p:nvPr/>
          </p:nvSpPr>
          <p:spPr bwMode="auto">
            <a:xfrm>
              <a:off x="1104" y="1836"/>
              <a:ext cx="91" cy="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905000" y="34417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或</a:t>
            </a:r>
          </a:p>
        </p:txBody>
      </p:sp>
      <p:grpSp>
        <p:nvGrpSpPr>
          <p:cNvPr id="39966" name="Group 30"/>
          <p:cNvGrpSpPr>
            <a:grpSpLocks/>
          </p:cNvGrpSpPr>
          <p:nvPr/>
        </p:nvGrpSpPr>
        <p:grpSpPr bwMode="auto">
          <a:xfrm>
            <a:off x="2667000" y="3276600"/>
            <a:ext cx="2514600" cy="912813"/>
            <a:chOff x="1104" y="2257"/>
            <a:chExt cx="1584" cy="575"/>
          </a:xfrm>
        </p:grpSpPr>
        <p:graphicFrame>
          <p:nvGraphicFramePr>
            <p:cNvPr id="39955" name="Object 19"/>
            <p:cNvGraphicFramePr>
              <a:graphicFrameLocks noChangeAspect="1"/>
            </p:cNvGraphicFramePr>
            <p:nvPr/>
          </p:nvGraphicFramePr>
          <p:xfrm>
            <a:off x="1108" y="2257"/>
            <a:ext cx="1580" cy="575"/>
          </p:xfrm>
          <a:graphic>
            <a:graphicData uri="http://schemas.openxmlformats.org/presentationml/2006/ole">
              <p:oleObj spid="_x0000_s39955" name="Equation" r:id="rId5" imgW="2514600" imgH="914400" progId="Equation.3">
                <p:embed/>
              </p:oleObj>
            </a:graphicData>
          </a:graphic>
        </p:graphicFrame>
        <p:sp>
          <p:nvSpPr>
            <p:cNvPr id="39956" name="Rectangle 20"/>
            <p:cNvSpPr>
              <a:spLocks noChangeArrowheads="1"/>
            </p:cNvSpPr>
            <p:nvPr/>
          </p:nvSpPr>
          <p:spPr bwMode="auto">
            <a:xfrm>
              <a:off x="1872" y="2471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9957" name="Rectangle 21"/>
            <p:cNvSpPr>
              <a:spLocks noChangeArrowheads="1"/>
            </p:cNvSpPr>
            <p:nvPr/>
          </p:nvSpPr>
          <p:spPr bwMode="auto">
            <a:xfrm>
              <a:off x="2208" y="2453"/>
              <a:ext cx="91" cy="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9958" name="Rectangle 22"/>
            <p:cNvSpPr>
              <a:spLocks noChangeArrowheads="1"/>
            </p:cNvSpPr>
            <p:nvPr/>
          </p:nvSpPr>
          <p:spPr bwMode="auto">
            <a:xfrm>
              <a:off x="1104" y="2688"/>
              <a:ext cx="91" cy="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9973" name="Group 37"/>
          <p:cNvGrpSpPr>
            <a:grpSpLocks/>
          </p:cNvGrpSpPr>
          <p:nvPr/>
        </p:nvGrpSpPr>
        <p:grpSpPr bwMode="auto">
          <a:xfrm>
            <a:off x="1143000" y="4357688"/>
            <a:ext cx="4800600" cy="519112"/>
            <a:chOff x="624" y="3120"/>
            <a:chExt cx="3024" cy="327"/>
          </a:xfrm>
        </p:grpSpPr>
        <p:sp>
          <p:nvSpPr>
            <p:cNvPr id="39960" name="Text Box 24"/>
            <p:cNvSpPr txBox="1">
              <a:spLocks noChangeArrowheads="1"/>
            </p:cNvSpPr>
            <p:nvPr/>
          </p:nvSpPr>
          <p:spPr bwMode="auto">
            <a:xfrm>
              <a:off x="624" y="3120"/>
              <a:ext cx="30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zh-CN" altLang="en-US" sz="2800" b="1">
                  <a:solidFill>
                    <a:schemeClr val="tx2"/>
                  </a:solidFill>
                  <a:latin typeface="Times New Roman" pitchFamily="18" charset="0"/>
                  <a:ea typeface="楷体_GB2312" pitchFamily="49" charset="-122"/>
                </a:rPr>
                <a:t>注</a:t>
              </a:r>
              <a:r>
                <a:rPr kumimoji="1" lang="en-US" altLang="zh-CN" sz="2800" b="1">
                  <a:solidFill>
                    <a:schemeClr val="tx2"/>
                  </a:solidFill>
                  <a:latin typeface="Times New Roman" pitchFamily="18" charset="0"/>
                  <a:ea typeface="楷体_GB2312" pitchFamily="49" charset="-122"/>
                </a:rPr>
                <a:t>:</a:t>
              </a:r>
              <a:r>
                <a:rPr kumimoji="1" lang="en-US" altLang="zh-CN" sz="2800">
                  <a:latin typeface="Times New Roman" pitchFamily="18" charset="0"/>
                  <a:ea typeface="楷体_GB2312" pitchFamily="49" charset="-122"/>
                </a:rPr>
                <a:t>     </a:t>
              </a:r>
              <a:r>
                <a:rPr kumimoji="1" lang="zh-CN" altLang="en-US" sz="2800">
                  <a:latin typeface="Times New Roman" pitchFamily="18" charset="0"/>
                  <a:ea typeface="楷体_GB2312" pitchFamily="49" charset="-122"/>
                </a:rPr>
                <a:t>代表相同的表达式</a:t>
              </a:r>
            </a:p>
          </p:txBody>
        </p:sp>
        <p:sp>
          <p:nvSpPr>
            <p:cNvPr id="39961" name="Rectangle 25"/>
            <p:cNvSpPr>
              <a:spLocks noChangeArrowheads="1"/>
            </p:cNvSpPr>
            <p:nvPr/>
          </p:nvSpPr>
          <p:spPr bwMode="auto">
            <a:xfrm>
              <a:off x="1056" y="321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39974" name="AutoShape 3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9975" name="AutoShape 3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2667000" cy="609600"/>
          </a:xfrm>
          <a:solidFill>
            <a:schemeClr val="bg1"/>
          </a:solidFill>
          <a:ln>
            <a:solidFill>
              <a:schemeClr val="accent2"/>
            </a:solidFill>
          </a:ln>
        </p:spPr>
        <p:txBody>
          <a:bodyPr/>
          <a:lstStyle/>
          <a:p>
            <a:r>
              <a:rPr lang="zh-CN" altLang="en-US" sz="3200" b="1">
                <a:ea typeface="楷体_GB2312" pitchFamily="49" charset="-122"/>
              </a:rPr>
              <a:t>思考与练习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28600" y="1077913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填空题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en-US" altLang="zh-CN" sz="2400">
                <a:latin typeface="Times New Roman" pitchFamily="18" charset="0"/>
                <a:ea typeface="楷体_GB2312" pitchFamily="49" charset="-122"/>
              </a:rPr>
              <a:t>( 1</a:t>
            </a:r>
            <a:r>
              <a:rPr kumimoji="1" lang="zh-CN" altLang="en-US" sz="2400">
                <a:latin typeface="Times New Roman" pitchFamily="18" charset="0"/>
                <a:ea typeface="楷体_GB2312" pitchFamily="49" charset="-122"/>
              </a:rPr>
              <a:t>～</a:t>
            </a:r>
            <a:r>
              <a:rPr kumimoji="1" lang="en-US" altLang="zh-CN" sz="2400">
                <a:latin typeface="Times New Roman" pitchFamily="18" charset="0"/>
                <a:ea typeface="楷体_GB2312" pitchFamily="49" charset="-122"/>
              </a:rPr>
              <a:t>4 )</a:t>
            </a: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536575" y="1681163"/>
          <a:ext cx="3389313" cy="850900"/>
        </p:xfrm>
        <a:graphic>
          <a:graphicData uri="http://schemas.openxmlformats.org/presentationml/2006/ole">
            <p:oleObj spid="_x0000_s38916" name="Equation" r:id="rId3" imgW="3390900" imgH="850900" progId="Equation.3">
              <p:embed/>
            </p:oleObj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5086350" y="1681163"/>
          <a:ext cx="3465513" cy="850900"/>
        </p:xfrm>
        <a:graphic>
          <a:graphicData uri="http://schemas.openxmlformats.org/presentationml/2006/ole">
            <p:oleObj spid="_x0000_s38918" name="Equation" r:id="rId4" imgW="3467100" imgH="850900" progId="Equation.3">
              <p:embed/>
            </p:oleObj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520700" y="2654300"/>
          <a:ext cx="3440113" cy="850900"/>
        </p:xfrm>
        <a:graphic>
          <a:graphicData uri="http://schemas.openxmlformats.org/presentationml/2006/ole">
            <p:oleObj spid="_x0000_s38920" name="Equation" r:id="rId5" imgW="3441700" imgH="850900" progId="Equation.3">
              <p:embed/>
            </p:oleObj>
          </a:graphicData>
        </a:graphic>
      </p:graphicFrame>
      <p:graphicFrame>
        <p:nvGraphicFramePr>
          <p:cNvPr id="38922" name="Object 10"/>
          <p:cNvGraphicFramePr>
            <a:graphicFrameLocks noChangeAspect="1"/>
          </p:cNvGraphicFramePr>
          <p:nvPr/>
        </p:nvGraphicFramePr>
        <p:xfrm>
          <a:off x="5041900" y="2654300"/>
          <a:ext cx="3567113" cy="850900"/>
        </p:xfrm>
        <a:graphic>
          <a:graphicData uri="http://schemas.openxmlformats.org/presentationml/2006/ole">
            <p:oleObj spid="_x0000_s38922" name="Equation" r:id="rId6" imgW="3568700" imgH="850900" progId="Equation.3">
              <p:embed/>
            </p:oleObj>
          </a:graphicData>
        </a:graphic>
      </p:graphicFrame>
      <p:graphicFrame>
        <p:nvGraphicFramePr>
          <p:cNvPr id="38935" name="Object 23"/>
          <p:cNvGraphicFramePr>
            <a:graphicFrameLocks noChangeAspect="1"/>
          </p:cNvGraphicFramePr>
          <p:nvPr/>
        </p:nvGraphicFramePr>
        <p:xfrm>
          <a:off x="3048000" y="1751013"/>
          <a:ext cx="379413" cy="531812"/>
        </p:xfrm>
        <a:graphic>
          <a:graphicData uri="http://schemas.openxmlformats.org/presentationml/2006/ole">
            <p:oleObj spid="_x0000_s38935" name="Equation" r:id="rId7" imgW="126725" imgH="177415" progId="Equation.3">
              <p:embed/>
            </p:oleObj>
          </a:graphicData>
        </a:graphic>
      </p:graphicFrame>
      <p:graphicFrame>
        <p:nvGraphicFramePr>
          <p:cNvPr id="38936" name="Object 24"/>
          <p:cNvGraphicFramePr>
            <a:graphicFrameLocks noChangeAspect="1"/>
          </p:cNvGraphicFramePr>
          <p:nvPr/>
        </p:nvGraphicFramePr>
        <p:xfrm>
          <a:off x="7848600" y="1792288"/>
          <a:ext cx="265113" cy="493712"/>
        </p:xfrm>
        <a:graphic>
          <a:graphicData uri="http://schemas.openxmlformats.org/presentationml/2006/ole">
            <p:oleObj spid="_x0000_s38936" name="Equation" r:id="rId8" imgW="88707" imgH="164742" progId="Equation.3">
              <p:embed/>
            </p:oleObj>
          </a:graphicData>
        </a:graphic>
      </p:graphicFrame>
      <p:graphicFrame>
        <p:nvGraphicFramePr>
          <p:cNvPr id="38937" name="Object 25"/>
          <p:cNvGraphicFramePr>
            <a:graphicFrameLocks noChangeAspect="1"/>
          </p:cNvGraphicFramePr>
          <p:nvPr/>
        </p:nvGraphicFramePr>
        <p:xfrm>
          <a:off x="3125788" y="2741613"/>
          <a:ext cx="379412" cy="531812"/>
        </p:xfrm>
        <a:graphic>
          <a:graphicData uri="http://schemas.openxmlformats.org/presentationml/2006/ole">
            <p:oleObj spid="_x0000_s38937" name="Equation" r:id="rId9" imgW="126725" imgH="177415" progId="Equation.3">
              <p:embed/>
            </p:oleObj>
          </a:graphicData>
        </a:graphic>
      </p:graphicFrame>
      <p:graphicFrame>
        <p:nvGraphicFramePr>
          <p:cNvPr id="38938" name="Object 26"/>
          <p:cNvGraphicFramePr>
            <a:graphicFrameLocks noChangeAspect="1"/>
          </p:cNvGraphicFramePr>
          <p:nvPr/>
        </p:nvGraphicFramePr>
        <p:xfrm>
          <a:off x="7848600" y="2549525"/>
          <a:ext cx="685800" cy="723900"/>
        </p:xfrm>
        <a:graphic>
          <a:graphicData uri="http://schemas.openxmlformats.org/presentationml/2006/ole">
            <p:oleObj spid="_x0000_s38938" name="Equation" r:id="rId10" imgW="228600" imgH="241300" progId="Equation.3">
              <p:embed/>
            </p:oleObj>
          </a:graphicData>
        </a:graphic>
      </p:graphicFrame>
      <p:graphicFrame>
        <p:nvGraphicFramePr>
          <p:cNvPr id="38958" name="Object 46"/>
          <p:cNvGraphicFramePr>
            <a:graphicFrameLocks noChangeAspect="1"/>
          </p:cNvGraphicFramePr>
          <p:nvPr/>
        </p:nvGraphicFramePr>
        <p:xfrm>
          <a:off x="539750" y="3644900"/>
          <a:ext cx="8280400" cy="866775"/>
        </p:xfrm>
        <a:graphic>
          <a:graphicData uri="http://schemas.openxmlformats.org/presentationml/2006/ole">
            <p:oleObj spid="_x0000_s38958" name="公式" r:id="rId11" imgW="3416300" imgH="368300" progId="Equation.3">
              <p:embed/>
            </p:oleObj>
          </a:graphicData>
        </a:graphic>
      </p:graphicFrame>
      <p:sp>
        <p:nvSpPr>
          <p:cNvPr id="38959" name="AutoShape 4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8960" name="AutoShape 4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8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3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1295400" cy="685800"/>
          </a:xfrm>
        </p:spPr>
        <p:txBody>
          <a:bodyPr/>
          <a:lstStyle/>
          <a:p>
            <a:r>
              <a:rPr lang="zh-CN" altLang="en-US" sz="2800" b="1">
                <a:ea typeface="楷体_GB2312" pitchFamily="49" charset="-122"/>
              </a:rPr>
              <a:t>结论</a:t>
            </a:r>
            <a:r>
              <a:rPr lang="en-US" altLang="zh-CN" sz="2800" b="1">
                <a:ea typeface="楷体_GB2312" pitchFamily="49" charset="-122"/>
              </a:rPr>
              <a:t>.</a:t>
            </a:r>
          </a:p>
        </p:txBody>
      </p:sp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1841500" y="381000"/>
          <a:ext cx="2044700" cy="673100"/>
        </p:xfrm>
        <a:graphic>
          <a:graphicData uri="http://schemas.openxmlformats.org/presentationml/2006/ole">
            <p:oleObj spid="_x0000_s47114" name="Equation" r:id="rId3" imgW="2044700" imgH="673100" progId="Equation.3">
              <p:embed/>
            </p:oleObj>
          </a:graphicData>
        </a:graphic>
      </p:graphicFrame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3933825" y="533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 flipH="1">
            <a:off x="3933825" y="655638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47117" name="Object 13"/>
          <p:cNvGraphicFramePr>
            <a:graphicFrameLocks noChangeAspect="1"/>
          </p:cNvGraphicFramePr>
          <p:nvPr/>
        </p:nvGraphicFramePr>
        <p:xfrm>
          <a:off x="4953000" y="393700"/>
          <a:ext cx="1003300" cy="444500"/>
        </p:xfrm>
        <a:graphic>
          <a:graphicData uri="http://schemas.openxmlformats.org/presentationml/2006/ole">
            <p:oleObj spid="_x0000_s47117" name="Equation" r:id="rId4" imgW="1002865" imgH="444307" progId="Equation.3">
              <p:embed/>
            </p:oleObj>
          </a:graphicData>
        </a:graphic>
      </p:graphicFrame>
      <p:graphicFrame>
        <p:nvGraphicFramePr>
          <p:cNvPr id="47118" name="Object 14"/>
          <p:cNvGraphicFramePr>
            <a:graphicFrameLocks noChangeAspect="1"/>
          </p:cNvGraphicFramePr>
          <p:nvPr/>
        </p:nvGraphicFramePr>
        <p:xfrm>
          <a:off x="6070600" y="381000"/>
          <a:ext cx="2159000" cy="444500"/>
        </p:xfrm>
        <a:graphic>
          <a:graphicData uri="http://schemas.openxmlformats.org/presentationml/2006/ole">
            <p:oleObj spid="_x0000_s47118" name="Equation" r:id="rId5" imgW="2159000" imgH="444500" progId="Equation.3">
              <p:embed/>
            </p:oleObj>
          </a:graphicData>
        </a:graphic>
      </p:graphicFrame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215900" y="992188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有定义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47121" name="Object 17"/>
          <p:cNvGraphicFramePr>
            <a:graphicFrameLocks noChangeAspect="1"/>
          </p:cNvGraphicFramePr>
          <p:nvPr/>
        </p:nvGraphicFramePr>
        <p:xfrm>
          <a:off x="2032000" y="1069975"/>
          <a:ext cx="2755900" cy="444500"/>
        </p:xfrm>
        <a:graphic>
          <a:graphicData uri="http://schemas.openxmlformats.org/presentationml/2006/ole">
            <p:oleObj spid="_x0000_s47121" name="Equation" r:id="rId6" imgW="2755900" imgH="444500" progId="Equation.3">
              <p:embed/>
            </p:oleObj>
          </a:graphicData>
        </a:graphic>
      </p:graphicFrame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1435100" y="990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2286000" y="17526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</a:t>
            </a:r>
          </a:p>
        </p:txBody>
      </p:sp>
      <p:graphicFrame>
        <p:nvGraphicFramePr>
          <p:cNvPr id="47127" name="Object 23"/>
          <p:cNvGraphicFramePr>
            <a:graphicFrameLocks noChangeAspect="1"/>
          </p:cNvGraphicFramePr>
          <p:nvPr/>
        </p:nvGraphicFramePr>
        <p:xfrm>
          <a:off x="2794000" y="1814513"/>
          <a:ext cx="2159000" cy="673100"/>
        </p:xfrm>
        <a:graphic>
          <a:graphicData uri="http://schemas.openxmlformats.org/presentationml/2006/ole">
            <p:oleObj spid="_x0000_s47127" name="Equation" r:id="rId7" imgW="2159000" imgH="673100" progId="Equation.3">
              <p:embed/>
            </p:oleObj>
          </a:graphicData>
        </a:graphic>
      </p:graphicFrame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4953000" y="1738313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47129" name="Object 25"/>
          <p:cNvGraphicFramePr>
            <a:graphicFrameLocks noChangeAspect="1"/>
          </p:cNvGraphicFramePr>
          <p:nvPr/>
        </p:nvGraphicFramePr>
        <p:xfrm>
          <a:off x="5486400" y="1851025"/>
          <a:ext cx="1143000" cy="393700"/>
        </p:xfrm>
        <a:graphic>
          <a:graphicData uri="http://schemas.openxmlformats.org/presentationml/2006/ole">
            <p:oleObj spid="_x0000_s47129" name="Equation" r:id="rId8" imgW="1143000" imgH="393700" progId="Equation.3">
              <p:embed/>
            </p:oleObj>
          </a:graphicData>
        </a:graphic>
      </p:graphicFrame>
      <p:graphicFrame>
        <p:nvGraphicFramePr>
          <p:cNvPr id="47130" name="Object 26"/>
          <p:cNvGraphicFramePr>
            <a:graphicFrameLocks noChangeAspect="1"/>
          </p:cNvGraphicFramePr>
          <p:nvPr/>
        </p:nvGraphicFramePr>
        <p:xfrm>
          <a:off x="6705600" y="1851025"/>
          <a:ext cx="1130300" cy="393700"/>
        </p:xfrm>
        <a:graphic>
          <a:graphicData uri="http://schemas.openxmlformats.org/presentationml/2006/ole">
            <p:oleObj spid="_x0000_s47130" name="Equation" r:id="rId9" imgW="1129810" imgH="393529" progId="Equation.3">
              <p:embed/>
            </p:oleObj>
          </a:graphicData>
        </a:graphic>
      </p:graphicFrame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7848600" y="1738313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47132" name="Object 28"/>
          <p:cNvGraphicFramePr>
            <a:graphicFrameLocks noChangeAspect="1"/>
          </p:cNvGraphicFramePr>
          <p:nvPr/>
        </p:nvGraphicFramePr>
        <p:xfrm>
          <a:off x="304800" y="2571750"/>
          <a:ext cx="2590800" cy="469900"/>
        </p:xfrm>
        <a:graphic>
          <a:graphicData uri="http://schemas.openxmlformats.org/presentationml/2006/ole">
            <p:oleObj spid="_x0000_s47132" name="Equation" r:id="rId10" imgW="2590800" imgH="469900" progId="Equation.3">
              <p:embed/>
            </p:oleObj>
          </a:graphicData>
        </a:graphic>
      </p:graphicFrame>
      <p:sp>
        <p:nvSpPr>
          <p:cNvPr id="47133" name="Text Box 29"/>
          <p:cNvSpPr txBox="1">
            <a:spLocks noChangeArrowheads="1"/>
          </p:cNvSpPr>
          <p:nvPr/>
        </p:nvSpPr>
        <p:spPr bwMode="auto">
          <a:xfrm>
            <a:off x="2895600" y="249555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47134" name="Object 30"/>
          <p:cNvGraphicFramePr>
            <a:graphicFrameLocks noChangeAspect="1"/>
          </p:cNvGraphicFramePr>
          <p:nvPr/>
        </p:nvGraphicFramePr>
        <p:xfrm>
          <a:off x="3414713" y="2578100"/>
          <a:ext cx="2082800" cy="469900"/>
        </p:xfrm>
        <a:graphic>
          <a:graphicData uri="http://schemas.openxmlformats.org/presentationml/2006/ole">
            <p:oleObj spid="_x0000_s47134" name="Equation" r:id="rId11" imgW="2082800" imgH="469900" progId="Equation.3">
              <p:embed/>
            </p:oleObj>
          </a:graphicData>
        </a:graphic>
      </p:graphicFrame>
      <p:graphicFrame>
        <p:nvGraphicFramePr>
          <p:cNvPr id="47135" name="Object 31"/>
          <p:cNvGraphicFramePr>
            <a:graphicFrameLocks noChangeAspect="1"/>
          </p:cNvGraphicFramePr>
          <p:nvPr/>
        </p:nvGraphicFramePr>
        <p:xfrm>
          <a:off x="685800" y="3249613"/>
          <a:ext cx="1066800" cy="444500"/>
        </p:xfrm>
        <a:graphic>
          <a:graphicData uri="http://schemas.openxmlformats.org/presentationml/2006/ole">
            <p:oleObj spid="_x0000_s47135" name="Equation" r:id="rId12" imgW="1066337" imgH="444307" progId="Equation.3">
              <p:embed/>
            </p:oleObj>
          </a:graphicData>
        </a:graphic>
      </p:graphicFrame>
      <p:graphicFrame>
        <p:nvGraphicFramePr>
          <p:cNvPr id="47136" name="Object 32"/>
          <p:cNvGraphicFramePr>
            <a:graphicFrameLocks noChangeAspect="1"/>
          </p:cNvGraphicFramePr>
          <p:nvPr/>
        </p:nvGraphicFramePr>
        <p:xfrm>
          <a:off x="1828800" y="3232150"/>
          <a:ext cx="2159000" cy="444500"/>
        </p:xfrm>
        <a:graphic>
          <a:graphicData uri="http://schemas.openxmlformats.org/presentationml/2006/ole">
            <p:oleObj spid="_x0000_s47136" name="Equation" r:id="rId13" imgW="2159000" imgH="444500" progId="Equation.3">
              <p:embed/>
            </p:oleObj>
          </a:graphicData>
        </a:graphic>
      </p:graphicFrame>
      <p:sp>
        <p:nvSpPr>
          <p:cNvPr id="47137" name="Text Box 33"/>
          <p:cNvSpPr txBox="1">
            <a:spLocks noChangeArrowheads="1"/>
          </p:cNvSpPr>
          <p:nvPr/>
        </p:nvSpPr>
        <p:spPr bwMode="auto">
          <a:xfrm>
            <a:off x="3962400" y="32004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有定义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graphicFrame>
        <p:nvGraphicFramePr>
          <p:cNvPr id="47138" name="Object 34"/>
          <p:cNvGraphicFramePr>
            <a:graphicFrameLocks noChangeAspect="1"/>
          </p:cNvGraphicFramePr>
          <p:nvPr/>
        </p:nvGraphicFramePr>
        <p:xfrm>
          <a:off x="5854700" y="3248025"/>
          <a:ext cx="2755900" cy="444500"/>
        </p:xfrm>
        <a:graphic>
          <a:graphicData uri="http://schemas.openxmlformats.org/presentationml/2006/ole">
            <p:oleObj spid="_x0000_s47138" name="Equation" r:id="rId14" imgW="2755900" imgH="444500" progId="Equation.3">
              <p:embed/>
            </p:oleObj>
          </a:graphicData>
        </a:graphic>
      </p:graphicFrame>
      <p:sp>
        <p:nvSpPr>
          <p:cNvPr id="47139" name="Text Box 35"/>
          <p:cNvSpPr txBox="1">
            <a:spLocks noChangeArrowheads="1"/>
          </p:cNvSpPr>
          <p:nvPr/>
        </p:nvSpPr>
        <p:spPr bwMode="auto">
          <a:xfrm>
            <a:off x="762000" y="3824288"/>
            <a:ext cx="175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对上述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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47141" name="Object 37"/>
          <p:cNvGraphicFramePr>
            <a:graphicFrameLocks noChangeAspect="1"/>
          </p:cNvGraphicFramePr>
          <p:nvPr/>
        </p:nvGraphicFramePr>
        <p:xfrm>
          <a:off x="3606800" y="3917950"/>
          <a:ext cx="889000" cy="317500"/>
        </p:xfrm>
        <a:graphic>
          <a:graphicData uri="http://schemas.openxmlformats.org/presentationml/2006/ole">
            <p:oleObj spid="_x0000_s47141" name="Equation" r:id="rId15" imgW="888614" imgH="317362" progId="Equation.3">
              <p:embed/>
            </p:oleObj>
          </a:graphicData>
        </a:graphic>
      </p:graphicFrame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4419600" y="3787775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47143" name="Object 39"/>
          <p:cNvGraphicFramePr>
            <a:graphicFrameLocks noChangeAspect="1"/>
          </p:cNvGraphicFramePr>
          <p:nvPr/>
        </p:nvGraphicFramePr>
        <p:xfrm>
          <a:off x="5486400" y="3867150"/>
          <a:ext cx="2362200" cy="469900"/>
        </p:xfrm>
        <a:graphic>
          <a:graphicData uri="http://schemas.openxmlformats.org/presentationml/2006/ole">
            <p:oleObj spid="_x0000_s47143" name="Equation" r:id="rId16" imgW="2362200" imgH="469900" progId="Equation.3">
              <p:embed/>
            </p:oleObj>
          </a:graphicData>
        </a:graphic>
      </p:graphicFrame>
      <p:sp>
        <p:nvSpPr>
          <p:cNvPr id="47144" name="Text Box 40"/>
          <p:cNvSpPr txBox="1">
            <a:spLocks noChangeArrowheads="1"/>
          </p:cNvSpPr>
          <p:nvPr/>
        </p:nvSpPr>
        <p:spPr bwMode="auto">
          <a:xfrm>
            <a:off x="152400" y="44196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于是当</a:t>
            </a:r>
          </a:p>
        </p:txBody>
      </p:sp>
      <p:graphicFrame>
        <p:nvGraphicFramePr>
          <p:cNvPr id="47145" name="Object 41"/>
          <p:cNvGraphicFramePr>
            <a:graphicFrameLocks noChangeAspect="1"/>
          </p:cNvGraphicFramePr>
          <p:nvPr/>
        </p:nvGraphicFramePr>
        <p:xfrm>
          <a:off x="1371600" y="4565650"/>
          <a:ext cx="889000" cy="317500"/>
        </p:xfrm>
        <a:graphic>
          <a:graphicData uri="http://schemas.openxmlformats.org/presentationml/2006/ole">
            <p:oleObj spid="_x0000_s47145" name="Equation" r:id="rId17" imgW="888614" imgH="317362" progId="Equation.3">
              <p:embed/>
            </p:oleObj>
          </a:graphicData>
        </a:graphic>
      </p:graphicFrame>
      <p:sp>
        <p:nvSpPr>
          <p:cNvPr id="47146" name="Text Box 42"/>
          <p:cNvSpPr txBox="1">
            <a:spLocks noChangeArrowheads="1"/>
          </p:cNvSpPr>
          <p:nvPr/>
        </p:nvSpPr>
        <p:spPr bwMode="auto">
          <a:xfrm>
            <a:off x="2209800" y="4419600"/>
            <a:ext cx="735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</a:p>
        </p:txBody>
      </p:sp>
      <p:graphicFrame>
        <p:nvGraphicFramePr>
          <p:cNvPr id="47147" name="Object 43"/>
          <p:cNvGraphicFramePr>
            <a:graphicFrameLocks noChangeAspect="1"/>
          </p:cNvGraphicFramePr>
          <p:nvPr/>
        </p:nvGraphicFramePr>
        <p:xfrm>
          <a:off x="2743200" y="4476750"/>
          <a:ext cx="2247900" cy="469900"/>
        </p:xfrm>
        <a:graphic>
          <a:graphicData uri="http://schemas.openxmlformats.org/presentationml/2006/ole">
            <p:oleObj spid="_x0000_s47147" name="Equation" r:id="rId18" imgW="2247900" imgH="469900" progId="Equation.3">
              <p:embed/>
            </p:oleObj>
          </a:graphicData>
        </a:graphic>
      </p:graphicFrame>
      <p:sp>
        <p:nvSpPr>
          <p:cNvPr id="47148" name="Text Box 44"/>
          <p:cNvSpPr txBox="1">
            <a:spLocks noChangeArrowheads="1"/>
          </p:cNvSpPr>
          <p:nvPr/>
        </p:nvSpPr>
        <p:spPr bwMode="auto">
          <a:xfrm>
            <a:off x="228600" y="502285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47149" name="Object 45"/>
          <p:cNvGraphicFramePr>
            <a:graphicFrameLocks noChangeAspect="1"/>
          </p:cNvGraphicFramePr>
          <p:nvPr/>
        </p:nvGraphicFramePr>
        <p:xfrm>
          <a:off x="1981200" y="5092700"/>
          <a:ext cx="2197100" cy="609600"/>
        </p:xfrm>
        <a:graphic>
          <a:graphicData uri="http://schemas.openxmlformats.org/presentationml/2006/ole">
            <p:oleObj spid="_x0000_s47149" name="Equation" r:id="rId19" imgW="2197100" imgH="609600" progId="Equation.3">
              <p:embed/>
            </p:oleObj>
          </a:graphicData>
        </a:graphic>
      </p:graphicFrame>
      <p:sp>
        <p:nvSpPr>
          <p:cNvPr id="47153" name="Text Box 49"/>
          <p:cNvSpPr txBox="1">
            <a:spLocks noChangeArrowheads="1"/>
          </p:cNvSpPr>
          <p:nvPr/>
        </p:nvSpPr>
        <p:spPr bwMode="auto">
          <a:xfrm>
            <a:off x="1828800" y="5805488"/>
            <a:ext cx="3962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可用反证法证明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 </a:t>
            </a:r>
            <a:r>
              <a:rPr kumimoji="1" lang="en-US" altLang="zh-CN" sz="24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zh-CN" altLang="en-US" sz="2400">
                <a:latin typeface="Times New Roman" pitchFamily="18" charset="0"/>
                <a:ea typeface="楷体_GB2312" pitchFamily="49" charset="-122"/>
              </a:rPr>
              <a:t>略</a:t>
            </a:r>
            <a:r>
              <a:rPr kumimoji="1" lang="en-US" altLang="zh-CN" sz="2400">
                <a:latin typeface="Times New Roman" pitchFamily="18" charset="0"/>
                <a:ea typeface="楷体_GB2312" pitchFamily="49" charset="-122"/>
              </a:rPr>
              <a:t>)</a:t>
            </a:r>
          </a:p>
        </p:txBody>
      </p:sp>
      <p:graphicFrame>
        <p:nvGraphicFramePr>
          <p:cNvPr id="47154" name="Object 50"/>
          <p:cNvGraphicFramePr>
            <a:graphicFrameLocks noChangeAspect="1"/>
          </p:cNvGraphicFramePr>
          <p:nvPr/>
        </p:nvGraphicFramePr>
        <p:xfrm>
          <a:off x="5245100" y="1068388"/>
          <a:ext cx="2222500" cy="609600"/>
        </p:xfrm>
        <a:graphic>
          <a:graphicData uri="http://schemas.openxmlformats.org/presentationml/2006/ole">
            <p:oleObj spid="_x0000_s47154" name="Equation" r:id="rId20" imgW="2222500" imgH="609600" progId="Equation.3">
              <p:embed/>
            </p:oleObj>
          </a:graphicData>
        </a:graphic>
      </p:graphicFrame>
      <p:sp>
        <p:nvSpPr>
          <p:cNvPr id="47155" name="Text Box 51"/>
          <p:cNvSpPr txBox="1">
            <a:spLocks noChangeArrowheads="1"/>
          </p:cNvSpPr>
          <p:nvPr/>
        </p:nvSpPr>
        <p:spPr bwMode="auto">
          <a:xfrm>
            <a:off x="4787900" y="992188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sp>
        <p:nvSpPr>
          <p:cNvPr id="47156" name="Text Box 52"/>
          <p:cNvSpPr txBox="1">
            <a:spLocks noChangeArrowheads="1"/>
          </p:cNvSpPr>
          <p:nvPr/>
        </p:nvSpPr>
        <p:spPr bwMode="auto">
          <a:xfrm>
            <a:off x="533400" y="1738313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证：</a:t>
            </a:r>
          </a:p>
        </p:txBody>
      </p:sp>
      <p:sp>
        <p:nvSpPr>
          <p:cNvPr id="47179" name="Text Box 75"/>
          <p:cNvSpPr txBox="1">
            <a:spLocks noChangeArrowheads="1"/>
          </p:cNvSpPr>
          <p:nvPr/>
        </p:nvSpPr>
        <p:spPr bwMode="auto">
          <a:xfrm>
            <a:off x="3124200" y="38242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 </a:t>
            </a:r>
          </a:p>
        </p:txBody>
      </p:sp>
      <p:grpSp>
        <p:nvGrpSpPr>
          <p:cNvPr id="47226" name="Group 122"/>
          <p:cNvGrpSpPr>
            <a:grpSpLocks/>
          </p:cNvGrpSpPr>
          <p:nvPr/>
        </p:nvGrpSpPr>
        <p:grpSpPr bwMode="auto">
          <a:xfrm>
            <a:off x="6470650" y="5029200"/>
            <a:ext cx="1312863" cy="514350"/>
            <a:chOff x="4083" y="3216"/>
            <a:chExt cx="827" cy="324"/>
          </a:xfrm>
        </p:grpSpPr>
        <p:sp>
          <p:nvSpPr>
            <p:cNvPr id="47181" name="Line 77"/>
            <p:cNvSpPr>
              <a:spLocks noChangeShapeType="1"/>
            </p:cNvSpPr>
            <p:nvPr/>
          </p:nvSpPr>
          <p:spPr bwMode="auto">
            <a:xfrm>
              <a:off x="4083" y="3216"/>
              <a:ext cx="2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47182" name="Line 78"/>
            <p:cNvSpPr>
              <a:spLocks noChangeShapeType="1"/>
            </p:cNvSpPr>
            <p:nvPr/>
          </p:nvSpPr>
          <p:spPr bwMode="auto">
            <a:xfrm>
              <a:off x="4083" y="3540"/>
              <a:ext cx="2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47107" name="Rectangle 3"/>
            <p:cNvSpPr>
              <a:spLocks noChangeArrowheads="1"/>
            </p:cNvSpPr>
            <p:nvPr/>
          </p:nvSpPr>
          <p:spPr bwMode="auto">
            <a:xfrm>
              <a:off x="4335" y="3216"/>
              <a:ext cx="575" cy="324"/>
            </a:xfrm>
            <a:prstGeom prst="rect">
              <a:avLst/>
            </a:prstGeom>
            <a:solidFill>
              <a:srgbClr val="3366FF"/>
            </a:solidFill>
            <a:ln w="222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47163" name="Group 59"/>
          <p:cNvGrpSpPr>
            <a:grpSpLocks/>
          </p:cNvGrpSpPr>
          <p:nvPr/>
        </p:nvGrpSpPr>
        <p:grpSpPr bwMode="auto">
          <a:xfrm>
            <a:off x="6470650" y="5029200"/>
            <a:ext cx="284163" cy="514350"/>
            <a:chOff x="4080" y="3264"/>
            <a:chExt cx="240" cy="432"/>
          </a:xfrm>
        </p:grpSpPr>
        <p:sp>
          <p:nvSpPr>
            <p:cNvPr id="47164" name="Line 60"/>
            <p:cNvSpPr>
              <a:spLocks noChangeShapeType="1"/>
            </p:cNvSpPr>
            <p:nvPr/>
          </p:nvSpPr>
          <p:spPr bwMode="auto">
            <a:xfrm flipV="1">
              <a:off x="4080" y="3264"/>
              <a:ext cx="0" cy="432"/>
            </a:xfrm>
            <a:prstGeom prst="line">
              <a:avLst/>
            </a:prstGeom>
            <a:noFill/>
            <a:ln w="28575">
              <a:solidFill>
                <a:srgbClr val="00FF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47165" name="Object 61"/>
            <p:cNvGraphicFramePr>
              <a:graphicFrameLocks noChangeAspect="1"/>
            </p:cNvGraphicFramePr>
            <p:nvPr/>
          </p:nvGraphicFramePr>
          <p:xfrm>
            <a:off x="4105" y="3456"/>
            <a:ext cx="215" cy="236"/>
          </p:xfrm>
          <a:graphic>
            <a:graphicData uri="http://schemas.openxmlformats.org/presentationml/2006/ole">
              <p:oleObj spid="_x0000_s47165" name="Equation" r:id="rId21" imgW="126835" imgH="139518" progId="Equation.3">
                <p:embed/>
              </p:oleObj>
            </a:graphicData>
          </a:graphic>
        </p:graphicFrame>
        <p:graphicFrame>
          <p:nvGraphicFramePr>
            <p:cNvPr id="47166" name="Object 62"/>
            <p:cNvGraphicFramePr>
              <a:graphicFrameLocks noChangeAspect="1"/>
            </p:cNvGraphicFramePr>
            <p:nvPr/>
          </p:nvGraphicFramePr>
          <p:xfrm>
            <a:off x="4105" y="3264"/>
            <a:ext cx="215" cy="236"/>
          </p:xfrm>
          <a:graphic>
            <a:graphicData uri="http://schemas.openxmlformats.org/presentationml/2006/ole">
              <p:oleObj spid="_x0000_s47166" name="Equation" r:id="rId22" imgW="126835" imgH="139518" progId="Equation.3">
                <p:embed/>
              </p:oleObj>
            </a:graphicData>
          </a:graphic>
        </p:graphicFrame>
      </p:grpSp>
      <p:grpSp>
        <p:nvGrpSpPr>
          <p:cNvPr id="47108" name="Group 4"/>
          <p:cNvGrpSpPr>
            <a:grpSpLocks/>
          </p:cNvGrpSpPr>
          <p:nvPr/>
        </p:nvGrpSpPr>
        <p:grpSpPr bwMode="auto">
          <a:xfrm>
            <a:off x="6184900" y="4572000"/>
            <a:ext cx="2197100" cy="1538288"/>
            <a:chOff x="3840" y="2880"/>
            <a:chExt cx="1847" cy="1291"/>
          </a:xfrm>
        </p:grpSpPr>
        <p:sp>
          <p:nvSpPr>
            <p:cNvPr id="47109" name="Line 5"/>
            <p:cNvSpPr>
              <a:spLocks noChangeShapeType="1"/>
            </p:cNvSpPr>
            <p:nvPr/>
          </p:nvSpPr>
          <p:spPr bwMode="auto">
            <a:xfrm>
              <a:off x="4080" y="3936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47110" name="Line 6"/>
            <p:cNvSpPr>
              <a:spLocks noChangeShapeType="1"/>
            </p:cNvSpPr>
            <p:nvPr/>
          </p:nvSpPr>
          <p:spPr bwMode="auto">
            <a:xfrm flipV="1">
              <a:off x="4080" y="2880"/>
              <a:ext cx="0" cy="1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47111" name="Object 7"/>
            <p:cNvGraphicFramePr>
              <a:graphicFrameLocks noChangeAspect="1"/>
            </p:cNvGraphicFramePr>
            <p:nvPr/>
          </p:nvGraphicFramePr>
          <p:xfrm>
            <a:off x="5472" y="3936"/>
            <a:ext cx="215" cy="235"/>
          </p:xfrm>
          <a:graphic>
            <a:graphicData uri="http://schemas.openxmlformats.org/presentationml/2006/ole">
              <p:oleObj spid="_x0000_s47111" name="Equation" r:id="rId23" imgW="126835" imgH="139518" progId="Equation.3">
                <p:embed/>
              </p:oleObj>
            </a:graphicData>
          </a:graphic>
        </p:graphicFrame>
        <p:graphicFrame>
          <p:nvGraphicFramePr>
            <p:cNvPr id="47112" name="Object 8"/>
            <p:cNvGraphicFramePr>
              <a:graphicFrameLocks noChangeAspect="1"/>
            </p:cNvGraphicFramePr>
            <p:nvPr/>
          </p:nvGraphicFramePr>
          <p:xfrm>
            <a:off x="3840" y="2890"/>
            <a:ext cx="237" cy="279"/>
          </p:xfrm>
          <a:graphic>
            <a:graphicData uri="http://schemas.openxmlformats.org/presentationml/2006/ole">
              <p:oleObj spid="_x0000_s47112" name="Equation" r:id="rId24" imgW="139579" imgH="164957" progId="Equation.3">
                <p:embed/>
              </p:oleObj>
            </a:graphicData>
          </a:graphic>
        </p:graphicFrame>
      </p:grpSp>
      <p:grpSp>
        <p:nvGrpSpPr>
          <p:cNvPr id="47157" name="Group 53"/>
          <p:cNvGrpSpPr>
            <a:grpSpLocks/>
          </p:cNvGrpSpPr>
          <p:nvPr/>
        </p:nvGrpSpPr>
        <p:grpSpPr bwMode="auto">
          <a:xfrm>
            <a:off x="6870700" y="5029200"/>
            <a:ext cx="912813" cy="800100"/>
            <a:chOff x="4416" y="3264"/>
            <a:chExt cx="768" cy="672"/>
          </a:xfrm>
        </p:grpSpPr>
        <p:sp>
          <p:nvSpPr>
            <p:cNvPr id="47158" name="Line 54"/>
            <p:cNvSpPr>
              <a:spLocks noChangeShapeType="1"/>
            </p:cNvSpPr>
            <p:nvPr/>
          </p:nvSpPr>
          <p:spPr bwMode="auto">
            <a:xfrm flipV="1">
              <a:off x="4416" y="326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47159" name="Line 55"/>
            <p:cNvSpPr>
              <a:spLocks noChangeShapeType="1"/>
            </p:cNvSpPr>
            <p:nvPr/>
          </p:nvSpPr>
          <p:spPr bwMode="auto">
            <a:xfrm flipV="1">
              <a:off x="5184" y="326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47160" name="Group 56"/>
          <p:cNvGrpSpPr>
            <a:grpSpLocks/>
          </p:cNvGrpSpPr>
          <p:nvPr/>
        </p:nvGrpSpPr>
        <p:grpSpPr bwMode="auto">
          <a:xfrm>
            <a:off x="6154738" y="5086350"/>
            <a:ext cx="327025" cy="333375"/>
            <a:chOff x="3792" y="3312"/>
            <a:chExt cx="274" cy="279"/>
          </a:xfrm>
        </p:grpSpPr>
        <p:sp>
          <p:nvSpPr>
            <p:cNvPr id="47161" name="Oval 57"/>
            <p:cNvSpPr>
              <a:spLocks noChangeArrowheads="1"/>
            </p:cNvSpPr>
            <p:nvPr/>
          </p:nvSpPr>
          <p:spPr bwMode="auto">
            <a:xfrm>
              <a:off x="4032" y="3456"/>
              <a:ext cx="34" cy="3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graphicFrame>
          <p:nvGraphicFramePr>
            <p:cNvPr id="47162" name="Object 58"/>
            <p:cNvGraphicFramePr>
              <a:graphicFrameLocks noChangeAspect="1"/>
            </p:cNvGraphicFramePr>
            <p:nvPr/>
          </p:nvGraphicFramePr>
          <p:xfrm>
            <a:off x="3792" y="3312"/>
            <a:ext cx="258" cy="279"/>
          </p:xfrm>
          <a:graphic>
            <a:graphicData uri="http://schemas.openxmlformats.org/presentationml/2006/ole">
              <p:oleObj spid="_x0000_s47162" name="Equation" r:id="rId25" imgW="152268" imgH="164957" progId="Equation.3">
                <p:embed/>
              </p:oleObj>
            </a:graphicData>
          </a:graphic>
        </p:graphicFrame>
      </p:grpSp>
      <p:grpSp>
        <p:nvGrpSpPr>
          <p:cNvPr id="47167" name="Group 63"/>
          <p:cNvGrpSpPr>
            <a:grpSpLocks/>
          </p:cNvGrpSpPr>
          <p:nvPr/>
        </p:nvGrpSpPr>
        <p:grpSpPr bwMode="auto">
          <a:xfrm>
            <a:off x="6870700" y="5816600"/>
            <a:ext cx="912813" cy="371475"/>
            <a:chOff x="4416" y="3924"/>
            <a:chExt cx="768" cy="312"/>
          </a:xfrm>
        </p:grpSpPr>
        <p:sp>
          <p:nvSpPr>
            <p:cNvPr id="47168" name="Line 64"/>
            <p:cNvSpPr>
              <a:spLocks noChangeShapeType="1"/>
            </p:cNvSpPr>
            <p:nvPr/>
          </p:nvSpPr>
          <p:spPr bwMode="auto">
            <a:xfrm>
              <a:off x="4416" y="3936"/>
              <a:ext cx="768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47169" name="Object 65"/>
            <p:cNvGraphicFramePr>
              <a:graphicFrameLocks noChangeAspect="1"/>
            </p:cNvGraphicFramePr>
            <p:nvPr/>
          </p:nvGraphicFramePr>
          <p:xfrm>
            <a:off x="4464" y="3936"/>
            <a:ext cx="237" cy="300"/>
          </p:xfrm>
          <a:graphic>
            <a:graphicData uri="http://schemas.openxmlformats.org/presentationml/2006/ole">
              <p:oleObj spid="_x0000_s47169" name="Equation" r:id="rId26" imgW="139579" imgH="177646" progId="Equation.3">
                <p:embed/>
              </p:oleObj>
            </a:graphicData>
          </a:graphic>
        </p:graphicFrame>
        <p:graphicFrame>
          <p:nvGraphicFramePr>
            <p:cNvPr id="47170" name="Object 66"/>
            <p:cNvGraphicFramePr>
              <a:graphicFrameLocks noChangeAspect="1"/>
            </p:cNvGraphicFramePr>
            <p:nvPr/>
          </p:nvGraphicFramePr>
          <p:xfrm>
            <a:off x="4947" y="3924"/>
            <a:ext cx="237" cy="300"/>
          </p:xfrm>
          <a:graphic>
            <a:graphicData uri="http://schemas.openxmlformats.org/presentationml/2006/ole">
              <p:oleObj spid="_x0000_s47170" name="Equation" r:id="rId27" imgW="139579" imgH="177646" progId="Equation.3">
                <p:embed/>
              </p:oleObj>
            </a:graphicData>
          </a:graphic>
        </p:graphicFrame>
      </p:grpSp>
      <p:sp>
        <p:nvSpPr>
          <p:cNvPr id="47171" name="Oval 67"/>
          <p:cNvSpPr>
            <a:spLocks noChangeArrowheads="1"/>
          </p:cNvSpPr>
          <p:nvPr/>
        </p:nvSpPr>
        <p:spPr bwMode="auto">
          <a:xfrm>
            <a:off x="6926263" y="5799138"/>
            <a:ext cx="49212" cy="49212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47172" name="Oval 68"/>
          <p:cNvSpPr>
            <a:spLocks noChangeArrowheads="1"/>
          </p:cNvSpPr>
          <p:nvPr/>
        </p:nvSpPr>
        <p:spPr bwMode="auto">
          <a:xfrm>
            <a:off x="7620000" y="5799138"/>
            <a:ext cx="49213" cy="49212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47173" name="Oval 69"/>
          <p:cNvSpPr>
            <a:spLocks noChangeArrowheads="1"/>
          </p:cNvSpPr>
          <p:nvPr/>
        </p:nvSpPr>
        <p:spPr bwMode="auto">
          <a:xfrm>
            <a:off x="7154863" y="5799138"/>
            <a:ext cx="49212" cy="49212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47175" name="Oval 71"/>
          <p:cNvSpPr>
            <a:spLocks noChangeArrowheads="1"/>
          </p:cNvSpPr>
          <p:nvPr/>
        </p:nvSpPr>
        <p:spPr bwMode="auto">
          <a:xfrm>
            <a:off x="7042150" y="5799138"/>
            <a:ext cx="47625" cy="49212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47183" name="Freeform 79"/>
          <p:cNvSpPr>
            <a:spLocks/>
          </p:cNvSpPr>
          <p:nvPr/>
        </p:nvSpPr>
        <p:spPr bwMode="auto">
          <a:xfrm>
            <a:off x="6640513" y="4867275"/>
            <a:ext cx="1600200" cy="585788"/>
          </a:xfrm>
          <a:custGeom>
            <a:avLst/>
            <a:gdLst/>
            <a:ahLst/>
            <a:cxnLst>
              <a:cxn ang="0">
                <a:pos x="0" y="624"/>
              </a:cxn>
              <a:cxn ang="0">
                <a:pos x="144" y="384"/>
              </a:cxn>
              <a:cxn ang="0">
                <a:pos x="528" y="432"/>
              </a:cxn>
              <a:cxn ang="0">
                <a:pos x="864" y="288"/>
              </a:cxn>
              <a:cxn ang="0">
                <a:pos x="1200" y="0"/>
              </a:cxn>
            </a:cxnLst>
            <a:rect l="0" t="0" r="r" b="b"/>
            <a:pathLst>
              <a:path w="1200" h="624">
                <a:moveTo>
                  <a:pt x="0" y="624"/>
                </a:moveTo>
                <a:cubicBezTo>
                  <a:pt x="28" y="520"/>
                  <a:pt x="56" y="416"/>
                  <a:pt x="144" y="384"/>
                </a:cubicBezTo>
                <a:cubicBezTo>
                  <a:pt x="232" y="352"/>
                  <a:pt x="408" y="448"/>
                  <a:pt x="528" y="432"/>
                </a:cubicBezTo>
                <a:cubicBezTo>
                  <a:pt x="648" y="416"/>
                  <a:pt x="752" y="360"/>
                  <a:pt x="864" y="288"/>
                </a:cubicBezTo>
                <a:cubicBezTo>
                  <a:pt x="976" y="216"/>
                  <a:pt x="1088" y="108"/>
                  <a:pt x="1200" y="0"/>
                </a:cubicBezTo>
              </a:path>
            </a:pathLst>
          </a:custGeom>
          <a:noFill/>
          <a:ln w="222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47174" name="Oval 70"/>
          <p:cNvSpPr>
            <a:spLocks noChangeArrowheads="1"/>
          </p:cNvSpPr>
          <p:nvPr/>
        </p:nvSpPr>
        <p:spPr bwMode="auto">
          <a:xfrm>
            <a:off x="7505700" y="5799138"/>
            <a:ext cx="49213" cy="49212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47186" name="Object 82"/>
          <p:cNvGraphicFramePr>
            <a:graphicFrameLocks noChangeAspect="1"/>
          </p:cNvGraphicFramePr>
          <p:nvPr/>
        </p:nvGraphicFramePr>
        <p:xfrm>
          <a:off x="2393950" y="3930650"/>
          <a:ext cx="787400" cy="393700"/>
        </p:xfrm>
        <a:graphic>
          <a:graphicData uri="http://schemas.openxmlformats.org/presentationml/2006/ole">
            <p:oleObj spid="_x0000_s47186" name="Equation" r:id="rId28" imgW="787058" imgH="393529" progId="Equation.3">
              <p:embed/>
            </p:oleObj>
          </a:graphicData>
        </a:graphic>
      </p:graphicFrame>
      <p:grpSp>
        <p:nvGrpSpPr>
          <p:cNvPr id="47191" name="Group 87"/>
          <p:cNvGrpSpPr>
            <a:grpSpLocks/>
          </p:cNvGrpSpPr>
          <p:nvPr/>
        </p:nvGrpSpPr>
        <p:grpSpPr bwMode="auto">
          <a:xfrm>
            <a:off x="1219200" y="1690688"/>
            <a:ext cx="1524000" cy="519112"/>
            <a:chOff x="768" y="864"/>
            <a:chExt cx="960" cy="327"/>
          </a:xfrm>
        </p:grpSpPr>
        <p:sp>
          <p:nvSpPr>
            <p:cNvPr id="47188" name="Text Box 84"/>
            <p:cNvSpPr txBox="1">
              <a:spLocks noChangeArrowheads="1"/>
            </p:cNvSpPr>
            <p:nvPr/>
          </p:nvSpPr>
          <p:spPr bwMode="auto">
            <a:xfrm>
              <a:off x="768" y="864"/>
              <a:ext cx="9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800">
                  <a:latin typeface="Times New Roman" pitchFamily="18" charset="0"/>
                  <a:ea typeface="楷体_GB2312" pitchFamily="49" charset="-122"/>
                </a:rPr>
                <a:t>“      ”</a:t>
              </a:r>
            </a:p>
          </p:txBody>
        </p:sp>
        <p:sp>
          <p:nvSpPr>
            <p:cNvPr id="47187" name="AutoShape 83"/>
            <p:cNvSpPr>
              <a:spLocks noChangeArrowheads="1"/>
            </p:cNvSpPr>
            <p:nvPr/>
          </p:nvSpPr>
          <p:spPr bwMode="auto">
            <a:xfrm>
              <a:off x="960" y="1056"/>
              <a:ext cx="336" cy="96"/>
            </a:xfrm>
            <a:prstGeom prst="rightArrow">
              <a:avLst>
                <a:gd name="adj1" fmla="val 50000"/>
                <a:gd name="adj2" fmla="val 875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47192" name="Group 88"/>
          <p:cNvGrpSpPr>
            <a:grpSpLocks/>
          </p:cNvGrpSpPr>
          <p:nvPr/>
        </p:nvGrpSpPr>
        <p:grpSpPr bwMode="auto">
          <a:xfrm>
            <a:off x="762000" y="5715000"/>
            <a:ext cx="1524000" cy="519113"/>
            <a:chOff x="1584" y="912"/>
            <a:chExt cx="960" cy="327"/>
          </a:xfrm>
        </p:grpSpPr>
        <p:sp>
          <p:nvSpPr>
            <p:cNvPr id="47190" name="Text Box 86"/>
            <p:cNvSpPr txBox="1">
              <a:spLocks noChangeArrowheads="1"/>
            </p:cNvSpPr>
            <p:nvPr/>
          </p:nvSpPr>
          <p:spPr bwMode="auto">
            <a:xfrm>
              <a:off x="1584" y="912"/>
              <a:ext cx="9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800">
                  <a:latin typeface="Times New Roman" pitchFamily="18" charset="0"/>
                  <a:ea typeface="楷体_GB2312" pitchFamily="49" charset="-122"/>
                </a:rPr>
                <a:t>“        ”</a:t>
              </a:r>
            </a:p>
          </p:txBody>
        </p:sp>
        <p:sp>
          <p:nvSpPr>
            <p:cNvPr id="47189" name="AutoShape 85"/>
            <p:cNvSpPr>
              <a:spLocks noChangeArrowheads="1"/>
            </p:cNvSpPr>
            <p:nvPr/>
          </p:nvSpPr>
          <p:spPr bwMode="auto">
            <a:xfrm>
              <a:off x="1776" y="1104"/>
              <a:ext cx="336" cy="95"/>
            </a:xfrm>
            <a:prstGeom prst="leftArrow">
              <a:avLst>
                <a:gd name="adj1" fmla="val 50000"/>
                <a:gd name="adj2" fmla="val 8842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7193" name="Line 89"/>
          <p:cNvSpPr>
            <a:spLocks noChangeShapeType="1"/>
          </p:cNvSpPr>
          <p:nvPr/>
        </p:nvSpPr>
        <p:spPr bwMode="auto">
          <a:xfrm>
            <a:off x="333375" y="1676400"/>
            <a:ext cx="8277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grpSp>
        <p:nvGrpSpPr>
          <p:cNvPr id="47227" name="Group 123"/>
          <p:cNvGrpSpPr>
            <a:grpSpLocks/>
          </p:cNvGrpSpPr>
          <p:nvPr/>
        </p:nvGrpSpPr>
        <p:grpSpPr bwMode="auto">
          <a:xfrm>
            <a:off x="7234238" y="5257800"/>
            <a:ext cx="331787" cy="981075"/>
            <a:chOff x="4557" y="3355"/>
            <a:chExt cx="209" cy="618"/>
          </a:xfrm>
        </p:grpSpPr>
        <p:grpSp>
          <p:nvGrpSpPr>
            <p:cNvPr id="47176" name="Group 72"/>
            <p:cNvGrpSpPr>
              <a:grpSpLocks/>
            </p:cNvGrpSpPr>
            <p:nvPr/>
          </p:nvGrpSpPr>
          <p:grpSpPr bwMode="auto">
            <a:xfrm>
              <a:off x="4557" y="3683"/>
              <a:ext cx="209" cy="290"/>
              <a:chOff x="4713" y="3886"/>
              <a:chExt cx="279" cy="386"/>
            </a:xfrm>
          </p:grpSpPr>
          <p:graphicFrame>
            <p:nvGraphicFramePr>
              <p:cNvPr id="47177" name="Object 73"/>
              <p:cNvGraphicFramePr>
                <a:graphicFrameLocks noChangeAspect="1"/>
              </p:cNvGraphicFramePr>
              <p:nvPr/>
            </p:nvGraphicFramePr>
            <p:xfrm>
              <a:off x="4713" y="3886"/>
              <a:ext cx="279" cy="386"/>
            </p:xfrm>
            <a:graphic>
              <a:graphicData uri="http://schemas.openxmlformats.org/presentationml/2006/ole">
                <p:oleObj spid="_x0000_s47177" name="Equation" r:id="rId29" imgW="165028" imgH="228501" progId="Equation.3">
                  <p:embed/>
                </p:oleObj>
              </a:graphicData>
            </a:graphic>
          </p:graphicFrame>
          <p:sp>
            <p:nvSpPr>
              <p:cNvPr id="47178" name="Oval 74"/>
              <p:cNvSpPr>
                <a:spLocks noChangeArrowheads="1"/>
              </p:cNvSpPr>
              <p:nvPr/>
            </p:nvSpPr>
            <p:spPr bwMode="auto">
              <a:xfrm>
                <a:off x="4800" y="3912"/>
                <a:ext cx="34" cy="3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47185" name="Line 81"/>
            <p:cNvSpPr>
              <a:spLocks noChangeShapeType="1"/>
            </p:cNvSpPr>
            <p:nvPr/>
          </p:nvSpPr>
          <p:spPr bwMode="auto">
            <a:xfrm>
              <a:off x="4629" y="3361"/>
              <a:ext cx="0" cy="3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47184" name="Oval 80"/>
            <p:cNvSpPr>
              <a:spLocks noChangeArrowheads="1"/>
            </p:cNvSpPr>
            <p:nvPr/>
          </p:nvSpPr>
          <p:spPr bwMode="auto">
            <a:xfrm>
              <a:off x="4611" y="3355"/>
              <a:ext cx="32" cy="32"/>
            </a:xfrm>
            <a:prstGeom prst="ellipse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7228" name="AutoShape 12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47229" name="AutoShape 12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4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4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4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4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4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4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4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4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4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6" grpId="0" autoUpdateAnimBg="0"/>
      <p:bldP spid="47128" grpId="0" autoUpdateAnimBg="0"/>
      <p:bldP spid="47131" grpId="0" autoUpdateAnimBg="0"/>
      <p:bldP spid="47133" grpId="0" autoUpdateAnimBg="0"/>
      <p:bldP spid="47137" grpId="0" autoUpdateAnimBg="0"/>
      <p:bldP spid="47139" grpId="0" autoUpdateAnimBg="0"/>
      <p:bldP spid="47142" grpId="0" autoUpdateAnimBg="0"/>
      <p:bldP spid="47144" grpId="0" autoUpdateAnimBg="0"/>
      <p:bldP spid="47146" grpId="0" autoUpdateAnimBg="0"/>
      <p:bldP spid="47148" grpId="0" autoUpdateAnimBg="0"/>
      <p:bldP spid="47153" grpId="0" autoUpdateAnimBg="0"/>
      <p:bldP spid="47156" grpId="0" autoUpdateAnimBg="0"/>
      <p:bldP spid="47179" grpId="0" autoUpdateAnimBg="0"/>
      <p:bldP spid="47171" grpId="0" animBg="1"/>
      <p:bldP spid="47172" grpId="0" animBg="1"/>
      <p:bldP spid="47173" grpId="0" animBg="1"/>
      <p:bldP spid="47175" grpId="0" animBg="1"/>
      <p:bldP spid="47183" grpId="0" animBg="1"/>
      <p:bldP spid="471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1295400" cy="5334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结论</a:t>
            </a:r>
            <a:r>
              <a:rPr lang="en-US" altLang="zh-CN" sz="2800" b="1">
                <a:ea typeface="楷体_GB2312" pitchFamily="49" charset="-122"/>
              </a:rPr>
              <a:t>.</a:t>
            </a: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371600" y="457200"/>
          <a:ext cx="2057400" cy="673100"/>
        </p:xfrm>
        <a:graphic>
          <a:graphicData uri="http://schemas.openxmlformats.org/presentationml/2006/ole">
            <p:oleObj spid="_x0000_s4100" name="Equation" r:id="rId3" imgW="2057400" imgH="673100" progId="Equation.3">
              <p:embed/>
            </p:oleObj>
          </a:graphicData>
        </a:graphic>
      </p:graphicFrame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3505200" y="609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H="1">
            <a:off x="3505200" y="72072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4419600" y="461963"/>
          <a:ext cx="1016000" cy="444500"/>
        </p:xfrm>
        <a:graphic>
          <a:graphicData uri="http://schemas.openxmlformats.org/presentationml/2006/ole">
            <p:oleObj spid="_x0000_s4103" name="Equation" r:id="rId4" imgW="1015559" imgH="444307" progId="Equation.3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5486400" y="461963"/>
          <a:ext cx="2209800" cy="444500"/>
        </p:xfrm>
        <a:graphic>
          <a:graphicData uri="http://schemas.openxmlformats.org/presentationml/2006/ole">
            <p:oleObj spid="_x0000_s4104" name="Equation" r:id="rId5" imgW="2209800" imgH="444500" progId="Equation.3">
              <p:embed/>
            </p:oleObj>
          </a:graphicData>
        </a:graphic>
      </p:graphicFrame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7696200" y="395288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有定义</a:t>
            </a:r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2895600" y="1319213"/>
          <a:ext cx="2819400" cy="444500"/>
        </p:xfrm>
        <a:graphic>
          <a:graphicData uri="http://schemas.openxmlformats.org/presentationml/2006/ole">
            <p:oleObj spid="_x0000_s4107" name="Equation" r:id="rId6" imgW="2819400" imgH="444500" progId="Equation.3">
              <p:embed/>
            </p:oleObj>
          </a:graphicData>
        </a:graphic>
      </p:graphicFrame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362200" y="1274763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6197600" y="1347788"/>
          <a:ext cx="2260600" cy="609600"/>
        </p:xfrm>
        <a:graphic>
          <a:graphicData uri="http://schemas.openxmlformats.org/presentationml/2006/ole">
            <p:oleObj spid="_x0000_s4110" name="Equation" r:id="rId7" imgW="2260600" imgH="609600" progId="Equation.3">
              <p:embed/>
            </p:oleObj>
          </a:graphicData>
        </a:graphic>
      </p:graphicFrame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715000" y="12334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228600" y="2528888"/>
            <a:ext cx="693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此定理常用于判断函数极限不存在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  <a:endParaRPr kumimoji="1" lang="en-US" altLang="zh-CN" sz="2800" b="1">
              <a:solidFill>
                <a:schemeClr val="tx2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304800" y="3214688"/>
            <a:ext cx="320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法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找一个数列</a:t>
            </a:r>
          </a:p>
        </p:txBody>
      </p:sp>
      <p:graphicFrame>
        <p:nvGraphicFramePr>
          <p:cNvPr id="4120" name="Object 24"/>
          <p:cNvGraphicFramePr>
            <a:graphicFrameLocks noChangeAspect="1"/>
          </p:cNvGraphicFramePr>
          <p:nvPr/>
        </p:nvGraphicFramePr>
        <p:xfrm>
          <a:off x="2971800" y="3276600"/>
          <a:ext cx="838200" cy="444500"/>
        </p:xfrm>
        <a:graphic>
          <a:graphicData uri="http://schemas.openxmlformats.org/presentationml/2006/ole">
            <p:oleObj spid="_x0000_s4120" name="Equation" r:id="rId8" imgW="837836" imgH="444307" progId="Equation.3">
              <p:embed/>
            </p:oleObj>
          </a:graphicData>
        </a:graphic>
      </p:graphicFrame>
      <p:graphicFrame>
        <p:nvGraphicFramePr>
          <p:cNvPr id="4121" name="Object 25"/>
          <p:cNvGraphicFramePr>
            <a:graphicFrameLocks noChangeAspect="1"/>
          </p:cNvGraphicFramePr>
          <p:nvPr/>
        </p:nvGraphicFramePr>
        <p:xfrm>
          <a:off x="3962400" y="3276600"/>
          <a:ext cx="1244600" cy="444500"/>
        </p:xfrm>
        <a:graphic>
          <a:graphicData uri="http://schemas.openxmlformats.org/presentationml/2006/ole">
            <p:oleObj spid="_x0000_s4121" name="Equation" r:id="rId9" imgW="1244600" imgH="444500" progId="Equation.3">
              <p:embed/>
            </p:oleObj>
          </a:graphicData>
        </a:graphic>
      </p:graphicFrame>
      <p:graphicFrame>
        <p:nvGraphicFramePr>
          <p:cNvPr id="4123" name="Object 27"/>
          <p:cNvGraphicFramePr>
            <a:graphicFrameLocks noChangeAspect="1"/>
          </p:cNvGraphicFramePr>
          <p:nvPr/>
        </p:nvGraphicFramePr>
        <p:xfrm>
          <a:off x="5257800" y="3289300"/>
          <a:ext cx="3225800" cy="444500"/>
        </p:xfrm>
        <a:graphic>
          <a:graphicData uri="http://schemas.openxmlformats.org/presentationml/2006/ole">
            <p:oleObj spid="_x0000_s4123" name="Equation" r:id="rId10" imgW="3225800" imgH="444500" progId="Equation.3">
              <p:embed/>
            </p:oleObj>
          </a:graphicData>
        </a:graphic>
      </p:graphicFrame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3124200" y="39004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不存在</a:t>
            </a: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graphicFrame>
        <p:nvGraphicFramePr>
          <p:cNvPr id="4126" name="Object 30"/>
          <p:cNvGraphicFramePr>
            <a:graphicFrameLocks noChangeAspect="1"/>
          </p:cNvGraphicFramePr>
          <p:nvPr/>
        </p:nvGraphicFramePr>
        <p:xfrm>
          <a:off x="1143000" y="3949700"/>
          <a:ext cx="1968500" cy="622300"/>
        </p:xfrm>
        <a:graphic>
          <a:graphicData uri="http://schemas.openxmlformats.org/presentationml/2006/ole">
            <p:oleObj spid="_x0000_s4126" name="Equation" r:id="rId11" imgW="1968500" imgH="622300" progId="Equation.3">
              <p:embed/>
            </p:oleObj>
          </a:graphicData>
        </a:graphic>
      </p:graphicFrame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304800" y="4814888"/>
            <a:ext cx="312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法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2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找两个趋于</a:t>
            </a:r>
          </a:p>
        </p:txBody>
      </p:sp>
      <p:graphicFrame>
        <p:nvGraphicFramePr>
          <p:cNvPr id="4134" name="Object 38"/>
          <p:cNvGraphicFramePr>
            <a:graphicFrameLocks noChangeAspect="1"/>
          </p:cNvGraphicFramePr>
          <p:nvPr/>
        </p:nvGraphicFramePr>
        <p:xfrm>
          <a:off x="3054350" y="4889500"/>
          <a:ext cx="342900" cy="444500"/>
        </p:xfrm>
        <a:graphic>
          <a:graphicData uri="http://schemas.openxmlformats.org/presentationml/2006/ole">
            <p:oleObj spid="_x0000_s4134" name="Equation" r:id="rId12" imgW="342751" imgH="444307" progId="Equation.3">
              <p:embed/>
            </p:oleObj>
          </a:graphicData>
        </a:graphic>
      </p:graphicFrame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3352800" y="4800600"/>
            <a:ext cx="22209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的不同数列</a:t>
            </a:r>
          </a:p>
        </p:txBody>
      </p:sp>
      <p:graphicFrame>
        <p:nvGraphicFramePr>
          <p:cNvPr id="4136" name="Object 40"/>
          <p:cNvGraphicFramePr>
            <a:graphicFrameLocks noChangeAspect="1"/>
          </p:cNvGraphicFramePr>
          <p:nvPr/>
        </p:nvGraphicFramePr>
        <p:xfrm>
          <a:off x="5289550" y="4875213"/>
          <a:ext cx="698500" cy="444500"/>
        </p:xfrm>
        <a:graphic>
          <a:graphicData uri="http://schemas.openxmlformats.org/presentationml/2006/ole">
            <p:oleObj spid="_x0000_s4136" name="Equation" r:id="rId13" imgW="698197" imgH="444307" progId="Equation.3">
              <p:embed/>
            </p:oleObj>
          </a:graphicData>
        </a:graphic>
      </p:graphicFrame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5943600" y="4800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及</a:t>
            </a:r>
          </a:p>
        </p:txBody>
      </p:sp>
      <p:graphicFrame>
        <p:nvGraphicFramePr>
          <p:cNvPr id="4138" name="Object 42"/>
          <p:cNvGraphicFramePr>
            <a:graphicFrameLocks noChangeAspect="1"/>
          </p:cNvGraphicFramePr>
          <p:nvPr/>
        </p:nvGraphicFramePr>
        <p:xfrm>
          <a:off x="6413500" y="4875213"/>
          <a:ext cx="825500" cy="444500"/>
        </p:xfrm>
        <a:graphic>
          <a:graphicData uri="http://schemas.openxmlformats.org/presentationml/2006/ole">
            <p:oleObj spid="_x0000_s4138" name="Equation" r:id="rId14" imgW="825142" imgH="444307" progId="Equation.3">
              <p:embed/>
            </p:oleObj>
          </a:graphicData>
        </a:graphic>
      </p:graphicFrame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7239000" y="48006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使</a:t>
            </a:r>
          </a:p>
        </p:txBody>
      </p:sp>
      <p:graphicFrame>
        <p:nvGraphicFramePr>
          <p:cNvPr id="4140" name="Object 44"/>
          <p:cNvGraphicFramePr>
            <a:graphicFrameLocks noChangeAspect="1"/>
          </p:cNvGraphicFramePr>
          <p:nvPr/>
        </p:nvGraphicFramePr>
        <p:xfrm>
          <a:off x="1905000" y="5486400"/>
          <a:ext cx="1549400" cy="609600"/>
        </p:xfrm>
        <a:graphic>
          <a:graphicData uri="http://schemas.openxmlformats.org/presentationml/2006/ole">
            <p:oleObj spid="_x0000_s4140" name="Equation" r:id="rId15" imgW="1549400" imgH="609600" progId="Equation.3">
              <p:embed/>
            </p:oleObj>
          </a:graphicData>
        </a:graphic>
      </p:graphicFrame>
      <p:graphicFrame>
        <p:nvGraphicFramePr>
          <p:cNvPr id="4141" name="Object 45"/>
          <p:cNvGraphicFramePr>
            <a:graphicFrameLocks noChangeAspect="1"/>
          </p:cNvGraphicFramePr>
          <p:nvPr/>
        </p:nvGraphicFramePr>
        <p:xfrm>
          <a:off x="3492500" y="5486400"/>
          <a:ext cx="1841500" cy="609600"/>
        </p:xfrm>
        <a:graphic>
          <a:graphicData uri="http://schemas.openxmlformats.org/presentationml/2006/ole">
            <p:oleObj spid="_x0000_s4141" name="Equation" r:id="rId16" imgW="1841500" imgH="609600" progId="Equation.3">
              <p:embed/>
            </p:oleObj>
          </a:graphicData>
        </a:graphic>
      </p:graphicFrame>
      <p:graphicFrame>
        <p:nvGraphicFramePr>
          <p:cNvPr id="4155" name="Object 59"/>
          <p:cNvGraphicFramePr>
            <a:graphicFrameLocks noChangeAspect="1"/>
          </p:cNvGraphicFramePr>
          <p:nvPr/>
        </p:nvGraphicFramePr>
        <p:xfrm>
          <a:off x="1271588" y="1089025"/>
          <a:ext cx="874712" cy="282575"/>
        </p:xfrm>
        <a:graphic>
          <a:graphicData uri="http://schemas.openxmlformats.org/presentationml/2006/ole">
            <p:oleObj spid="_x0000_s4155" name="Equation" r:id="rId17" imgW="1256755" imgH="406224" progId="Equation.3">
              <p:embed/>
            </p:oleObj>
          </a:graphicData>
        </a:graphic>
      </p:graphicFrame>
      <p:graphicFrame>
        <p:nvGraphicFramePr>
          <p:cNvPr id="4158" name="Object 62"/>
          <p:cNvGraphicFramePr>
            <a:graphicFrameLocks noChangeAspect="1"/>
          </p:cNvGraphicFramePr>
          <p:nvPr/>
        </p:nvGraphicFramePr>
        <p:xfrm>
          <a:off x="2832100" y="1765300"/>
          <a:ext cx="1435100" cy="444500"/>
        </p:xfrm>
        <a:graphic>
          <a:graphicData uri="http://schemas.openxmlformats.org/presentationml/2006/ole">
            <p:oleObj spid="_x0000_s4158" name="Equation" r:id="rId18" imgW="1435100" imgH="444500" progId="Equation.3">
              <p:embed/>
            </p:oleObj>
          </a:graphicData>
        </a:graphic>
      </p:graphicFrame>
      <p:sp>
        <p:nvSpPr>
          <p:cNvPr id="4162" name="Line 66"/>
          <p:cNvSpPr>
            <a:spLocks noChangeShapeType="1"/>
          </p:cNvSpPr>
          <p:nvPr/>
        </p:nvSpPr>
        <p:spPr bwMode="auto">
          <a:xfrm>
            <a:off x="0" y="2276475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4163" name="AutoShape 6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4164" name="AutoShape 6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8" grpId="0" autoUpdateAnimBg="0"/>
      <p:bldP spid="4119" grpId="0" autoUpdateAnimBg="0"/>
      <p:bldP spid="4127" grpId="0" build="p" autoUpdateAnimBg="0" advAuto="0"/>
      <p:bldP spid="4133" grpId="0" build="p" autoUpdateAnimBg="0"/>
      <p:bldP spid="4135" grpId="0" build="p" autoUpdateAnimBg="0" advAuto="0"/>
      <p:bldP spid="4137" grpId="0" autoUpdateAnimBg="0"/>
      <p:bldP spid="413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20700"/>
            <a:ext cx="2057400" cy="5334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 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证明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286000" y="368300"/>
          <a:ext cx="1308100" cy="850900"/>
        </p:xfrm>
        <a:graphic>
          <a:graphicData uri="http://schemas.openxmlformats.org/presentationml/2006/ole">
            <p:oleObj spid="_x0000_s5124" name="Equation" r:id="rId3" imgW="1308100" imgH="850900" progId="Equation.3">
              <p:embed/>
            </p:oleObj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657600" y="5715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不存在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39750" y="1325563"/>
            <a:ext cx="495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取两个趋于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0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的数列</a:t>
            </a: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854200" y="1892300"/>
          <a:ext cx="1422400" cy="850900"/>
        </p:xfrm>
        <a:graphic>
          <a:graphicData uri="http://schemas.openxmlformats.org/presentationml/2006/ole">
            <p:oleObj spid="_x0000_s5127" name="Equation" r:id="rId4" imgW="1422400" imgH="850900" progId="Equation.3">
              <p:embed/>
            </p:oleObj>
          </a:graphicData>
        </a:graphic>
      </p:graphicFrame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319463" y="20574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及</a:t>
            </a:r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3873500" y="1905000"/>
          <a:ext cx="1955800" cy="977900"/>
        </p:xfrm>
        <a:graphic>
          <a:graphicData uri="http://schemas.openxmlformats.org/presentationml/2006/ole">
            <p:oleObj spid="_x0000_s5129" name="Equation" r:id="rId5" imgW="1955800" imgH="977900" progId="Equation.3">
              <p:embed/>
            </p:oleObj>
          </a:graphicData>
        </a:graphic>
      </p:graphicFrame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39750" y="3198813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1538288" y="3022600"/>
          <a:ext cx="1536700" cy="939800"/>
        </p:xfrm>
        <a:graphic>
          <a:graphicData uri="http://schemas.openxmlformats.org/presentationml/2006/ole">
            <p:oleObj spid="_x0000_s5131" name="Equation" r:id="rId6" imgW="1536700" imgH="939800" progId="Equation.3">
              <p:embed/>
            </p:oleObj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1614488" y="4073525"/>
          <a:ext cx="1536700" cy="939800"/>
        </p:xfrm>
        <a:graphic>
          <a:graphicData uri="http://schemas.openxmlformats.org/presentationml/2006/ole">
            <p:oleObj spid="_x0000_s5132" name="Equation" r:id="rId7" imgW="1536700" imgH="939800" progId="Equation.3">
              <p:embed/>
            </p:oleObj>
          </a:graphicData>
        </a:graphic>
      </p:graphicFrame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39750" y="5440363"/>
            <a:ext cx="236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由定理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1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知</a:t>
            </a:r>
          </a:p>
        </p:txBody>
      </p:sp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2514600" y="5289550"/>
          <a:ext cx="1308100" cy="850900"/>
        </p:xfrm>
        <a:graphic>
          <a:graphicData uri="http://schemas.openxmlformats.org/presentationml/2006/ole">
            <p:oleObj spid="_x0000_s5134" name="Equation" r:id="rId8" imgW="1308100" imgH="850900" progId="Equation.3">
              <p:embed/>
            </p:oleObj>
          </a:graphicData>
        </a:graphic>
      </p:graphicFrame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810000" y="545465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不存在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6019800" y="2133600"/>
          <a:ext cx="1943100" cy="406400"/>
        </p:xfrm>
        <a:graphic>
          <a:graphicData uri="http://schemas.openxmlformats.org/presentationml/2006/ole">
            <p:oleObj spid="_x0000_s5136" name="Equation" r:id="rId9" imgW="1943100" imgH="406400" progId="Equation.3">
              <p:embed/>
            </p:oleObj>
          </a:graphicData>
        </a:graphic>
      </p:graphicFrame>
      <p:graphicFrame>
        <p:nvGraphicFramePr>
          <p:cNvPr id="5137" name="Object 17"/>
          <p:cNvGraphicFramePr>
            <a:graphicFrameLocks noChangeAspect="1"/>
          </p:cNvGraphicFramePr>
          <p:nvPr/>
        </p:nvGraphicFramePr>
        <p:xfrm>
          <a:off x="3119438" y="3249613"/>
          <a:ext cx="2616200" cy="609600"/>
        </p:xfrm>
        <a:graphic>
          <a:graphicData uri="http://schemas.openxmlformats.org/presentationml/2006/ole">
            <p:oleObj spid="_x0000_s5137" name="Equation" r:id="rId10" imgW="2616200" imgH="609600" progId="Equation.3">
              <p:embed/>
            </p:oleObj>
          </a:graphicData>
        </a:graphic>
      </p:graphicFrame>
      <p:graphicFrame>
        <p:nvGraphicFramePr>
          <p:cNvPr id="5138" name="Object 18"/>
          <p:cNvGraphicFramePr>
            <a:graphicFrameLocks noChangeAspect="1"/>
          </p:cNvGraphicFramePr>
          <p:nvPr/>
        </p:nvGraphicFramePr>
        <p:xfrm>
          <a:off x="3190875" y="4276725"/>
          <a:ext cx="3286125" cy="647700"/>
        </p:xfrm>
        <a:graphic>
          <a:graphicData uri="http://schemas.openxmlformats.org/presentationml/2006/ole">
            <p:oleObj spid="_x0000_s5138" name="Equation" r:id="rId11" imgW="3289300" imgH="647700" progId="Equation.3">
              <p:embed/>
            </p:oleObj>
          </a:graphicData>
        </a:graphic>
      </p:graphicFrame>
      <p:sp>
        <p:nvSpPr>
          <p:cNvPr id="5139" name="AutoShape 1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5140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utoUpdateAnimBg="0"/>
      <p:bldP spid="5128" grpId="0" autoUpdateAnimBg="0"/>
      <p:bldP spid="5130" grpId="0" autoUpdateAnimBg="0"/>
      <p:bldP spid="5133" grpId="0" autoUpdateAnimBg="0"/>
      <p:bldP spid="513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87363"/>
            <a:ext cx="6207125" cy="533400"/>
          </a:xfrm>
        </p:spPr>
        <p:txBody>
          <a:bodyPr/>
          <a:lstStyle/>
          <a:p>
            <a:pPr algn="l"/>
            <a:r>
              <a:rPr lang="en-US" altLang="zh-CN" sz="3200" b="1">
                <a:solidFill>
                  <a:schemeClr val="tx1"/>
                </a:solidFill>
                <a:ea typeface="楷体_GB2312" pitchFamily="49" charset="-122"/>
              </a:rPr>
              <a:t>2. </a:t>
            </a:r>
            <a:r>
              <a:rPr lang="zh-CN" altLang="en-US" sz="3200" b="1">
                <a:solidFill>
                  <a:schemeClr val="tx1"/>
                </a:solidFill>
                <a:ea typeface="楷体_GB2312" pitchFamily="49" charset="-122"/>
              </a:rPr>
              <a:t>函数极限存在的夹逼准则</a:t>
            </a:r>
            <a:r>
              <a:rPr lang="en-US" altLang="zh-CN" sz="3200" b="1">
                <a:solidFill>
                  <a:schemeClr val="tx1"/>
                </a:solidFill>
                <a:ea typeface="楷体_GB2312" pitchFamily="49" charset="-122"/>
              </a:rPr>
              <a:t>(P49)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3400" y="13081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准则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Ⅰ.</a:t>
            </a: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835150" y="1143000"/>
          <a:ext cx="2692400" cy="698500"/>
        </p:xfrm>
        <a:graphic>
          <a:graphicData uri="http://schemas.openxmlformats.org/presentationml/2006/ole">
            <p:oleObj spid="_x0000_s6149" name="Equation" r:id="rId3" imgW="2692400" imgH="698500" progId="Equation.3">
              <p:embed/>
            </p:oleObj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2425700" y="2425700"/>
          <a:ext cx="3746500" cy="673100"/>
        </p:xfrm>
        <a:graphic>
          <a:graphicData uri="http://schemas.openxmlformats.org/presentationml/2006/ole">
            <p:oleObj spid="_x0000_s6153" name="Equation" r:id="rId4" imgW="3746500" imgH="673100" progId="Equation.3">
              <p:embed/>
            </p:oleObj>
          </a:graphicData>
        </a:graphic>
      </p:graphicFrame>
      <p:grpSp>
        <p:nvGrpSpPr>
          <p:cNvPr id="6186" name="Group 42"/>
          <p:cNvGrpSpPr>
            <a:grpSpLocks/>
          </p:cNvGrpSpPr>
          <p:nvPr/>
        </p:nvGrpSpPr>
        <p:grpSpPr bwMode="auto">
          <a:xfrm>
            <a:off x="4635500" y="1366838"/>
            <a:ext cx="2908300" cy="411162"/>
            <a:chOff x="3016" y="861"/>
            <a:chExt cx="1832" cy="259"/>
          </a:xfrm>
        </p:grpSpPr>
        <p:graphicFrame>
          <p:nvGraphicFramePr>
            <p:cNvPr id="6152" name="Object 8"/>
            <p:cNvGraphicFramePr>
              <a:graphicFrameLocks noChangeAspect="1"/>
            </p:cNvGraphicFramePr>
            <p:nvPr/>
          </p:nvGraphicFramePr>
          <p:xfrm>
            <a:off x="3016" y="864"/>
            <a:ext cx="1832" cy="256"/>
          </p:xfrm>
          <a:graphic>
            <a:graphicData uri="http://schemas.openxmlformats.org/presentationml/2006/ole">
              <p:oleObj spid="_x0000_s6152" name="Equation" r:id="rId5" imgW="2908300" imgH="406400" progId="Equation.3">
                <p:embed/>
              </p:oleObj>
            </a:graphicData>
          </a:graphic>
        </p:graphicFrame>
        <p:graphicFrame>
          <p:nvGraphicFramePr>
            <p:cNvPr id="6154" name="Object 10"/>
            <p:cNvGraphicFramePr>
              <a:graphicFrameLocks noChangeAspect="1"/>
            </p:cNvGraphicFramePr>
            <p:nvPr/>
          </p:nvGraphicFramePr>
          <p:xfrm>
            <a:off x="3648" y="861"/>
            <a:ext cx="464" cy="256"/>
          </p:xfrm>
          <a:graphic>
            <a:graphicData uri="http://schemas.openxmlformats.org/presentationml/2006/ole">
              <p:oleObj spid="_x0000_s6154" name="Equation" r:id="rId6" imgW="736280" imgH="406224" progId="Equation.3">
                <p:embed/>
              </p:oleObj>
            </a:graphicData>
          </a:graphic>
        </p:graphicFrame>
      </p:grpSp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2643188" y="3505200"/>
          <a:ext cx="2057400" cy="673100"/>
        </p:xfrm>
        <a:graphic>
          <a:graphicData uri="http://schemas.openxmlformats.org/presentationml/2006/ole">
            <p:oleObj spid="_x0000_s6158" name="Equation" r:id="rId7" imgW="2057400" imgH="673100" progId="Equation.3">
              <p:embed/>
            </p:oleObj>
          </a:graphicData>
        </a:graphic>
      </p:graphicFrame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2120900" y="1828800"/>
          <a:ext cx="1993900" cy="469900"/>
        </p:xfrm>
        <a:graphic>
          <a:graphicData uri="http://schemas.openxmlformats.org/presentationml/2006/ole">
            <p:oleObj spid="_x0000_s6160" name="Equation" r:id="rId8" imgW="1993900" imgH="469900" progId="Equation.3">
              <p:embed/>
            </p:oleObj>
          </a:graphicData>
        </a:graphic>
      </p:graphicFrame>
      <p:graphicFrame>
        <p:nvGraphicFramePr>
          <p:cNvPr id="6164" name="Object 20"/>
          <p:cNvGraphicFramePr>
            <a:graphicFrameLocks noChangeAspect="1"/>
          </p:cNvGraphicFramePr>
          <p:nvPr/>
        </p:nvGraphicFramePr>
        <p:xfrm>
          <a:off x="2319338" y="3068638"/>
          <a:ext cx="877887" cy="284162"/>
        </p:xfrm>
        <a:graphic>
          <a:graphicData uri="http://schemas.openxmlformats.org/presentationml/2006/ole">
            <p:oleObj spid="_x0000_s6164" name="Equation" r:id="rId9" imgW="1256755" imgH="406224" progId="Equation.3">
              <p:embed/>
            </p:oleObj>
          </a:graphicData>
        </a:graphic>
      </p:graphicFrame>
      <p:graphicFrame>
        <p:nvGraphicFramePr>
          <p:cNvPr id="6165" name="Object 21"/>
          <p:cNvGraphicFramePr>
            <a:graphicFrameLocks noChangeAspect="1"/>
          </p:cNvGraphicFramePr>
          <p:nvPr/>
        </p:nvGraphicFramePr>
        <p:xfrm>
          <a:off x="4148138" y="3068638"/>
          <a:ext cx="877887" cy="284162"/>
        </p:xfrm>
        <a:graphic>
          <a:graphicData uri="http://schemas.openxmlformats.org/presentationml/2006/ole">
            <p:oleObj spid="_x0000_s6165" name="Equation" r:id="rId10" imgW="1256755" imgH="406224" progId="Equation.3">
              <p:embed/>
            </p:oleObj>
          </a:graphicData>
        </a:graphic>
      </p:graphicFrame>
      <p:graphicFrame>
        <p:nvGraphicFramePr>
          <p:cNvPr id="6166" name="Object 22"/>
          <p:cNvGraphicFramePr>
            <a:graphicFrameLocks noChangeAspect="1"/>
          </p:cNvGraphicFramePr>
          <p:nvPr/>
        </p:nvGraphicFramePr>
        <p:xfrm>
          <a:off x="2514600" y="4114800"/>
          <a:ext cx="877888" cy="284163"/>
        </p:xfrm>
        <a:graphic>
          <a:graphicData uri="http://schemas.openxmlformats.org/presentationml/2006/ole">
            <p:oleObj spid="_x0000_s6166" name="Equation" r:id="rId11" imgW="1256755" imgH="406224" progId="Equation.3">
              <p:embed/>
            </p:oleObj>
          </a:graphicData>
        </a:graphic>
      </p:graphicFrame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7543800" y="1281113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auto">
          <a:xfrm>
            <a:off x="1295400" y="3657600"/>
            <a:ext cx="1295400" cy="152400"/>
          </a:xfrm>
          <a:prstGeom prst="rightArrow">
            <a:avLst>
              <a:gd name="adj1" fmla="val 50000"/>
              <a:gd name="adj2" fmla="val 2125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6188" name="AutoShape 4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6189" name="AutoShape 4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  <p:bldP spid="6167" grpId="0" autoUpdateAnimBg="0"/>
      <p:bldP spid="61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10" name="Object 42"/>
          <p:cNvGraphicFramePr>
            <a:graphicFrameLocks noChangeAspect="1"/>
          </p:cNvGraphicFramePr>
          <p:nvPr/>
        </p:nvGraphicFramePr>
        <p:xfrm>
          <a:off x="2362200" y="4800600"/>
          <a:ext cx="2324100" cy="850900"/>
        </p:xfrm>
        <a:graphic>
          <a:graphicData uri="http://schemas.openxmlformats.org/presentationml/2006/ole">
            <p:oleObj spid="_x0000_s7210" name="Equation" r:id="rId4" imgW="2324100" imgH="850900" progId="Equation.3">
              <p:embed/>
            </p:oleObj>
          </a:graphicData>
        </a:graphic>
      </p:graphicFrame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3200400" y="24526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圆扇形</a:t>
            </a:r>
            <a:r>
              <a:rPr kumimoji="1" lang="en-US" altLang="zh-CN" sz="2800" i="1">
                <a:latin typeface="Times New Roman" pitchFamily="18" charset="0"/>
                <a:ea typeface="仿宋_GB2312" pitchFamily="49" charset="-122"/>
              </a:rPr>
              <a:t>AOB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的面积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4267200" cy="533400"/>
          </a:xfrm>
        </p:spPr>
        <p:txBody>
          <a:bodyPr/>
          <a:lstStyle/>
          <a:p>
            <a:pPr algn="l"/>
            <a:r>
              <a:rPr lang="zh-CN" altLang="en-US" sz="3200" b="1">
                <a:ea typeface="楷体_GB2312" pitchFamily="49" charset="-122"/>
              </a:rPr>
              <a:t>（二） 两个重要极限   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892175" y="838200"/>
          <a:ext cx="2155825" cy="849313"/>
        </p:xfrm>
        <a:graphic>
          <a:graphicData uri="http://schemas.openxmlformats.org/presentationml/2006/ole">
            <p:oleObj spid="_x0000_s7172" name="Equation" r:id="rId5" imgW="2159000" imgH="850900" progId="Equation.3">
              <p:embed/>
            </p:oleObj>
          </a:graphicData>
        </a:graphic>
      </p:graphicFrame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9750" y="176688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215900" y="31511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7195" name="Object 27"/>
          <p:cNvGraphicFramePr>
            <a:graphicFrameLocks noChangeAspect="1"/>
          </p:cNvGraphicFramePr>
          <p:nvPr/>
        </p:nvGraphicFramePr>
        <p:xfrm>
          <a:off x="2324100" y="3200400"/>
          <a:ext cx="1181100" cy="508000"/>
        </p:xfrm>
        <a:graphic>
          <a:graphicData uri="http://schemas.openxmlformats.org/presentationml/2006/ole">
            <p:oleObj spid="_x0000_s7195" name="Equation" r:id="rId6" imgW="1181100" imgH="508000" progId="Equation.3">
              <p:embed/>
            </p:oleObj>
          </a:graphicData>
        </a:graphic>
      </p:graphicFrame>
      <p:graphicFrame>
        <p:nvGraphicFramePr>
          <p:cNvPr id="7199" name="Object 31"/>
          <p:cNvGraphicFramePr>
            <a:graphicFrameLocks noChangeAspect="1"/>
          </p:cNvGraphicFramePr>
          <p:nvPr/>
        </p:nvGraphicFramePr>
        <p:xfrm>
          <a:off x="3552825" y="3175000"/>
          <a:ext cx="419100" cy="508000"/>
        </p:xfrm>
        <a:graphic>
          <a:graphicData uri="http://schemas.openxmlformats.org/presentationml/2006/ole">
            <p:oleObj spid="_x0000_s7199" name="Equation" r:id="rId7" imgW="419100" imgH="508000" progId="Equation.3">
              <p:embed/>
            </p:oleObj>
          </a:graphicData>
        </a:graphic>
      </p:graphicFrame>
      <p:graphicFrame>
        <p:nvGraphicFramePr>
          <p:cNvPr id="7200" name="Object 32"/>
          <p:cNvGraphicFramePr>
            <a:graphicFrameLocks noChangeAspect="1"/>
          </p:cNvGraphicFramePr>
          <p:nvPr/>
        </p:nvGraphicFramePr>
        <p:xfrm>
          <a:off x="4051300" y="3176588"/>
          <a:ext cx="1206500" cy="508000"/>
        </p:xfrm>
        <a:graphic>
          <a:graphicData uri="http://schemas.openxmlformats.org/presentationml/2006/ole">
            <p:oleObj spid="_x0000_s7200" name="Equation" r:id="rId8" imgW="1206500" imgH="508000" progId="Equation.3">
              <p:embed/>
            </p:oleObj>
          </a:graphicData>
        </a:graphic>
      </p:graphicFrame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152400" y="408305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亦即</a:t>
            </a:r>
          </a:p>
        </p:txBody>
      </p:sp>
      <p:graphicFrame>
        <p:nvGraphicFramePr>
          <p:cNvPr id="7202" name="Object 34"/>
          <p:cNvGraphicFramePr>
            <a:graphicFrameLocks noChangeAspect="1"/>
          </p:cNvGraphicFramePr>
          <p:nvPr/>
        </p:nvGraphicFramePr>
        <p:xfrm>
          <a:off x="2590800" y="4038600"/>
          <a:ext cx="4292600" cy="520700"/>
        </p:xfrm>
        <a:graphic>
          <a:graphicData uri="http://schemas.openxmlformats.org/presentationml/2006/ole">
            <p:oleObj spid="_x0000_s7202" name="Equation" r:id="rId9" imgW="4292600" imgH="520700" progId="Equation.3">
              <p:embed/>
            </p:oleObj>
          </a:graphicData>
        </a:graphic>
      </p:graphicFrame>
      <p:graphicFrame>
        <p:nvGraphicFramePr>
          <p:cNvPr id="7203" name="Object 35"/>
          <p:cNvGraphicFramePr>
            <a:graphicFrameLocks noChangeAspect="1"/>
          </p:cNvGraphicFramePr>
          <p:nvPr/>
        </p:nvGraphicFramePr>
        <p:xfrm>
          <a:off x="1676400" y="1798638"/>
          <a:ext cx="1447800" cy="520700"/>
        </p:xfrm>
        <a:graphic>
          <a:graphicData uri="http://schemas.openxmlformats.org/presentationml/2006/ole">
            <p:oleObj spid="_x0000_s7203" name="Equation" r:id="rId10" imgW="1447800" imgH="520700" progId="Equation.3">
              <p:embed/>
            </p:oleObj>
          </a:graphicData>
        </a:graphic>
      </p:graphicFrame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3124200" y="1766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时，</a:t>
            </a:r>
          </a:p>
        </p:txBody>
      </p:sp>
      <p:graphicFrame>
        <p:nvGraphicFramePr>
          <p:cNvPr id="7213" name="Object 45"/>
          <p:cNvGraphicFramePr>
            <a:graphicFrameLocks noChangeAspect="1"/>
          </p:cNvGraphicFramePr>
          <p:nvPr/>
        </p:nvGraphicFramePr>
        <p:xfrm>
          <a:off x="5219700" y="4887913"/>
          <a:ext cx="1873250" cy="625475"/>
        </p:xfrm>
        <a:graphic>
          <a:graphicData uri="http://schemas.openxmlformats.org/presentationml/2006/ole">
            <p:oleObj spid="_x0000_s7213" name="公式" r:id="rId11" imgW="685800" imgH="228600" progId="Equation.3">
              <p:embed/>
            </p:oleObj>
          </a:graphicData>
        </a:graphic>
      </p:graphicFrame>
      <p:graphicFrame>
        <p:nvGraphicFramePr>
          <p:cNvPr id="7228" name="Object 60"/>
          <p:cNvGraphicFramePr>
            <a:graphicFrameLocks noChangeAspect="1"/>
          </p:cNvGraphicFramePr>
          <p:nvPr/>
        </p:nvGraphicFramePr>
        <p:xfrm>
          <a:off x="508000" y="5784850"/>
          <a:ext cx="2209800" cy="609600"/>
        </p:xfrm>
        <a:graphic>
          <a:graphicData uri="http://schemas.openxmlformats.org/presentationml/2006/ole">
            <p:oleObj spid="_x0000_s7228" name="Equation" r:id="rId12" imgW="2209800" imgH="609600" progId="Equation.3">
              <p:embed/>
            </p:oleObj>
          </a:graphicData>
        </a:graphic>
      </p:graphicFrame>
      <p:graphicFrame>
        <p:nvGraphicFramePr>
          <p:cNvPr id="7230" name="Object 62"/>
          <p:cNvGraphicFramePr>
            <a:graphicFrameLocks noChangeAspect="1"/>
          </p:cNvGraphicFramePr>
          <p:nvPr/>
        </p:nvGraphicFramePr>
        <p:xfrm>
          <a:off x="3632200" y="5562600"/>
          <a:ext cx="2159000" cy="850900"/>
        </p:xfrm>
        <a:graphic>
          <a:graphicData uri="http://schemas.openxmlformats.org/presentationml/2006/ole">
            <p:oleObj spid="_x0000_s7230" name="Equation" r:id="rId13" imgW="2159000" imgH="850900" progId="Equation.3">
              <p:embed/>
            </p:oleObj>
          </a:graphicData>
        </a:graphic>
      </p:graphicFrame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215900" y="5013325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显然有</a:t>
            </a:r>
          </a:p>
        </p:txBody>
      </p:sp>
      <p:sp>
        <p:nvSpPr>
          <p:cNvPr id="7265" name="Text Box 97"/>
          <p:cNvSpPr txBox="1">
            <a:spLocks noChangeArrowheads="1"/>
          </p:cNvSpPr>
          <p:nvPr/>
        </p:nvSpPr>
        <p:spPr bwMode="auto">
          <a:xfrm>
            <a:off x="685800" y="2452688"/>
            <a:ext cx="304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仿宋_GB2312" pitchFamily="49" charset="-122"/>
              </a:rPr>
              <a:t>△</a:t>
            </a:r>
            <a:r>
              <a:rPr kumimoji="1" lang="en-US" altLang="zh-CN" sz="2800" i="1">
                <a:latin typeface="Times New Roman" pitchFamily="18" charset="0"/>
                <a:ea typeface="仿宋_GB2312" pitchFamily="49" charset="-122"/>
              </a:rPr>
              <a:t>AOB</a:t>
            </a:r>
            <a:r>
              <a:rPr kumimoji="1" lang="en-US" altLang="zh-CN" sz="2800">
                <a:latin typeface="Times New Roman" pitchFamily="18" charset="0"/>
                <a:ea typeface="仿宋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的面积</a:t>
            </a:r>
            <a:r>
              <a:rPr kumimoji="1" lang="zh-CN" altLang="en-US" sz="2800">
                <a:latin typeface="Times New Roman" pitchFamily="18" charset="0"/>
                <a:ea typeface="仿宋_GB2312" pitchFamily="49" charset="-122"/>
              </a:rPr>
              <a:t>＜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7266" name="Text Box 98"/>
          <p:cNvSpPr txBox="1">
            <a:spLocks noChangeArrowheads="1"/>
          </p:cNvSpPr>
          <p:nvPr/>
        </p:nvSpPr>
        <p:spPr bwMode="auto">
          <a:xfrm>
            <a:off x="6019800" y="24526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仿宋_GB2312" pitchFamily="49" charset="-122"/>
              </a:rPr>
              <a:t>＜△</a:t>
            </a:r>
            <a:r>
              <a:rPr kumimoji="1" lang="en-US" altLang="zh-CN" sz="2800" i="1">
                <a:latin typeface="Times New Roman" pitchFamily="18" charset="0"/>
                <a:ea typeface="仿宋_GB2312" pitchFamily="49" charset="-122"/>
              </a:rPr>
              <a:t>AOD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的面积</a:t>
            </a:r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 rot="120000">
            <a:off x="7542213" y="852488"/>
            <a:ext cx="258762" cy="549275"/>
          </a:xfrm>
          <a:prstGeom prst="line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grpSp>
        <p:nvGrpSpPr>
          <p:cNvPr id="7264" name="Group 96"/>
          <p:cNvGrpSpPr>
            <a:grpSpLocks/>
          </p:cNvGrpSpPr>
          <p:nvPr/>
        </p:nvGrpSpPr>
        <p:grpSpPr bwMode="auto">
          <a:xfrm>
            <a:off x="7523163" y="381000"/>
            <a:ext cx="617537" cy="1030288"/>
            <a:chOff x="5184" y="4"/>
            <a:chExt cx="432" cy="721"/>
          </a:xfrm>
        </p:grpSpPr>
        <p:sp>
          <p:nvSpPr>
            <p:cNvPr id="7177" name="Line 9"/>
            <p:cNvSpPr>
              <a:spLocks noChangeShapeType="1"/>
            </p:cNvSpPr>
            <p:nvPr/>
          </p:nvSpPr>
          <p:spPr bwMode="auto">
            <a:xfrm flipV="1">
              <a:off x="5184" y="136"/>
              <a:ext cx="199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 flipV="1">
              <a:off x="5376" y="136"/>
              <a:ext cx="0" cy="589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7190" name="Object 22"/>
            <p:cNvGraphicFramePr>
              <a:graphicFrameLocks noChangeAspect="1"/>
            </p:cNvGraphicFramePr>
            <p:nvPr/>
          </p:nvGraphicFramePr>
          <p:xfrm>
            <a:off x="5355" y="4"/>
            <a:ext cx="261" cy="260"/>
          </p:xfrm>
          <a:graphic>
            <a:graphicData uri="http://schemas.openxmlformats.org/presentationml/2006/ole">
              <p:oleObj spid="_x0000_s7190" name="Equation" r:id="rId14" imgW="164885" imgH="164885" progId="Equation.3">
                <p:embed/>
              </p:oleObj>
            </a:graphicData>
          </a:graphic>
        </p:graphicFrame>
      </p:grpSp>
      <p:grpSp>
        <p:nvGrpSpPr>
          <p:cNvPr id="7262" name="Group 94"/>
          <p:cNvGrpSpPr>
            <a:grpSpLocks/>
          </p:cNvGrpSpPr>
          <p:nvPr/>
        </p:nvGrpSpPr>
        <p:grpSpPr bwMode="auto">
          <a:xfrm>
            <a:off x="7386638" y="850900"/>
            <a:ext cx="339725" cy="938213"/>
            <a:chOff x="5088" y="333"/>
            <a:chExt cx="238" cy="657"/>
          </a:xfrm>
        </p:grpSpPr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>
              <a:off x="5202" y="333"/>
              <a:ext cx="0" cy="408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7182" name="Object 14"/>
            <p:cNvGraphicFramePr>
              <a:graphicFrameLocks noChangeAspect="1"/>
            </p:cNvGraphicFramePr>
            <p:nvPr/>
          </p:nvGraphicFramePr>
          <p:xfrm>
            <a:off x="5088" y="713"/>
            <a:ext cx="238" cy="277"/>
          </p:xfrm>
          <a:graphic>
            <a:graphicData uri="http://schemas.openxmlformats.org/presentationml/2006/ole">
              <p:oleObj spid="_x0000_s7182" name="Equation" r:id="rId15" imgW="152202" imgH="177569" progId="Equation.3">
                <p:embed/>
              </p:oleObj>
            </a:graphicData>
          </a:graphic>
        </p:graphicFrame>
      </p:grpSp>
      <p:grpSp>
        <p:nvGrpSpPr>
          <p:cNvPr id="7263" name="Group 95"/>
          <p:cNvGrpSpPr>
            <a:grpSpLocks/>
          </p:cNvGrpSpPr>
          <p:nvPr/>
        </p:nvGrpSpPr>
        <p:grpSpPr bwMode="auto">
          <a:xfrm>
            <a:off x="6156325" y="404813"/>
            <a:ext cx="2000250" cy="1833562"/>
            <a:chOff x="4224" y="28"/>
            <a:chExt cx="1401" cy="1284"/>
          </a:xfrm>
        </p:grpSpPr>
        <p:graphicFrame>
          <p:nvGraphicFramePr>
            <p:cNvPr id="7184" name="Object 16"/>
            <p:cNvGraphicFramePr>
              <a:graphicFrameLocks noChangeAspect="1"/>
            </p:cNvGraphicFramePr>
            <p:nvPr/>
          </p:nvGraphicFramePr>
          <p:xfrm>
            <a:off x="5094" y="28"/>
            <a:ext cx="249" cy="260"/>
          </p:xfrm>
          <a:graphic>
            <a:graphicData uri="http://schemas.openxmlformats.org/presentationml/2006/ole">
              <p:oleObj spid="_x0000_s7184" name="Equation" r:id="rId16" imgW="152268" imgH="164957" progId="Equation.3">
                <p:embed/>
              </p:oleObj>
            </a:graphicData>
          </a:graphic>
        </p:graphicFrame>
        <p:grpSp>
          <p:nvGrpSpPr>
            <p:cNvPr id="7261" name="Group 93"/>
            <p:cNvGrpSpPr>
              <a:grpSpLocks/>
            </p:cNvGrpSpPr>
            <p:nvPr/>
          </p:nvGrpSpPr>
          <p:grpSpPr bwMode="auto">
            <a:xfrm>
              <a:off x="4224" y="165"/>
              <a:ext cx="1401" cy="1147"/>
              <a:chOff x="4224" y="165"/>
              <a:chExt cx="1401" cy="1147"/>
            </a:xfrm>
          </p:grpSpPr>
          <p:sp>
            <p:nvSpPr>
              <p:cNvPr id="7174" name="Oval 6"/>
              <p:cNvSpPr>
                <a:spLocks noChangeArrowheads="1"/>
              </p:cNvSpPr>
              <p:nvPr/>
            </p:nvSpPr>
            <p:spPr bwMode="auto">
              <a:xfrm>
                <a:off x="4224" y="165"/>
                <a:ext cx="1145" cy="1147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graphicFrame>
            <p:nvGraphicFramePr>
              <p:cNvPr id="7183" name="Object 15"/>
              <p:cNvGraphicFramePr>
                <a:graphicFrameLocks noChangeAspect="1"/>
              </p:cNvGraphicFramePr>
              <p:nvPr/>
            </p:nvGraphicFramePr>
            <p:xfrm>
              <a:off x="5376" y="621"/>
              <a:ext cx="249" cy="260"/>
            </p:xfrm>
            <a:graphic>
              <a:graphicData uri="http://schemas.openxmlformats.org/presentationml/2006/ole">
                <p:oleObj spid="_x0000_s7183" name="Equation" r:id="rId17" imgW="152268" imgH="164957" progId="Equation.3">
                  <p:embed/>
                </p:oleObj>
              </a:graphicData>
            </a:graphic>
          </p:graphicFrame>
          <p:graphicFrame>
            <p:nvGraphicFramePr>
              <p:cNvPr id="7187" name="Object 19"/>
              <p:cNvGraphicFramePr>
                <a:graphicFrameLocks noChangeAspect="1"/>
              </p:cNvGraphicFramePr>
              <p:nvPr/>
            </p:nvGraphicFramePr>
            <p:xfrm>
              <a:off x="4882" y="566"/>
              <a:ext cx="211" cy="222"/>
            </p:xfrm>
            <a:graphic>
              <a:graphicData uri="http://schemas.openxmlformats.org/presentationml/2006/ole">
                <p:oleObj spid="_x0000_s7187" name="Equation" r:id="rId18" imgW="126835" imgH="139518" progId="Equation.3">
                  <p:embed/>
                </p:oleObj>
              </a:graphicData>
            </a:graphic>
          </p:graphicFrame>
          <p:graphicFrame>
            <p:nvGraphicFramePr>
              <p:cNvPr id="7196" name="Object 28"/>
              <p:cNvGraphicFramePr>
                <a:graphicFrameLocks noChangeAspect="1"/>
              </p:cNvGraphicFramePr>
              <p:nvPr/>
            </p:nvGraphicFramePr>
            <p:xfrm>
              <a:off x="4810" y="297"/>
              <a:ext cx="164" cy="304"/>
            </p:xfrm>
            <a:graphic>
              <a:graphicData uri="http://schemas.openxmlformats.org/presentationml/2006/ole">
                <p:oleObj spid="_x0000_s7196" name="Equation" r:id="rId19" imgW="88707" imgH="164742" progId="Equation.3">
                  <p:embed/>
                </p:oleObj>
              </a:graphicData>
            </a:graphic>
          </p:graphicFrame>
          <p:sp>
            <p:nvSpPr>
              <p:cNvPr id="7237" name="Line 69"/>
              <p:cNvSpPr>
                <a:spLocks noChangeShapeType="1"/>
              </p:cNvSpPr>
              <p:nvPr/>
            </p:nvSpPr>
            <p:spPr bwMode="auto">
              <a:xfrm flipV="1">
                <a:off x="4800" y="321"/>
                <a:ext cx="404" cy="40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179" name="Arc 11"/>
              <p:cNvSpPr>
                <a:spLocks/>
              </p:cNvSpPr>
              <p:nvPr/>
            </p:nvSpPr>
            <p:spPr bwMode="auto">
              <a:xfrm>
                <a:off x="4720" y="500"/>
                <a:ext cx="391" cy="242"/>
              </a:xfrm>
              <a:custGeom>
                <a:avLst/>
                <a:gdLst>
                  <a:gd name="G0" fmla="+- 0 0 0"/>
                  <a:gd name="G1" fmla="+- 13733 0 0"/>
                  <a:gd name="G2" fmla="+- 21600 0 0"/>
                  <a:gd name="T0" fmla="*/ 16672 w 21600"/>
                  <a:gd name="T1" fmla="*/ 0 h 13733"/>
                  <a:gd name="T2" fmla="*/ 21600 w 21600"/>
                  <a:gd name="T3" fmla="*/ 13733 h 13733"/>
                  <a:gd name="T4" fmla="*/ 0 w 21600"/>
                  <a:gd name="T5" fmla="*/ 13733 h 137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3733" fill="none" extrusionOk="0">
                    <a:moveTo>
                      <a:pt x="16672" y="-1"/>
                    </a:moveTo>
                    <a:cubicBezTo>
                      <a:pt x="19857" y="3867"/>
                      <a:pt x="21600" y="8722"/>
                      <a:pt x="21600" y="13733"/>
                    </a:cubicBezTo>
                  </a:path>
                  <a:path w="21600" h="13733" stroke="0" extrusionOk="0">
                    <a:moveTo>
                      <a:pt x="16672" y="-1"/>
                    </a:moveTo>
                    <a:cubicBezTo>
                      <a:pt x="19857" y="3867"/>
                      <a:pt x="21600" y="8722"/>
                      <a:pt x="21600" y="13733"/>
                    </a:cubicBezTo>
                    <a:lnTo>
                      <a:pt x="0" y="13733"/>
                    </a:lnTo>
                    <a:close/>
                  </a:path>
                </a:pathLst>
              </a:cu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graphicFrame>
            <p:nvGraphicFramePr>
              <p:cNvPr id="7181" name="Object 13"/>
              <p:cNvGraphicFramePr>
                <a:graphicFrameLocks noChangeAspect="1"/>
              </p:cNvGraphicFramePr>
              <p:nvPr/>
            </p:nvGraphicFramePr>
            <p:xfrm>
              <a:off x="4733" y="739"/>
              <a:ext cx="235" cy="247"/>
            </p:xfrm>
            <a:graphic>
              <a:graphicData uri="http://schemas.openxmlformats.org/presentationml/2006/ole">
                <p:oleObj spid="_x0000_s7181" name="Equation" r:id="rId20" imgW="126835" imgH="139518" progId="Equation.3">
                  <p:embed/>
                </p:oleObj>
              </a:graphicData>
            </a:graphic>
          </p:graphicFrame>
          <p:sp>
            <p:nvSpPr>
              <p:cNvPr id="7175" name="Line 7"/>
              <p:cNvSpPr>
                <a:spLocks noChangeShapeType="1"/>
              </p:cNvSpPr>
              <p:nvPr/>
            </p:nvSpPr>
            <p:spPr bwMode="auto">
              <a:xfrm>
                <a:off x="4793" y="739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</p:grpSp>
      <p:sp>
        <p:nvSpPr>
          <p:cNvPr id="7430" name="Rectangle 262"/>
          <p:cNvSpPr>
            <a:spLocks noChangeArrowheads="1"/>
          </p:cNvSpPr>
          <p:nvPr/>
        </p:nvSpPr>
        <p:spPr bwMode="auto">
          <a:xfrm>
            <a:off x="2514600" y="4038600"/>
            <a:ext cx="2743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7211" name="Object 43"/>
          <p:cNvGraphicFramePr>
            <a:graphicFrameLocks noChangeAspect="1"/>
          </p:cNvGraphicFramePr>
          <p:nvPr/>
        </p:nvGraphicFramePr>
        <p:xfrm>
          <a:off x="2578100" y="3810000"/>
          <a:ext cx="2298700" cy="850900"/>
        </p:xfrm>
        <a:graphic>
          <a:graphicData uri="http://schemas.openxmlformats.org/presentationml/2006/ole">
            <p:oleObj spid="_x0000_s7211" name="Equation" r:id="rId21" imgW="2298700" imgH="850900" progId="Equation.3">
              <p:embed/>
            </p:oleObj>
          </a:graphicData>
        </a:graphic>
      </p:graphicFrame>
      <p:sp>
        <p:nvSpPr>
          <p:cNvPr id="7431" name="Rectangle 263"/>
          <p:cNvSpPr>
            <a:spLocks noChangeArrowheads="1"/>
          </p:cNvSpPr>
          <p:nvPr/>
        </p:nvSpPr>
        <p:spPr bwMode="auto">
          <a:xfrm>
            <a:off x="215900" y="4038600"/>
            <a:ext cx="1295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故有</a:t>
            </a:r>
          </a:p>
        </p:txBody>
      </p:sp>
      <p:sp>
        <p:nvSpPr>
          <p:cNvPr id="7432" name="AutoShape 26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7433" name="AutoShape 26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7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2" grpId="0" autoUpdateAnimBg="0"/>
      <p:bldP spid="7173" grpId="0" autoUpdateAnimBg="0"/>
      <p:bldP spid="7194" grpId="0" autoUpdateAnimBg="0"/>
      <p:bldP spid="7201" grpId="0" autoUpdateAnimBg="0"/>
      <p:bldP spid="7204" grpId="0" autoUpdateAnimBg="0"/>
      <p:bldP spid="7209" grpId="0" autoUpdateAnimBg="0"/>
      <p:bldP spid="7265" grpId="0" autoUpdateAnimBg="0"/>
      <p:bldP spid="7266" grpId="0" autoUpdateAnimBg="0"/>
      <p:bldP spid="7193" grpId="0" animBg="1"/>
      <p:bldP spid="7430" grpId="0" animBg="1"/>
      <p:bldP spid="743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92113"/>
            <a:ext cx="2971800" cy="5334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61 </a:t>
            </a:r>
            <a:r>
              <a:rPr lang="en-US" altLang="zh-CN" sz="2800">
                <a:ea typeface="楷体_GB2312" pitchFamily="49" charset="-122"/>
              </a:rPr>
              <a:t>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 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(1)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2987675" y="260350"/>
          <a:ext cx="1435100" cy="850900"/>
        </p:xfrm>
        <a:graphic>
          <a:graphicData uri="http://schemas.openxmlformats.org/presentationml/2006/ole">
            <p:oleObj spid="_x0000_s10245" name="Equation" r:id="rId3" imgW="1435100" imgH="850900" progId="Equation.3">
              <p:embed/>
            </p:oleObj>
          </a:graphicData>
        </a:graphic>
      </p:graphicFrame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57200" y="141763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1238250" y="1274763"/>
          <a:ext cx="1346200" cy="850900"/>
        </p:xfrm>
        <a:graphic>
          <a:graphicData uri="http://schemas.openxmlformats.org/presentationml/2006/ole">
            <p:oleObj spid="_x0000_s10247" name="Equation" r:id="rId4" imgW="1346200" imgH="850900" progId="Equation.3">
              <p:embed/>
            </p:oleObj>
          </a:graphicData>
        </a:graphic>
      </p:graphicFrame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2667000" y="1295400"/>
          <a:ext cx="2692400" cy="914400"/>
        </p:xfrm>
        <a:graphic>
          <a:graphicData uri="http://schemas.openxmlformats.org/presentationml/2006/ole">
            <p:oleObj spid="_x0000_s10248" name="Equation" r:id="rId5" imgW="2692400" imgH="914400" progId="Equation.3">
              <p:embed/>
            </p:oleObj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2667000" y="2336800"/>
          <a:ext cx="1600200" cy="850900"/>
        </p:xfrm>
        <a:graphic>
          <a:graphicData uri="http://schemas.openxmlformats.org/presentationml/2006/ole">
            <p:oleObj spid="_x0000_s10249" name="Equation" r:id="rId6" imgW="1600200" imgH="850900" progId="Equation.3">
              <p:embed/>
            </p:oleObj>
          </a:graphicData>
        </a:graphic>
      </p:graphicFrame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4305300" y="2349500"/>
          <a:ext cx="1485900" cy="850900"/>
        </p:xfrm>
        <a:graphic>
          <a:graphicData uri="http://schemas.openxmlformats.org/presentationml/2006/ole">
            <p:oleObj spid="_x0000_s10250" name="Equation" r:id="rId7" imgW="1485900" imgH="850900" progId="Equation.3">
              <p:embed/>
            </p:oleObj>
          </a:graphicData>
        </a:graphic>
      </p:graphicFrame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5867400" y="2590800"/>
          <a:ext cx="431800" cy="304800"/>
        </p:xfrm>
        <a:graphic>
          <a:graphicData uri="http://schemas.openxmlformats.org/presentationml/2006/ole">
            <p:oleObj spid="_x0000_s10251" name="Equation" r:id="rId8" imgW="431613" imgH="304668" progId="Equation.3">
              <p:embed/>
            </p:oleObj>
          </a:graphicData>
        </a:graphic>
      </p:graphicFrame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57200" y="3532188"/>
            <a:ext cx="2746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例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61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求极限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(2)</a:t>
            </a:r>
          </a:p>
        </p:txBody>
      </p:sp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3203575" y="3321050"/>
          <a:ext cx="2232025" cy="971550"/>
        </p:xfrm>
        <a:graphic>
          <a:graphicData uri="http://schemas.openxmlformats.org/presentationml/2006/ole">
            <p:oleObj spid="_x0000_s10253" name="公式" r:id="rId9" imgW="799753" imgH="393529" progId="Equation.3">
              <p:embed/>
            </p:oleObj>
          </a:graphicData>
        </a:graphic>
      </p:graphicFrame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57200" y="43434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令</a:t>
            </a:r>
          </a:p>
        </p:txBody>
      </p:sp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1663700" y="4462463"/>
          <a:ext cx="1765300" cy="406400"/>
        </p:xfrm>
        <a:graphic>
          <a:graphicData uri="http://schemas.openxmlformats.org/presentationml/2006/ole">
            <p:oleObj spid="_x0000_s10255" name="Equation" r:id="rId10" imgW="1764534" imgH="406224" progId="Equation.3">
              <p:embed/>
            </p:oleObj>
          </a:graphicData>
        </a:graphic>
      </p:graphicFrame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429000" y="43434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graphicFrame>
        <p:nvGraphicFramePr>
          <p:cNvPr id="10257" name="Object 17"/>
          <p:cNvGraphicFramePr>
            <a:graphicFrameLocks noChangeAspect="1"/>
          </p:cNvGraphicFramePr>
          <p:nvPr/>
        </p:nvGraphicFramePr>
        <p:xfrm>
          <a:off x="3962400" y="4462463"/>
          <a:ext cx="1358900" cy="406400"/>
        </p:xfrm>
        <a:graphic>
          <a:graphicData uri="http://schemas.openxmlformats.org/presentationml/2006/ole">
            <p:oleObj spid="_x0000_s10257" name="Equation" r:id="rId11" imgW="1358310" imgH="406224" progId="Equation.3">
              <p:embed/>
            </p:oleObj>
          </a:graphicData>
        </a:graphic>
      </p:graphicFrame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257800" y="43434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1066800" y="5140325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原式</a:t>
            </a:r>
          </a:p>
        </p:txBody>
      </p:sp>
      <p:graphicFrame>
        <p:nvGraphicFramePr>
          <p:cNvPr id="10260" name="Object 20"/>
          <p:cNvGraphicFramePr>
            <a:graphicFrameLocks noChangeAspect="1"/>
          </p:cNvGraphicFramePr>
          <p:nvPr/>
        </p:nvGraphicFramePr>
        <p:xfrm>
          <a:off x="1835150" y="5013325"/>
          <a:ext cx="2162175" cy="942975"/>
        </p:xfrm>
        <a:graphic>
          <a:graphicData uri="http://schemas.openxmlformats.org/presentationml/2006/ole">
            <p:oleObj spid="_x0000_s10260" name="公式" r:id="rId12" imgW="901309" imgH="393529" progId="Equation.3">
              <p:embed/>
            </p:oleObj>
          </a:graphicData>
        </a:graphic>
      </p:graphicFrame>
      <p:sp>
        <p:nvSpPr>
          <p:cNvPr id="10264" name="AutoShape 2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265" name="AutoShape 2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  <p:bldP spid="10252" grpId="0" autoUpdateAnimBg="0"/>
      <p:bldP spid="10254" grpId="0" autoUpdateAnimBg="0"/>
      <p:bldP spid="10256" grpId="0" autoUpdateAnimBg="0"/>
      <p:bldP spid="10258" grpId="0" autoUpdateAnimBg="0"/>
      <p:bldP spid="1025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92113"/>
            <a:ext cx="2971800" cy="5334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61 </a:t>
            </a:r>
            <a:r>
              <a:rPr lang="en-US" altLang="zh-CN" sz="2800">
                <a:ea typeface="楷体_GB2312" pitchFamily="49" charset="-122"/>
              </a:rPr>
              <a:t>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 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(3)</a:t>
            </a:r>
          </a:p>
        </p:txBody>
      </p:sp>
      <p:graphicFrame>
        <p:nvGraphicFramePr>
          <p:cNvPr id="87043" name="Object 3"/>
          <p:cNvGraphicFramePr>
            <a:graphicFrameLocks noChangeAspect="1"/>
          </p:cNvGraphicFramePr>
          <p:nvPr/>
        </p:nvGraphicFramePr>
        <p:xfrm>
          <a:off x="2987675" y="260350"/>
          <a:ext cx="1584325" cy="876300"/>
        </p:xfrm>
        <a:graphic>
          <a:graphicData uri="http://schemas.openxmlformats.org/presentationml/2006/ole">
            <p:oleObj spid="_x0000_s87043" name="公式" r:id="rId3" imgW="710891" imgH="393529" progId="Equation.3">
              <p:embed/>
            </p:oleObj>
          </a:graphicData>
        </a:graphic>
      </p:graphicFrame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457200" y="141763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1116013" y="1268413"/>
          <a:ext cx="1584325" cy="942975"/>
        </p:xfrm>
        <a:graphic>
          <a:graphicData uri="http://schemas.openxmlformats.org/presentationml/2006/ole">
            <p:oleObj spid="_x0000_s87045" name="公式" r:id="rId4" imgW="660113" imgH="393529" progId="Equation.3">
              <p:embed/>
            </p:oleObj>
          </a:graphicData>
        </a:graphic>
      </p:graphicFrame>
      <p:graphicFrame>
        <p:nvGraphicFramePr>
          <p:cNvPr id="87046" name="Object 6"/>
          <p:cNvGraphicFramePr>
            <a:graphicFrameLocks noChangeAspect="1"/>
          </p:cNvGraphicFramePr>
          <p:nvPr/>
        </p:nvGraphicFramePr>
        <p:xfrm>
          <a:off x="2700338" y="1268413"/>
          <a:ext cx="2520950" cy="996950"/>
        </p:xfrm>
        <a:graphic>
          <a:graphicData uri="http://schemas.openxmlformats.org/presentationml/2006/ole">
            <p:oleObj spid="_x0000_s87046" name="公式" r:id="rId5" imgW="1091726" imgH="431613" progId="Equation.3">
              <p:embed/>
            </p:oleObj>
          </a:graphicData>
        </a:graphic>
      </p:graphicFrame>
      <p:graphicFrame>
        <p:nvGraphicFramePr>
          <p:cNvPr id="87047" name="Object 7"/>
          <p:cNvGraphicFramePr>
            <a:graphicFrameLocks noChangeAspect="1"/>
          </p:cNvGraphicFramePr>
          <p:nvPr/>
        </p:nvGraphicFramePr>
        <p:xfrm>
          <a:off x="2700338" y="2420938"/>
          <a:ext cx="2133600" cy="973137"/>
        </p:xfrm>
        <a:graphic>
          <a:graphicData uri="http://schemas.openxmlformats.org/presentationml/2006/ole">
            <p:oleObj spid="_x0000_s87047" name="公式" r:id="rId6" imgW="863225" imgH="393529" progId="Equation.3">
              <p:embed/>
            </p:oleObj>
          </a:graphicData>
        </a:graphic>
      </p:graphicFrame>
      <p:graphicFrame>
        <p:nvGraphicFramePr>
          <p:cNvPr id="87048" name="Object 8"/>
          <p:cNvGraphicFramePr>
            <a:graphicFrameLocks noChangeAspect="1"/>
          </p:cNvGraphicFramePr>
          <p:nvPr/>
        </p:nvGraphicFramePr>
        <p:xfrm>
          <a:off x="4787900" y="2492375"/>
          <a:ext cx="1485900" cy="850900"/>
        </p:xfrm>
        <a:graphic>
          <a:graphicData uri="http://schemas.openxmlformats.org/presentationml/2006/ole">
            <p:oleObj spid="_x0000_s87048" name="Equation" r:id="rId7" imgW="1485900" imgH="850900" progId="Equation.3">
              <p:embed/>
            </p:oleObj>
          </a:graphicData>
        </a:graphic>
      </p:graphicFrame>
      <p:graphicFrame>
        <p:nvGraphicFramePr>
          <p:cNvPr id="87049" name="Object 9"/>
          <p:cNvGraphicFramePr>
            <a:graphicFrameLocks noChangeAspect="1"/>
          </p:cNvGraphicFramePr>
          <p:nvPr/>
        </p:nvGraphicFramePr>
        <p:xfrm>
          <a:off x="6227763" y="2708275"/>
          <a:ext cx="576262" cy="393700"/>
        </p:xfrm>
        <a:graphic>
          <a:graphicData uri="http://schemas.openxmlformats.org/presentationml/2006/ole">
            <p:oleObj spid="_x0000_s87049" name="公式" r:id="rId8" imgW="241091" imgH="164957" progId="Equation.3">
              <p:embed/>
            </p:oleObj>
          </a:graphicData>
        </a:graphic>
      </p:graphicFrame>
      <p:graphicFrame>
        <p:nvGraphicFramePr>
          <p:cNvPr id="87051" name="Object 11"/>
          <p:cNvGraphicFramePr>
            <a:graphicFrameLocks noChangeAspect="1"/>
          </p:cNvGraphicFramePr>
          <p:nvPr/>
        </p:nvGraphicFramePr>
        <p:xfrm>
          <a:off x="2843213" y="4868863"/>
          <a:ext cx="3384550" cy="896937"/>
        </p:xfrm>
        <a:graphic>
          <a:graphicData uri="http://schemas.openxmlformats.org/presentationml/2006/ole">
            <p:oleObj spid="_x0000_s87051" name="公式" r:id="rId9" imgW="1536033" imgH="393529" progId="Equation.3">
              <p:embed/>
            </p:oleObj>
          </a:graphicData>
        </a:graphic>
      </p:graphicFrame>
      <p:graphicFrame>
        <p:nvGraphicFramePr>
          <p:cNvPr id="87053" name="Object 13"/>
          <p:cNvGraphicFramePr>
            <a:graphicFrameLocks noChangeAspect="1"/>
          </p:cNvGraphicFramePr>
          <p:nvPr/>
        </p:nvGraphicFramePr>
        <p:xfrm>
          <a:off x="1835150" y="4149725"/>
          <a:ext cx="4679950" cy="515938"/>
        </p:xfrm>
        <a:graphic>
          <a:graphicData uri="http://schemas.openxmlformats.org/presentationml/2006/ole">
            <p:oleObj spid="_x0000_s87053" name="公式" r:id="rId10" imgW="1841500" imgH="203200" progId="Equation.3">
              <p:embed/>
            </p:oleObj>
          </a:graphicData>
        </a:graphic>
      </p:graphicFrame>
      <p:sp>
        <p:nvSpPr>
          <p:cNvPr id="87054" name="Text Box 14"/>
          <p:cNvSpPr txBox="1">
            <a:spLocks noChangeArrowheads="1"/>
          </p:cNvSpPr>
          <p:nvPr/>
        </p:nvSpPr>
        <p:spPr bwMode="auto">
          <a:xfrm>
            <a:off x="1763713" y="5084763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于是</a:t>
            </a:r>
          </a:p>
        </p:txBody>
      </p:sp>
      <p:graphicFrame>
        <p:nvGraphicFramePr>
          <p:cNvPr id="87060" name="Object 20"/>
          <p:cNvGraphicFramePr>
            <a:graphicFrameLocks noChangeAspect="1"/>
          </p:cNvGraphicFramePr>
          <p:nvPr/>
        </p:nvGraphicFramePr>
        <p:xfrm>
          <a:off x="5148263" y="1268413"/>
          <a:ext cx="3313112" cy="971550"/>
        </p:xfrm>
        <a:graphic>
          <a:graphicData uri="http://schemas.openxmlformats.org/presentationml/2006/ole">
            <p:oleObj spid="_x0000_s87060" name="公式" r:id="rId11" imgW="1473200" imgH="431800" progId="Equation.3">
              <p:embed/>
            </p:oleObj>
          </a:graphicData>
        </a:graphic>
      </p:graphicFrame>
      <p:sp>
        <p:nvSpPr>
          <p:cNvPr id="87061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87062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utoUpdateAnimBg="0"/>
      <p:bldP spid="87054" grpId="0" autoUpdateAnimBg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3107</TotalTime>
  <Words>635</Words>
  <Application>Microsoft Office PowerPoint</Application>
  <PresentationFormat>On-screen Show (4:3)</PresentationFormat>
  <Paragraphs>128</Paragraphs>
  <Slides>23</Slides>
  <Notes>1</Notes>
  <HiddenSlides>0</HiddenSlides>
  <MMClips>0</MMClips>
  <ScaleCrop>false</ScaleCrop>
  <HeadingPairs>
    <vt:vector size="10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  <vt:variant>
        <vt:lpstr>Custom Shows</vt:lpstr>
      </vt:variant>
      <vt:variant>
        <vt:i4>1</vt:i4>
      </vt:variant>
    </vt:vector>
  </HeadingPairs>
  <TitlesOfParts>
    <vt:vector size="35" baseType="lpstr">
      <vt:lpstr>Times New Roman</vt:lpstr>
      <vt:lpstr>宋体</vt:lpstr>
      <vt:lpstr>Arial</vt:lpstr>
      <vt:lpstr>楷体_GB2312</vt:lpstr>
      <vt:lpstr>华文行楷</vt:lpstr>
      <vt:lpstr>Symbol</vt:lpstr>
      <vt:lpstr>仿宋_GB2312</vt:lpstr>
      <vt:lpstr>默认设计模板</vt:lpstr>
      <vt:lpstr>BMP 图象</vt:lpstr>
      <vt:lpstr>Microsoft 公式 3.0</vt:lpstr>
      <vt:lpstr>Microsoft Equation 3.0</vt:lpstr>
      <vt:lpstr>第二节    极 限</vt:lpstr>
      <vt:lpstr>（一） 函数极限与数列极限的关系及夹逼准则</vt:lpstr>
      <vt:lpstr>结论.</vt:lpstr>
      <vt:lpstr>结论.</vt:lpstr>
      <vt:lpstr>例    证明</vt:lpstr>
      <vt:lpstr>2. 函数极限存在的夹逼准则(P49)</vt:lpstr>
      <vt:lpstr>（二） 两个重要极限   </vt:lpstr>
      <vt:lpstr>例61   求极限 (1)</vt:lpstr>
      <vt:lpstr>例61   求极限 (3)</vt:lpstr>
      <vt:lpstr>例61    求极限 (4)</vt:lpstr>
      <vt:lpstr>2.</vt:lpstr>
      <vt:lpstr>Slide 12</vt:lpstr>
      <vt:lpstr>例62   求极限（2）</vt:lpstr>
      <vt:lpstr>例62   求极限（3）</vt:lpstr>
      <vt:lpstr>例62   求极限（4）</vt:lpstr>
      <vt:lpstr>例63   求极限</vt:lpstr>
      <vt:lpstr>练习  1求</vt:lpstr>
      <vt:lpstr>Slide 18</vt:lpstr>
      <vt:lpstr>Slide 19</vt:lpstr>
      <vt:lpstr>Slide 20</vt:lpstr>
      <vt:lpstr>内容小结</vt:lpstr>
      <vt:lpstr>2. 两个重要极限</vt:lpstr>
      <vt:lpstr>思考与练习</vt:lpstr>
      <vt:lpstr>注</vt:lpstr>
    </vt:vector>
  </TitlesOfParts>
  <Company>CUMT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第五节  两个重要极限及无穷小的比较</dc:title>
  <dc:creator>MATH</dc:creator>
  <cp:lastModifiedBy>w</cp:lastModifiedBy>
  <cp:revision>122</cp:revision>
  <dcterms:created xsi:type="dcterms:W3CDTF">1999-07-29T02:26:14Z</dcterms:created>
  <dcterms:modified xsi:type="dcterms:W3CDTF">2019-03-17T00:20:01Z</dcterms:modified>
</cp:coreProperties>
</file>