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80" r:id="rId3"/>
    <p:sldId id="270" r:id="rId4"/>
    <p:sldId id="281" r:id="rId5"/>
    <p:sldId id="271" r:id="rId6"/>
    <p:sldId id="286" r:id="rId7"/>
    <p:sldId id="293" r:id="rId8"/>
    <p:sldId id="272" r:id="rId9"/>
    <p:sldId id="295" r:id="rId10"/>
    <p:sldId id="294" r:id="rId11"/>
    <p:sldId id="282" r:id="rId12"/>
    <p:sldId id="296" r:id="rId13"/>
    <p:sldId id="287" r:id="rId14"/>
    <p:sldId id="298" r:id="rId15"/>
    <p:sldId id="290" r:id="rId16"/>
    <p:sldId id="288" r:id="rId17"/>
    <p:sldId id="289" r:id="rId18"/>
    <p:sldId id="273" r:id="rId19"/>
    <p:sldId id="285" r:id="rId20"/>
    <p:sldId id="276" r:id="rId21"/>
    <p:sldId id="299" r:id="rId22"/>
    <p:sldId id="291" r:id="rId23"/>
    <p:sldId id="29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3399"/>
    <a:srgbClr val="006600"/>
    <a:srgbClr val="00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00" autoAdjust="0"/>
    <p:restoredTop sz="90500" autoAdjust="0"/>
  </p:normalViewPr>
  <p:slideViewPr>
    <p:cSldViewPr>
      <p:cViewPr varScale="1">
        <p:scale>
          <a:sx n="87" d="100"/>
          <a:sy n="87" d="100"/>
        </p:scale>
        <p:origin x="-624" y="-90"/>
      </p:cViewPr>
      <p:guideLst>
        <p:guide orient="horz" pos="3408"/>
        <p:guide pos="38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png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13" Type="http://schemas.openxmlformats.org/officeDocument/2006/relationships/image" Target="../media/image140.wmf"/><Relationship Id="rId3" Type="http://schemas.openxmlformats.org/officeDocument/2006/relationships/image" Target="../media/image130.wmf"/><Relationship Id="rId7" Type="http://schemas.openxmlformats.org/officeDocument/2006/relationships/image" Target="../media/image134.wmf"/><Relationship Id="rId12" Type="http://schemas.openxmlformats.org/officeDocument/2006/relationships/image" Target="../media/image139.wmf"/><Relationship Id="rId17" Type="http://schemas.openxmlformats.org/officeDocument/2006/relationships/image" Target="../media/image144.wmf"/><Relationship Id="rId2" Type="http://schemas.openxmlformats.org/officeDocument/2006/relationships/image" Target="../media/image129.wmf"/><Relationship Id="rId16" Type="http://schemas.openxmlformats.org/officeDocument/2006/relationships/image" Target="../media/image143.wmf"/><Relationship Id="rId1" Type="http://schemas.openxmlformats.org/officeDocument/2006/relationships/image" Target="../media/image128.wmf"/><Relationship Id="rId6" Type="http://schemas.openxmlformats.org/officeDocument/2006/relationships/image" Target="../media/image133.wmf"/><Relationship Id="rId11" Type="http://schemas.openxmlformats.org/officeDocument/2006/relationships/image" Target="../media/image138.wmf"/><Relationship Id="rId5" Type="http://schemas.openxmlformats.org/officeDocument/2006/relationships/image" Target="../media/image132.wmf"/><Relationship Id="rId15" Type="http://schemas.openxmlformats.org/officeDocument/2006/relationships/image" Target="../media/image142.wmf"/><Relationship Id="rId10" Type="http://schemas.openxmlformats.org/officeDocument/2006/relationships/image" Target="../media/image137.wmf"/><Relationship Id="rId4" Type="http://schemas.openxmlformats.org/officeDocument/2006/relationships/image" Target="../media/image131.wmf"/><Relationship Id="rId9" Type="http://schemas.openxmlformats.org/officeDocument/2006/relationships/image" Target="../media/image136.wmf"/><Relationship Id="rId14" Type="http://schemas.openxmlformats.org/officeDocument/2006/relationships/image" Target="../media/image14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image" Target="../media/image156.wmf"/><Relationship Id="rId18" Type="http://schemas.openxmlformats.org/officeDocument/2006/relationships/image" Target="../media/image161.wmf"/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12" Type="http://schemas.openxmlformats.org/officeDocument/2006/relationships/image" Target="../media/image155.wmf"/><Relationship Id="rId17" Type="http://schemas.openxmlformats.org/officeDocument/2006/relationships/image" Target="../media/image160.wmf"/><Relationship Id="rId2" Type="http://schemas.openxmlformats.org/officeDocument/2006/relationships/image" Target="../media/image146.wmf"/><Relationship Id="rId16" Type="http://schemas.openxmlformats.org/officeDocument/2006/relationships/image" Target="../media/image159.wmf"/><Relationship Id="rId20" Type="http://schemas.openxmlformats.org/officeDocument/2006/relationships/image" Target="../media/image163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11" Type="http://schemas.openxmlformats.org/officeDocument/2006/relationships/image" Target="../media/image154.wmf"/><Relationship Id="rId5" Type="http://schemas.openxmlformats.org/officeDocument/2006/relationships/image" Target="../media/image149.wmf"/><Relationship Id="rId15" Type="http://schemas.openxmlformats.org/officeDocument/2006/relationships/image" Target="../media/image158.wmf"/><Relationship Id="rId10" Type="http://schemas.openxmlformats.org/officeDocument/2006/relationships/image" Target="../media/image153.wmf"/><Relationship Id="rId19" Type="http://schemas.openxmlformats.org/officeDocument/2006/relationships/image" Target="../media/image162.wmf"/><Relationship Id="rId4" Type="http://schemas.openxmlformats.org/officeDocument/2006/relationships/image" Target="../media/image148.wmf"/><Relationship Id="rId9" Type="http://schemas.openxmlformats.org/officeDocument/2006/relationships/image" Target="../media/image136.wmf"/><Relationship Id="rId14" Type="http://schemas.openxmlformats.org/officeDocument/2006/relationships/image" Target="../media/image15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wmf"/><Relationship Id="rId13" Type="http://schemas.openxmlformats.org/officeDocument/2006/relationships/image" Target="../media/image175.wmf"/><Relationship Id="rId18" Type="http://schemas.openxmlformats.org/officeDocument/2006/relationships/image" Target="../media/image179.wmf"/><Relationship Id="rId3" Type="http://schemas.openxmlformats.org/officeDocument/2006/relationships/image" Target="../media/image166.wmf"/><Relationship Id="rId7" Type="http://schemas.openxmlformats.org/officeDocument/2006/relationships/image" Target="../media/image170.wmf"/><Relationship Id="rId12" Type="http://schemas.openxmlformats.org/officeDocument/2006/relationships/image" Target="../media/image174.wmf"/><Relationship Id="rId17" Type="http://schemas.openxmlformats.org/officeDocument/2006/relationships/image" Target="../media/image158.wmf"/><Relationship Id="rId2" Type="http://schemas.openxmlformats.org/officeDocument/2006/relationships/image" Target="../media/image165.wmf"/><Relationship Id="rId16" Type="http://schemas.openxmlformats.org/officeDocument/2006/relationships/image" Target="../media/image178.wmf"/><Relationship Id="rId1" Type="http://schemas.openxmlformats.org/officeDocument/2006/relationships/image" Target="../media/image164.wmf"/><Relationship Id="rId6" Type="http://schemas.openxmlformats.org/officeDocument/2006/relationships/image" Target="../media/image169.wmf"/><Relationship Id="rId11" Type="http://schemas.openxmlformats.org/officeDocument/2006/relationships/image" Target="../media/image173.wmf"/><Relationship Id="rId5" Type="http://schemas.openxmlformats.org/officeDocument/2006/relationships/image" Target="../media/image168.wmf"/><Relationship Id="rId15" Type="http://schemas.openxmlformats.org/officeDocument/2006/relationships/image" Target="../media/image177.wmf"/><Relationship Id="rId10" Type="http://schemas.openxmlformats.org/officeDocument/2006/relationships/image" Target="../media/image172.wmf"/><Relationship Id="rId19" Type="http://schemas.openxmlformats.org/officeDocument/2006/relationships/image" Target="../media/image180.wmf"/><Relationship Id="rId4" Type="http://schemas.openxmlformats.org/officeDocument/2006/relationships/image" Target="../media/image167.wmf"/><Relationship Id="rId9" Type="http://schemas.openxmlformats.org/officeDocument/2006/relationships/image" Target="../media/image136.wmf"/><Relationship Id="rId14" Type="http://schemas.openxmlformats.org/officeDocument/2006/relationships/image" Target="../media/image17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wmf"/><Relationship Id="rId2" Type="http://schemas.openxmlformats.org/officeDocument/2006/relationships/image" Target="../media/image182.wmf"/><Relationship Id="rId1" Type="http://schemas.openxmlformats.org/officeDocument/2006/relationships/image" Target="../media/image181.wmf"/><Relationship Id="rId5" Type="http://schemas.openxmlformats.org/officeDocument/2006/relationships/image" Target="../media/image185.wmf"/><Relationship Id="rId4" Type="http://schemas.openxmlformats.org/officeDocument/2006/relationships/image" Target="../media/image184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3.wmf"/><Relationship Id="rId13" Type="http://schemas.openxmlformats.org/officeDocument/2006/relationships/image" Target="../media/image198.wmf"/><Relationship Id="rId3" Type="http://schemas.openxmlformats.org/officeDocument/2006/relationships/image" Target="../media/image188.wmf"/><Relationship Id="rId7" Type="http://schemas.openxmlformats.org/officeDocument/2006/relationships/image" Target="../media/image192.wmf"/><Relationship Id="rId12" Type="http://schemas.openxmlformats.org/officeDocument/2006/relationships/image" Target="../media/image197.wmf"/><Relationship Id="rId2" Type="http://schemas.openxmlformats.org/officeDocument/2006/relationships/image" Target="../media/image187.wmf"/><Relationship Id="rId1" Type="http://schemas.openxmlformats.org/officeDocument/2006/relationships/image" Target="../media/image186.wmf"/><Relationship Id="rId6" Type="http://schemas.openxmlformats.org/officeDocument/2006/relationships/image" Target="../media/image191.wmf"/><Relationship Id="rId11" Type="http://schemas.openxmlformats.org/officeDocument/2006/relationships/image" Target="../media/image196.wmf"/><Relationship Id="rId5" Type="http://schemas.openxmlformats.org/officeDocument/2006/relationships/image" Target="../media/image190.wmf"/><Relationship Id="rId10" Type="http://schemas.openxmlformats.org/officeDocument/2006/relationships/image" Target="../media/image195.wmf"/><Relationship Id="rId4" Type="http://schemas.openxmlformats.org/officeDocument/2006/relationships/image" Target="../media/image189.wmf"/><Relationship Id="rId9" Type="http://schemas.openxmlformats.org/officeDocument/2006/relationships/image" Target="../media/image194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6.wmf"/><Relationship Id="rId3" Type="http://schemas.openxmlformats.org/officeDocument/2006/relationships/image" Target="../media/image201.wmf"/><Relationship Id="rId7" Type="http://schemas.openxmlformats.org/officeDocument/2006/relationships/image" Target="../media/image205.wmf"/><Relationship Id="rId2" Type="http://schemas.openxmlformats.org/officeDocument/2006/relationships/image" Target="../media/image200.wmf"/><Relationship Id="rId1" Type="http://schemas.openxmlformats.org/officeDocument/2006/relationships/image" Target="../media/image199.wmf"/><Relationship Id="rId6" Type="http://schemas.openxmlformats.org/officeDocument/2006/relationships/image" Target="../media/image204.wmf"/><Relationship Id="rId5" Type="http://schemas.openxmlformats.org/officeDocument/2006/relationships/image" Target="../media/image203.wmf"/><Relationship Id="rId4" Type="http://schemas.openxmlformats.org/officeDocument/2006/relationships/image" Target="../media/image202.wmf"/><Relationship Id="rId9" Type="http://schemas.openxmlformats.org/officeDocument/2006/relationships/image" Target="../media/image20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wmf"/><Relationship Id="rId2" Type="http://schemas.openxmlformats.org/officeDocument/2006/relationships/image" Target="../media/image209.wmf"/><Relationship Id="rId1" Type="http://schemas.openxmlformats.org/officeDocument/2006/relationships/image" Target="../media/image208.wmf"/><Relationship Id="rId6" Type="http://schemas.openxmlformats.org/officeDocument/2006/relationships/image" Target="../media/image213.wmf"/><Relationship Id="rId5" Type="http://schemas.openxmlformats.org/officeDocument/2006/relationships/image" Target="../media/image212.wmf"/><Relationship Id="rId4" Type="http://schemas.openxmlformats.org/officeDocument/2006/relationships/image" Target="../media/image211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1.wmf"/><Relationship Id="rId3" Type="http://schemas.openxmlformats.org/officeDocument/2006/relationships/image" Target="../media/image216.wmf"/><Relationship Id="rId7" Type="http://schemas.openxmlformats.org/officeDocument/2006/relationships/image" Target="../media/image220.wmf"/><Relationship Id="rId2" Type="http://schemas.openxmlformats.org/officeDocument/2006/relationships/image" Target="../media/image215.wmf"/><Relationship Id="rId1" Type="http://schemas.openxmlformats.org/officeDocument/2006/relationships/image" Target="../media/image214.wmf"/><Relationship Id="rId6" Type="http://schemas.openxmlformats.org/officeDocument/2006/relationships/image" Target="../media/image219.wmf"/><Relationship Id="rId5" Type="http://schemas.openxmlformats.org/officeDocument/2006/relationships/image" Target="../media/image218.wmf"/><Relationship Id="rId4" Type="http://schemas.openxmlformats.org/officeDocument/2006/relationships/image" Target="../media/image217.wmf"/><Relationship Id="rId9" Type="http://schemas.openxmlformats.org/officeDocument/2006/relationships/image" Target="../media/image222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0.wmf"/><Relationship Id="rId3" Type="http://schemas.openxmlformats.org/officeDocument/2006/relationships/image" Target="../media/image225.wmf"/><Relationship Id="rId7" Type="http://schemas.openxmlformats.org/officeDocument/2006/relationships/image" Target="../media/image229.wmf"/><Relationship Id="rId2" Type="http://schemas.openxmlformats.org/officeDocument/2006/relationships/image" Target="../media/image224.wmf"/><Relationship Id="rId1" Type="http://schemas.openxmlformats.org/officeDocument/2006/relationships/image" Target="../media/image223.wmf"/><Relationship Id="rId6" Type="http://schemas.openxmlformats.org/officeDocument/2006/relationships/image" Target="../media/image228.wmf"/><Relationship Id="rId11" Type="http://schemas.openxmlformats.org/officeDocument/2006/relationships/image" Target="../media/image233.wmf"/><Relationship Id="rId5" Type="http://schemas.openxmlformats.org/officeDocument/2006/relationships/image" Target="../media/image227.wmf"/><Relationship Id="rId10" Type="http://schemas.openxmlformats.org/officeDocument/2006/relationships/image" Target="../media/image232.wmf"/><Relationship Id="rId4" Type="http://schemas.openxmlformats.org/officeDocument/2006/relationships/image" Target="../media/image226.wmf"/><Relationship Id="rId9" Type="http://schemas.openxmlformats.org/officeDocument/2006/relationships/image" Target="../media/image231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wmf"/><Relationship Id="rId3" Type="http://schemas.openxmlformats.org/officeDocument/2006/relationships/image" Target="../media/image236.wmf"/><Relationship Id="rId7" Type="http://schemas.openxmlformats.org/officeDocument/2006/relationships/image" Target="../media/image240.wmf"/><Relationship Id="rId2" Type="http://schemas.openxmlformats.org/officeDocument/2006/relationships/image" Target="../media/image235.wmf"/><Relationship Id="rId1" Type="http://schemas.openxmlformats.org/officeDocument/2006/relationships/image" Target="../media/image234.wmf"/><Relationship Id="rId6" Type="http://schemas.openxmlformats.org/officeDocument/2006/relationships/image" Target="../media/image239.wmf"/><Relationship Id="rId5" Type="http://schemas.openxmlformats.org/officeDocument/2006/relationships/image" Target="../media/image238.wmf"/><Relationship Id="rId4" Type="http://schemas.openxmlformats.org/officeDocument/2006/relationships/image" Target="../media/image237.wmf"/><Relationship Id="rId9" Type="http://schemas.openxmlformats.org/officeDocument/2006/relationships/image" Target="../media/image24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5.wmf"/><Relationship Id="rId7" Type="http://schemas.openxmlformats.org/officeDocument/2006/relationships/image" Target="../media/image249.wmf"/><Relationship Id="rId2" Type="http://schemas.openxmlformats.org/officeDocument/2006/relationships/image" Target="../media/image244.wmf"/><Relationship Id="rId1" Type="http://schemas.openxmlformats.org/officeDocument/2006/relationships/image" Target="../media/image243.wmf"/><Relationship Id="rId6" Type="http://schemas.openxmlformats.org/officeDocument/2006/relationships/image" Target="../media/image248.wmf"/><Relationship Id="rId5" Type="http://schemas.openxmlformats.org/officeDocument/2006/relationships/image" Target="../media/image247.wmf"/><Relationship Id="rId4" Type="http://schemas.openxmlformats.org/officeDocument/2006/relationships/image" Target="../media/image246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image" Target="../media/image109.wmf"/><Relationship Id="rId18" Type="http://schemas.openxmlformats.org/officeDocument/2006/relationships/image" Target="../media/image114.wmf"/><Relationship Id="rId26" Type="http://schemas.openxmlformats.org/officeDocument/2006/relationships/image" Target="../media/image122.wmf"/><Relationship Id="rId3" Type="http://schemas.openxmlformats.org/officeDocument/2006/relationships/image" Target="../media/image99.wmf"/><Relationship Id="rId21" Type="http://schemas.openxmlformats.org/officeDocument/2006/relationships/image" Target="../media/image117.wmf"/><Relationship Id="rId7" Type="http://schemas.openxmlformats.org/officeDocument/2006/relationships/image" Target="../media/image103.wmf"/><Relationship Id="rId12" Type="http://schemas.openxmlformats.org/officeDocument/2006/relationships/image" Target="../media/image108.wmf"/><Relationship Id="rId17" Type="http://schemas.openxmlformats.org/officeDocument/2006/relationships/image" Target="../media/image113.wmf"/><Relationship Id="rId25" Type="http://schemas.openxmlformats.org/officeDocument/2006/relationships/image" Target="../media/image121.wmf"/><Relationship Id="rId2" Type="http://schemas.openxmlformats.org/officeDocument/2006/relationships/image" Target="../media/image98.wmf"/><Relationship Id="rId16" Type="http://schemas.openxmlformats.org/officeDocument/2006/relationships/image" Target="../media/image112.wmf"/><Relationship Id="rId20" Type="http://schemas.openxmlformats.org/officeDocument/2006/relationships/image" Target="../media/image116.wmf"/><Relationship Id="rId29" Type="http://schemas.openxmlformats.org/officeDocument/2006/relationships/image" Target="../media/image125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11" Type="http://schemas.openxmlformats.org/officeDocument/2006/relationships/image" Target="../media/image107.wmf"/><Relationship Id="rId24" Type="http://schemas.openxmlformats.org/officeDocument/2006/relationships/image" Target="../media/image120.wmf"/><Relationship Id="rId5" Type="http://schemas.openxmlformats.org/officeDocument/2006/relationships/image" Target="../media/image101.wmf"/><Relationship Id="rId15" Type="http://schemas.openxmlformats.org/officeDocument/2006/relationships/image" Target="../media/image111.wmf"/><Relationship Id="rId23" Type="http://schemas.openxmlformats.org/officeDocument/2006/relationships/image" Target="../media/image119.wmf"/><Relationship Id="rId28" Type="http://schemas.openxmlformats.org/officeDocument/2006/relationships/image" Target="../media/image124.wmf"/><Relationship Id="rId10" Type="http://schemas.openxmlformats.org/officeDocument/2006/relationships/image" Target="../media/image106.wmf"/><Relationship Id="rId19" Type="http://schemas.openxmlformats.org/officeDocument/2006/relationships/image" Target="../media/image115.wmf"/><Relationship Id="rId31" Type="http://schemas.openxmlformats.org/officeDocument/2006/relationships/image" Target="../media/image127.wmf"/><Relationship Id="rId4" Type="http://schemas.openxmlformats.org/officeDocument/2006/relationships/image" Target="../media/image100.wmf"/><Relationship Id="rId9" Type="http://schemas.openxmlformats.org/officeDocument/2006/relationships/image" Target="../media/image105.wmf"/><Relationship Id="rId14" Type="http://schemas.openxmlformats.org/officeDocument/2006/relationships/image" Target="../media/image110.wmf"/><Relationship Id="rId22" Type="http://schemas.openxmlformats.org/officeDocument/2006/relationships/image" Target="../media/image118.wmf"/><Relationship Id="rId27" Type="http://schemas.openxmlformats.org/officeDocument/2006/relationships/image" Target="../media/image123.wmf"/><Relationship Id="rId30" Type="http://schemas.openxmlformats.org/officeDocument/2006/relationships/image" Target="../media/image126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7.wmf"/><Relationship Id="rId3" Type="http://schemas.openxmlformats.org/officeDocument/2006/relationships/image" Target="../media/image252.wmf"/><Relationship Id="rId7" Type="http://schemas.openxmlformats.org/officeDocument/2006/relationships/image" Target="../media/image256.wmf"/><Relationship Id="rId2" Type="http://schemas.openxmlformats.org/officeDocument/2006/relationships/image" Target="../media/image251.wmf"/><Relationship Id="rId1" Type="http://schemas.openxmlformats.org/officeDocument/2006/relationships/image" Target="../media/image250.wmf"/><Relationship Id="rId6" Type="http://schemas.openxmlformats.org/officeDocument/2006/relationships/image" Target="../media/image255.wmf"/><Relationship Id="rId5" Type="http://schemas.openxmlformats.org/officeDocument/2006/relationships/image" Target="../media/image254.wmf"/><Relationship Id="rId10" Type="http://schemas.openxmlformats.org/officeDocument/2006/relationships/image" Target="../media/image259.wmf"/><Relationship Id="rId4" Type="http://schemas.openxmlformats.org/officeDocument/2006/relationships/image" Target="../media/image253.wmf"/><Relationship Id="rId9" Type="http://schemas.openxmlformats.org/officeDocument/2006/relationships/image" Target="../media/image25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1.wmf"/><Relationship Id="rId1" Type="http://schemas.openxmlformats.org/officeDocument/2006/relationships/image" Target="../media/image26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13" Type="http://schemas.openxmlformats.org/officeDocument/2006/relationships/image" Target="../media/image46.wmf"/><Relationship Id="rId18" Type="http://schemas.openxmlformats.org/officeDocument/2006/relationships/image" Target="../media/image5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17" Type="http://schemas.openxmlformats.org/officeDocument/2006/relationships/image" Target="../media/image50.wmf"/><Relationship Id="rId2" Type="http://schemas.openxmlformats.org/officeDocument/2006/relationships/image" Target="../media/image35.wmf"/><Relationship Id="rId16" Type="http://schemas.openxmlformats.org/officeDocument/2006/relationships/image" Target="../media/image49.wmf"/><Relationship Id="rId1" Type="http://schemas.openxmlformats.org/officeDocument/2006/relationships/image" Target="../media/image21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5" Type="http://schemas.openxmlformats.org/officeDocument/2006/relationships/image" Target="../media/image4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Relationship Id="rId14" Type="http://schemas.openxmlformats.org/officeDocument/2006/relationships/image" Target="../media/image4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image" Target="../media/image64.wmf"/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12" Type="http://schemas.openxmlformats.org/officeDocument/2006/relationships/image" Target="../media/image63.wmf"/><Relationship Id="rId17" Type="http://schemas.openxmlformats.org/officeDocument/2006/relationships/image" Target="../media/image34.wmf"/><Relationship Id="rId2" Type="http://schemas.openxmlformats.org/officeDocument/2006/relationships/image" Target="../media/image53.wmf"/><Relationship Id="rId16" Type="http://schemas.openxmlformats.org/officeDocument/2006/relationships/image" Target="../media/image3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11" Type="http://schemas.openxmlformats.org/officeDocument/2006/relationships/image" Target="../media/image62.wmf"/><Relationship Id="rId5" Type="http://schemas.openxmlformats.org/officeDocument/2006/relationships/image" Target="../media/image56.wmf"/><Relationship Id="rId15" Type="http://schemas.openxmlformats.org/officeDocument/2006/relationships/image" Target="../media/image66.wmf"/><Relationship Id="rId10" Type="http://schemas.openxmlformats.org/officeDocument/2006/relationships/image" Target="../media/image61.wmf"/><Relationship Id="rId4" Type="http://schemas.openxmlformats.org/officeDocument/2006/relationships/image" Target="../media/image55.wmf"/><Relationship Id="rId9" Type="http://schemas.openxmlformats.org/officeDocument/2006/relationships/image" Target="../media/image60.wmf"/><Relationship Id="rId14" Type="http://schemas.openxmlformats.org/officeDocument/2006/relationships/image" Target="../media/image6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67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10" Type="http://schemas.openxmlformats.org/officeDocument/2006/relationships/image" Target="../media/image80.wmf"/><Relationship Id="rId4" Type="http://schemas.openxmlformats.org/officeDocument/2006/relationships/image" Target="../media/image74.wmf"/><Relationship Id="rId9" Type="http://schemas.openxmlformats.org/officeDocument/2006/relationships/image" Target="../media/image7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8.wmf"/><Relationship Id="rId13" Type="http://schemas.openxmlformats.org/officeDocument/2006/relationships/image" Target="../media/image93.wmf"/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12" Type="http://schemas.openxmlformats.org/officeDocument/2006/relationships/image" Target="../media/image92.wmf"/><Relationship Id="rId2" Type="http://schemas.openxmlformats.org/officeDocument/2006/relationships/image" Target="../media/image82.wmf"/><Relationship Id="rId16" Type="http://schemas.openxmlformats.org/officeDocument/2006/relationships/image" Target="../media/image96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11" Type="http://schemas.openxmlformats.org/officeDocument/2006/relationships/image" Target="../media/image91.wmf"/><Relationship Id="rId5" Type="http://schemas.openxmlformats.org/officeDocument/2006/relationships/image" Target="../media/image85.wmf"/><Relationship Id="rId15" Type="http://schemas.openxmlformats.org/officeDocument/2006/relationships/image" Target="../media/image95.wmf"/><Relationship Id="rId10" Type="http://schemas.openxmlformats.org/officeDocument/2006/relationships/image" Target="../media/image90.wmf"/><Relationship Id="rId4" Type="http://schemas.openxmlformats.org/officeDocument/2006/relationships/image" Target="../media/image84.wmf"/><Relationship Id="rId9" Type="http://schemas.openxmlformats.org/officeDocument/2006/relationships/image" Target="../media/image89.wmf"/><Relationship Id="rId14" Type="http://schemas.openxmlformats.org/officeDocument/2006/relationships/image" Target="../media/image9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13" Type="http://schemas.openxmlformats.org/officeDocument/2006/relationships/image" Target="../media/image109.wmf"/><Relationship Id="rId18" Type="http://schemas.openxmlformats.org/officeDocument/2006/relationships/image" Target="../media/image114.wmf"/><Relationship Id="rId26" Type="http://schemas.openxmlformats.org/officeDocument/2006/relationships/image" Target="../media/image122.wmf"/><Relationship Id="rId3" Type="http://schemas.openxmlformats.org/officeDocument/2006/relationships/image" Target="../media/image99.wmf"/><Relationship Id="rId21" Type="http://schemas.openxmlformats.org/officeDocument/2006/relationships/image" Target="../media/image117.wmf"/><Relationship Id="rId7" Type="http://schemas.openxmlformats.org/officeDocument/2006/relationships/image" Target="../media/image103.wmf"/><Relationship Id="rId12" Type="http://schemas.openxmlformats.org/officeDocument/2006/relationships/image" Target="../media/image108.wmf"/><Relationship Id="rId17" Type="http://schemas.openxmlformats.org/officeDocument/2006/relationships/image" Target="../media/image113.wmf"/><Relationship Id="rId25" Type="http://schemas.openxmlformats.org/officeDocument/2006/relationships/image" Target="../media/image121.wmf"/><Relationship Id="rId2" Type="http://schemas.openxmlformats.org/officeDocument/2006/relationships/image" Target="../media/image98.wmf"/><Relationship Id="rId16" Type="http://schemas.openxmlformats.org/officeDocument/2006/relationships/image" Target="../media/image112.wmf"/><Relationship Id="rId20" Type="http://schemas.openxmlformats.org/officeDocument/2006/relationships/image" Target="../media/image116.wmf"/><Relationship Id="rId29" Type="http://schemas.openxmlformats.org/officeDocument/2006/relationships/image" Target="../media/image125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11" Type="http://schemas.openxmlformats.org/officeDocument/2006/relationships/image" Target="../media/image107.wmf"/><Relationship Id="rId24" Type="http://schemas.openxmlformats.org/officeDocument/2006/relationships/image" Target="../media/image120.wmf"/><Relationship Id="rId5" Type="http://schemas.openxmlformats.org/officeDocument/2006/relationships/image" Target="../media/image101.wmf"/><Relationship Id="rId15" Type="http://schemas.openxmlformats.org/officeDocument/2006/relationships/image" Target="../media/image111.wmf"/><Relationship Id="rId23" Type="http://schemas.openxmlformats.org/officeDocument/2006/relationships/image" Target="../media/image119.wmf"/><Relationship Id="rId28" Type="http://schemas.openxmlformats.org/officeDocument/2006/relationships/image" Target="../media/image124.wmf"/><Relationship Id="rId10" Type="http://schemas.openxmlformats.org/officeDocument/2006/relationships/image" Target="../media/image106.wmf"/><Relationship Id="rId19" Type="http://schemas.openxmlformats.org/officeDocument/2006/relationships/image" Target="../media/image115.wmf"/><Relationship Id="rId31" Type="http://schemas.openxmlformats.org/officeDocument/2006/relationships/image" Target="../media/image127.wmf"/><Relationship Id="rId4" Type="http://schemas.openxmlformats.org/officeDocument/2006/relationships/image" Target="../media/image100.wmf"/><Relationship Id="rId9" Type="http://schemas.openxmlformats.org/officeDocument/2006/relationships/image" Target="../media/image105.wmf"/><Relationship Id="rId14" Type="http://schemas.openxmlformats.org/officeDocument/2006/relationships/image" Target="../media/image110.wmf"/><Relationship Id="rId22" Type="http://schemas.openxmlformats.org/officeDocument/2006/relationships/image" Target="../media/image118.wmf"/><Relationship Id="rId27" Type="http://schemas.openxmlformats.org/officeDocument/2006/relationships/image" Target="../media/image123.wmf"/><Relationship Id="rId30" Type="http://schemas.openxmlformats.org/officeDocument/2006/relationships/image" Target="../media/image1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FC471-B4EC-46D1-98D6-A72F6CE48C4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FAE58-0FE0-4D22-8CD0-541C95D011C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D3F0A-4081-4A0F-95CC-33C0185617B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CDF014-7431-4F94-9D4C-B519FF2E05C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D37D0-7FC2-459C-80E3-115E56DFE92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027A9-3FCA-4344-B8D7-0CAFF745BEA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C9187-B468-4389-80D0-09976F05C81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B994F-70D3-4B1B-84CB-046717157F1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47EEF-EE2A-46EF-9181-0AE921247C4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A2663-2A11-4770-8DB4-4215F095DE5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5BABF-7AD0-4375-A0BB-2013F374DF5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C9FE7-01EB-42DD-A4A4-C96F8B7E3CD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latin typeface="+mn-lt"/>
                <a:ea typeface="+mn-ea"/>
              </a:defRPr>
            </a:lvl1pPr>
          </a:lstStyle>
          <a:p>
            <a:fld id="{F1BCF098-F519-4B81-87D6-71A3FC5D63A9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71438" y="6556375"/>
            <a:ext cx="9026525" cy="144463"/>
            <a:chOff x="45" y="4130"/>
            <a:chExt cx="5686" cy="91"/>
          </a:xfrm>
        </p:grpSpPr>
        <p:sp>
          <p:nvSpPr>
            <p:cNvPr id="1032" name="Line 8"/>
            <p:cNvSpPr>
              <a:spLocks noChangeShapeType="1"/>
            </p:cNvSpPr>
            <p:nvPr userDrawn="1"/>
          </p:nvSpPr>
          <p:spPr bwMode="auto">
            <a:xfrm>
              <a:off x="45" y="4198"/>
              <a:ext cx="3582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3" name="Line 9"/>
            <p:cNvSpPr>
              <a:spLocks noChangeShapeType="1"/>
            </p:cNvSpPr>
            <p:nvPr userDrawn="1"/>
          </p:nvSpPr>
          <p:spPr bwMode="auto">
            <a:xfrm>
              <a:off x="45" y="4221"/>
              <a:ext cx="3582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4" name="Line 10"/>
            <p:cNvSpPr>
              <a:spLocks noChangeShapeType="1"/>
            </p:cNvSpPr>
            <p:nvPr userDrawn="1"/>
          </p:nvSpPr>
          <p:spPr bwMode="auto">
            <a:xfrm flipV="1">
              <a:off x="3618" y="4130"/>
              <a:ext cx="63" cy="63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5" name="Line 11"/>
            <p:cNvSpPr>
              <a:spLocks noChangeShapeType="1"/>
            </p:cNvSpPr>
            <p:nvPr userDrawn="1"/>
          </p:nvSpPr>
          <p:spPr bwMode="auto">
            <a:xfrm flipV="1">
              <a:off x="3613" y="4153"/>
              <a:ext cx="63" cy="63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6" name="Line 12"/>
            <p:cNvSpPr>
              <a:spLocks noChangeShapeType="1"/>
            </p:cNvSpPr>
            <p:nvPr userDrawn="1"/>
          </p:nvSpPr>
          <p:spPr bwMode="auto">
            <a:xfrm>
              <a:off x="3672" y="4135"/>
              <a:ext cx="2040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37" name="Line 13"/>
            <p:cNvSpPr>
              <a:spLocks noChangeShapeType="1"/>
            </p:cNvSpPr>
            <p:nvPr userDrawn="1"/>
          </p:nvSpPr>
          <p:spPr bwMode="auto">
            <a:xfrm>
              <a:off x="3668" y="4159"/>
              <a:ext cx="2063" cy="0"/>
            </a:xfrm>
            <a:prstGeom prst="line">
              <a:avLst/>
            </a:prstGeom>
            <a:noFill/>
            <a:ln w="38100" cmpd="dbl">
              <a:solidFill>
                <a:srgbClr val="0099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grpSp>
        <p:nvGrpSpPr>
          <p:cNvPr id="1048" name="Group 24"/>
          <p:cNvGrpSpPr>
            <a:grpSpLocks/>
          </p:cNvGrpSpPr>
          <p:nvPr userDrawn="1"/>
        </p:nvGrpSpPr>
        <p:grpSpPr bwMode="auto">
          <a:xfrm>
            <a:off x="17463" y="17463"/>
            <a:ext cx="2879725" cy="2339975"/>
            <a:chOff x="11" y="11"/>
            <a:chExt cx="1814" cy="1474"/>
          </a:xfrm>
        </p:grpSpPr>
        <p:grpSp>
          <p:nvGrpSpPr>
            <p:cNvPr id="1038" name="Group 14"/>
            <p:cNvGrpSpPr>
              <a:grpSpLocks/>
            </p:cNvGrpSpPr>
            <p:nvPr userDrawn="1"/>
          </p:nvGrpSpPr>
          <p:grpSpPr bwMode="auto">
            <a:xfrm>
              <a:off x="11" y="79"/>
              <a:ext cx="1814" cy="43"/>
              <a:chOff x="11" y="81"/>
              <a:chExt cx="1814" cy="43"/>
            </a:xfrm>
          </p:grpSpPr>
          <p:sp>
            <p:nvSpPr>
              <p:cNvPr id="1039" name="Line 15"/>
              <p:cNvSpPr>
                <a:spLocks noChangeShapeType="1"/>
              </p:cNvSpPr>
              <p:nvPr userDrawn="1"/>
            </p:nvSpPr>
            <p:spPr bwMode="auto">
              <a:xfrm>
                <a:off x="11" y="81"/>
                <a:ext cx="1814" cy="0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40" name="Line 16"/>
              <p:cNvSpPr>
                <a:spLocks noChangeShapeType="1"/>
              </p:cNvSpPr>
              <p:nvPr userDrawn="1"/>
            </p:nvSpPr>
            <p:spPr bwMode="auto">
              <a:xfrm>
                <a:off x="11" y="95"/>
                <a:ext cx="1700" cy="0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41" name="Line 17"/>
              <p:cNvSpPr>
                <a:spLocks noChangeShapeType="1"/>
              </p:cNvSpPr>
              <p:nvPr userDrawn="1"/>
            </p:nvSpPr>
            <p:spPr bwMode="auto">
              <a:xfrm>
                <a:off x="11" y="124"/>
                <a:ext cx="1474" cy="0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42" name="Line 18"/>
              <p:cNvSpPr>
                <a:spLocks noChangeShapeType="1"/>
              </p:cNvSpPr>
              <p:nvPr userDrawn="1"/>
            </p:nvSpPr>
            <p:spPr bwMode="auto">
              <a:xfrm>
                <a:off x="11" y="108"/>
                <a:ext cx="1587" cy="0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grpSp>
          <p:nvGrpSpPr>
            <p:cNvPr id="1043" name="Group 19"/>
            <p:cNvGrpSpPr>
              <a:grpSpLocks/>
            </p:cNvGrpSpPr>
            <p:nvPr userDrawn="1"/>
          </p:nvGrpSpPr>
          <p:grpSpPr bwMode="auto">
            <a:xfrm>
              <a:off x="79" y="11"/>
              <a:ext cx="47" cy="1474"/>
              <a:chOff x="79" y="11"/>
              <a:chExt cx="47" cy="1474"/>
            </a:xfrm>
          </p:grpSpPr>
          <p:sp>
            <p:nvSpPr>
              <p:cNvPr id="1044" name="Line 20"/>
              <p:cNvSpPr>
                <a:spLocks noChangeShapeType="1"/>
              </p:cNvSpPr>
              <p:nvPr userDrawn="1"/>
            </p:nvSpPr>
            <p:spPr bwMode="auto">
              <a:xfrm>
                <a:off x="79" y="11"/>
                <a:ext cx="0" cy="1474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45" name="Line 21"/>
              <p:cNvSpPr>
                <a:spLocks noChangeShapeType="1"/>
              </p:cNvSpPr>
              <p:nvPr userDrawn="1"/>
            </p:nvSpPr>
            <p:spPr bwMode="auto">
              <a:xfrm>
                <a:off x="95" y="11"/>
                <a:ext cx="0" cy="1360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46" name="Line 22"/>
              <p:cNvSpPr>
                <a:spLocks noChangeShapeType="1"/>
              </p:cNvSpPr>
              <p:nvPr userDrawn="1"/>
            </p:nvSpPr>
            <p:spPr bwMode="auto">
              <a:xfrm>
                <a:off x="111" y="11"/>
                <a:ext cx="0" cy="1247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1047" name="Line 23"/>
              <p:cNvSpPr>
                <a:spLocks noChangeShapeType="1"/>
              </p:cNvSpPr>
              <p:nvPr userDrawn="1"/>
            </p:nvSpPr>
            <p:spPr bwMode="auto">
              <a:xfrm>
                <a:off x="126" y="11"/>
                <a:ext cx="0" cy="1134"/>
              </a:xfrm>
              <a:prstGeom prst="line">
                <a:avLst/>
              </a:prstGeom>
              <a:noFill/>
              <a:ln w="9525">
                <a:solidFill>
                  <a:srgbClr val="0099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ipe dir="r"/>
  </p:transition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4.bin"/><Relationship Id="rId13" Type="http://schemas.openxmlformats.org/officeDocument/2006/relationships/oleObject" Target="../embeddings/oleObject149.bin"/><Relationship Id="rId18" Type="http://schemas.openxmlformats.org/officeDocument/2006/relationships/oleObject" Target="../embeddings/oleObject154.bin"/><Relationship Id="rId3" Type="http://schemas.openxmlformats.org/officeDocument/2006/relationships/oleObject" Target="../embeddings/oleObject139.bin"/><Relationship Id="rId21" Type="http://schemas.openxmlformats.org/officeDocument/2006/relationships/oleObject" Target="../embeddings/oleObject157.bin"/><Relationship Id="rId7" Type="http://schemas.openxmlformats.org/officeDocument/2006/relationships/oleObject" Target="../embeddings/oleObject143.bin"/><Relationship Id="rId12" Type="http://schemas.openxmlformats.org/officeDocument/2006/relationships/oleObject" Target="../embeddings/oleObject148.bin"/><Relationship Id="rId1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2.bin"/><Relationship Id="rId20" Type="http://schemas.openxmlformats.org/officeDocument/2006/relationships/oleObject" Target="../embeddings/oleObject15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2.bin"/><Relationship Id="rId11" Type="http://schemas.openxmlformats.org/officeDocument/2006/relationships/oleObject" Target="../embeddings/oleObject147.bin"/><Relationship Id="rId5" Type="http://schemas.openxmlformats.org/officeDocument/2006/relationships/oleObject" Target="../embeddings/oleObject141.bin"/><Relationship Id="rId15" Type="http://schemas.openxmlformats.org/officeDocument/2006/relationships/oleObject" Target="../embeddings/oleObject151.bin"/><Relationship Id="rId10" Type="http://schemas.openxmlformats.org/officeDocument/2006/relationships/oleObject" Target="../embeddings/oleObject146.bin"/><Relationship Id="rId19" Type="http://schemas.openxmlformats.org/officeDocument/2006/relationships/oleObject" Target="../embeddings/oleObject155.bin"/><Relationship Id="rId4" Type="http://schemas.openxmlformats.org/officeDocument/2006/relationships/oleObject" Target="../embeddings/oleObject140.bin"/><Relationship Id="rId9" Type="http://schemas.openxmlformats.org/officeDocument/2006/relationships/oleObject" Target="../embeddings/oleObject145.bin"/><Relationship Id="rId14" Type="http://schemas.openxmlformats.org/officeDocument/2006/relationships/oleObject" Target="../embeddings/oleObject15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3.bin"/><Relationship Id="rId13" Type="http://schemas.openxmlformats.org/officeDocument/2006/relationships/oleObject" Target="../embeddings/oleObject168.bin"/><Relationship Id="rId18" Type="http://schemas.openxmlformats.org/officeDocument/2006/relationships/oleObject" Target="../embeddings/oleObject173.bin"/><Relationship Id="rId3" Type="http://schemas.openxmlformats.org/officeDocument/2006/relationships/oleObject" Target="../embeddings/oleObject158.bin"/><Relationship Id="rId21" Type="http://schemas.openxmlformats.org/officeDocument/2006/relationships/oleObject" Target="../embeddings/oleObject176.bin"/><Relationship Id="rId7" Type="http://schemas.openxmlformats.org/officeDocument/2006/relationships/oleObject" Target="../embeddings/oleObject162.bin"/><Relationship Id="rId12" Type="http://schemas.openxmlformats.org/officeDocument/2006/relationships/oleObject" Target="../embeddings/oleObject167.bin"/><Relationship Id="rId17" Type="http://schemas.openxmlformats.org/officeDocument/2006/relationships/oleObject" Target="../embeddings/oleObject17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1.bin"/><Relationship Id="rId20" Type="http://schemas.openxmlformats.org/officeDocument/2006/relationships/oleObject" Target="../embeddings/oleObject17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1.bin"/><Relationship Id="rId11" Type="http://schemas.openxmlformats.org/officeDocument/2006/relationships/oleObject" Target="../embeddings/oleObject166.bin"/><Relationship Id="rId24" Type="http://schemas.openxmlformats.org/officeDocument/2006/relationships/oleObject" Target="../embeddings/oleObject179.bin"/><Relationship Id="rId5" Type="http://schemas.openxmlformats.org/officeDocument/2006/relationships/oleObject" Target="../embeddings/oleObject160.bin"/><Relationship Id="rId15" Type="http://schemas.openxmlformats.org/officeDocument/2006/relationships/oleObject" Target="../embeddings/oleObject170.bin"/><Relationship Id="rId23" Type="http://schemas.openxmlformats.org/officeDocument/2006/relationships/oleObject" Target="../embeddings/oleObject178.bin"/><Relationship Id="rId10" Type="http://schemas.openxmlformats.org/officeDocument/2006/relationships/oleObject" Target="../embeddings/oleObject165.bin"/><Relationship Id="rId19" Type="http://schemas.openxmlformats.org/officeDocument/2006/relationships/oleObject" Target="../embeddings/oleObject174.bin"/><Relationship Id="rId4" Type="http://schemas.openxmlformats.org/officeDocument/2006/relationships/oleObject" Target="../embeddings/oleObject159.bin"/><Relationship Id="rId9" Type="http://schemas.openxmlformats.org/officeDocument/2006/relationships/oleObject" Target="../embeddings/oleObject164.bin"/><Relationship Id="rId14" Type="http://schemas.openxmlformats.org/officeDocument/2006/relationships/oleObject" Target="../embeddings/oleObject169.bin"/><Relationship Id="rId22" Type="http://schemas.openxmlformats.org/officeDocument/2006/relationships/oleObject" Target="../embeddings/oleObject17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5.bin"/><Relationship Id="rId13" Type="http://schemas.openxmlformats.org/officeDocument/2006/relationships/oleObject" Target="../embeddings/oleObject190.bin"/><Relationship Id="rId18" Type="http://schemas.openxmlformats.org/officeDocument/2006/relationships/oleObject" Target="../embeddings/oleObject195.bin"/><Relationship Id="rId3" Type="http://schemas.openxmlformats.org/officeDocument/2006/relationships/oleObject" Target="../embeddings/oleObject180.bin"/><Relationship Id="rId21" Type="http://schemas.openxmlformats.org/officeDocument/2006/relationships/oleObject" Target="../embeddings/oleObject198.bin"/><Relationship Id="rId7" Type="http://schemas.openxmlformats.org/officeDocument/2006/relationships/oleObject" Target="../embeddings/oleObject184.bin"/><Relationship Id="rId12" Type="http://schemas.openxmlformats.org/officeDocument/2006/relationships/oleObject" Target="../embeddings/oleObject189.bin"/><Relationship Id="rId17" Type="http://schemas.openxmlformats.org/officeDocument/2006/relationships/oleObject" Target="../embeddings/oleObject194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93.bin"/><Relationship Id="rId20" Type="http://schemas.openxmlformats.org/officeDocument/2006/relationships/oleObject" Target="../embeddings/oleObject197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83.bin"/><Relationship Id="rId11" Type="http://schemas.openxmlformats.org/officeDocument/2006/relationships/oleObject" Target="../embeddings/oleObject188.bin"/><Relationship Id="rId5" Type="http://schemas.openxmlformats.org/officeDocument/2006/relationships/oleObject" Target="../embeddings/oleObject182.bin"/><Relationship Id="rId15" Type="http://schemas.openxmlformats.org/officeDocument/2006/relationships/oleObject" Target="../embeddings/oleObject192.bin"/><Relationship Id="rId10" Type="http://schemas.openxmlformats.org/officeDocument/2006/relationships/oleObject" Target="../embeddings/oleObject187.bin"/><Relationship Id="rId19" Type="http://schemas.openxmlformats.org/officeDocument/2006/relationships/oleObject" Target="../embeddings/oleObject196.bin"/><Relationship Id="rId4" Type="http://schemas.openxmlformats.org/officeDocument/2006/relationships/oleObject" Target="../embeddings/oleObject181.bin"/><Relationship Id="rId9" Type="http://schemas.openxmlformats.org/officeDocument/2006/relationships/oleObject" Target="../embeddings/oleObject186.bin"/><Relationship Id="rId14" Type="http://schemas.openxmlformats.org/officeDocument/2006/relationships/oleObject" Target="../embeddings/oleObject191.bin"/><Relationship Id="rId22" Type="http://schemas.openxmlformats.org/officeDocument/2006/relationships/oleObject" Target="../embeddings/oleObject199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4" Type="http://schemas.openxmlformats.org/officeDocument/2006/relationships/oleObject" Target="../embeddings/oleObject20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0.bin"/><Relationship Id="rId13" Type="http://schemas.openxmlformats.org/officeDocument/2006/relationships/oleObject" Target="../embeddings/oleObject215.bin"/><Relationship Id="rId3" Type="http://schemas.openxmlformats.org/officeDocument/2006/relationships/oleObject" Target="../embeddings/oleObject205.bin"/><Relationship Id="rId7" Type="http://schemas.openxmlformats.org/officeDocument/2006/relationships/oleObject" Target="../embeddings/oleObject209.bin"/><Relationship Id="rId12" Type="http://schemas.openxmlformats.org/officeDocument/2006/relationships/oleObject" Target="../embeddings/oleObject2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08.bin"/><Relationship Id="rId11" Type="http://schemas.openxmlformats.org/officeDocument/2006/relationships/oleObject" Target="../embeddings/oleObject213.bin"/><Relationship Id="rId5" Type="http://schemas.openxmlformats.org/officeDocument/2006/relationships/oleObject" Target="../embeddings/oleObject207.bin"/><Relationship Id="rId15" Type="http://schemas.openxmlformats.org/officeDocument/2006/relationships/oleObject" Target="../embeddings/oleObject217.bin"/><Relationship Id="rId10" Type="http://schemas.openxmlformats.org/officeDocument/2006/relationships/oleObject" Target="../embeddings/oleObject212.bin"/><Relationship Id="rId4" Type="http://schemas.openxmlformats.org/officeDocument/2006/relationships/oleObject" Target="../embeddings/oleObject206.bin"/><Relationship Id="rId9" Type="http://schemas.openxmlformats.org/officeDocument/2006/relationships/oleObject" Target="../embeddings/oleObject211.bin"/><Relationship Id="rId14" Type="http://schemas.openxmlformats.org/officeDocument/2006/relationships/oleObject" Target="../embeddings/oleObject21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21.bin"/><Relationship Id="rId11" Type="http://schemas.openxmlformats.org/officeDocument/2006/relationships/oleObject" Target="../embeddings/oleObject226.bin"/><Relationship Id="rId5" Type="http://schemas.openxmlformats.org/officeDocument/2006/relationships/oleObject" Target="../embeddings/oleObject220.bin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19.bin"/><Relationship Id="rId9" Type="http://schemas.openxmlformats.org/officeDocument/2006/relationships/oleObject" Target="../embeddings/oleObject22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2.bin"/><Relationship Id="rId3" Type="http://schemas.openxmlformats.org/officeDocument/2006/relationships/oleObject" Target="../embeddings/oleObject227.bin"/><Relationship Id="rId7" Type="http://schemas.openxmlformats.org/officeDocument/2006/relationships/oleObject" Target="../embeddings/oleObject2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30.bin"/><Relationship Id="rId5" Type="http://schemas.openxmlformats.org/officeDocument/2006/relationships/oleObject" Target="../embeddings/oleObject229.bin"/><Relationship Id="rId4" Type="http://schemas.openxmlformats.org/officeDocument/2006/relationships/oleObject" Target="../embeddings/oleObject228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8.bin"/><Relationship Id="rId3" Type="http://schemas.openxmlformats.org/officeDocument/2006/relationships/oleObject" Target="../embeddings/oleObject233.bin"/><Relationship Id="rId7" Type="http://schemas.openxmlformats.org/officeDocument/2006/relationships/oleObject" Target="../embeddings/oleObject2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36.bin"/><Relationship Id="rId11" Type="http://schemas.openxmlformats.org/officeDocument/2006/relationships/oleObject" Target="../embeddings/oleObject241.bin"/><Relationship Id="rId5" Type="http://schemas.openxmlformats.org/officeDocument/2006/relationships/oleObject" Target="../embeddings/oleObject235.bin"/><Relationship Id="rId10" Type="http://schemas.openxmlformats.org/officeDocument/2006/relationships/oleObject" Target="../embeddings/oleObject240.bin"/><Relationship Id="rId4" Type="http://schemas.openxmlformats.org/officeDocument/2006/relationships/oleObject" Target="../embeddings/oleObject234.bin"/><Relationship Id="rId9" Type="http://schemas.openxmlformats.org/officeDocument/2006/relationships/oleObject" Target="../embeddings/oleObject23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7.bin"/><Relationship Id="rId13" Type="http://schemas.openxmlformats.org/officeDocument/2006/relationships/oleObject" Target="../embeddings/oleObject252.bin"/><Relationship Id="rId3" Type="http://schemas.openxmlformats.org/officeDocument/2006/relationships/oleObject" Target="../embeddings/oleObject242.bin"/><Relationship Id="rId7" Type="http://schemas.openxmlformats.org/officeDocument/2006/relationships/oleObject" Target="../embeddings/oleObject246.bin"/><Relationship Id="rId12" Type="http://schemas.openxmlformats.org/officeDocument/2006/relationships/oleObject" Target="../embeddings/oleObject2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45.bin"/><Relationship Id="rId11" Type="http://schemas.openxmlformats.org/officeDocument/2006/relationships/oleObject" Target="../embeddings/oleObject250.bin"/><Relationship Id="rId5" Type="http://schemas.openxmlformats.org/officeDocument/2006/relationships/oleObject" Target="../embeddings/oleObject244.bin"/><Relationship Id="rId10" Type="http://schemas.openxmlformats.org/officeDocument/2006/relationships/oleObject" Target="../embeddings/oleObject249.bin"/><Relationship Id="rId4" Type="http://schemas.openxmlformats.org/officeDocument/2006/relationships/oleObject" Target="../embeddings/oleObject243.bin"/><Relationship Id="rId9" Type="http://schemas.openxmlformats.org/officeDocument/2006/relationships/oleObject" Target="../embeddings/oleObject24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8.bin"/><Relationship Id="rId3" Type="http://schemas.openxmlformats.org/officeDocument/2006/relationships/oleObject" Target="../embeddings/oleObject253.bin"/><Relationship Id="rId7" Type="http://schemas.openxmlformats.org/officeDocument/2006/relationships/oleObject" Target="../embeddings/oleObject2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56.bin"/><Relationship Id="rId11" Type="http://schemas.openxmlformats.org/officeDocument/2006/relationships/oleObject" Target="../embeddings/oleObject261.bin"/><Relationship Id="rId5" Type="http://schemas.openxmlformats.org/officeDocument/2006/relationships/oleObject" Target="../embeddings/oleObject255.bin"/><Relationship Id="rId10" Type="http://schemas.openxmlformats.org/officeDocument/2006/relationships/oleObject" Target="../embeddings/oleObject260.bin"/><Relationship Id="rId4" Type="http://schemas.openxmlformats.org/officeDocument/2006/relationships/oleObject" Target="../embeddings/oleObject254.bin"/><Relationship Id="rId9" Type="http://schemas.openxmlformats.org/officeDocument/2006/relationships/oleObject" Target="../embeddings/oleObject259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7.bin"/><Relationship Id="rId3" Type="http://schemas.openxmlformats.org/officeDocument/2006/relationships/oleObject" Target="../embeddings/oleObject262.bin"/><Relationship Id="rId7" Type="http://schemas.openxmlformats.org/officeDocument/2006/relationships/oleObject" Target="../embeddings/oleObject2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65.bin"/><Relationship Id="rId5" Type="http://schemas.openxmlformats.org/officeDocument/2006/relationships/oleObject" Target="../embeddings/oleObject264.bin"/><Relationship Id="rId4" Type="http://schemas.openxmlformats.org/officeDocument/2006/relationships/oleObject" Target="../embeddings/oleObject263.bin"/><Relationship Id="rId9" Type="http://schemas.openxmlformats.org/officeDocument/2006/relationships/oleObject" Target="../embeddings/oleObject26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4.bin"/><Relationship Id="rId13" Type="http://schemas.openxmlformats.org/officeDocument/2006/relationships/oleObject" Target="../embeddings/oleObject279.bin"/><Relationship Id="rId18" Type="http://schemas.openxmlformats.org/officeDocument/2006/relationships/oleObject" Target="../embeddings/oleObject284.bin"/><Relationship Id="rId26" Type="http://schemas.openxmlformats.org/officeDocument/2006/relationships/oleObject" Target="../embeddings/oleObject292.bin"/><Relationship Id="rId3" Type="http://schemas.openxmlformats.org/officeDocument/2006/relationships/oleObject" Target="../embeddings/oleObject269.bin"/><Relationship Id="rId21" Type="http://schemas.openxmlformats.org/officeDocument/2006/relationships/oleObject" Target="../embeddings/oleObject287.bin"/><Relationship Id="rId34" Type="http://schemas.openxmlformats.org/officeDocument/2006/relationships/oleObject" Target="../embeddings/oleObject300.bin"/><Relationship Id="rId7" Type="http://schemas.openxmlformats.org/officeDocument/2006/relationships/oleObject" Target="../embeddings/oleObject273.bin"/><Relationship Id="rId12" Type="http://schemas.openxmlformats.org/officeDocument/2006/relationships/oleObject" Target="../embeddings/oleObject278.bin"/><Relationship Id="rId17" Type="http://schemas.openxmlformats.org/officeDocument/2006/relationships/oleObject" Target="../embeddings/oleObject283.bin"/><Relationship Id="rId25" Type="http://schemas.openxmlformats.org/officeDocument/2006/relationships/oleObject" Target="../embeddings/oleObject291.bin"/><Relationship Id="rId33" Type="http://schemas.openxmlformats.org/officeDocument/2006/relationships/oleObject" Target="../embeddings/oleObject29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2.bin"/><Relationship Id="rId20" Type="http://schemas.openxmlformats.org/officeDocument/2006/relationships/oleObject" Target="../embeddings/oleObject286.bin"/><Relationship Id="rId29" Type="http://schemas.openxmlformats.org/officeDocument/2006/relationships/oleObject" Target="../embeddings/oleObject295.bin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72.bin"/><Relationship Id="rId11" Type="http://schemas.openxmlformats.org/officeDocument/2006/relationships/oleObject" Target="../embeddings/oleObject277.bin"/><Relationship Id="rId24" Type="http://schemas.openxmlformats.org/officeDocument/2006/relationships/oleObject" Target="../embeddings/oleObject290.bin"/><Relationship Id="rId32" Type="http://schemas.openxmlformats.org/officeDocument/2006/relationships/oleObject" Target="../embeddings/oleObject298.bin"/><Relationship Id="rId5" Type="http://schemas.openxmlformats.org/officeDocument/2006/relationships/oleObject" Target="../embeddings/oleObject271.bin"/><Relationship Id="rId15" Type="http://schemas.openxmlformats.org/officeDocument/2006/relationships/oleObject" Target="../embeddings/oleObject281.bin"/><Relationship Id="rId23" Type="http://schemas.openxmlformats.org/officeDocument/2006/relationships/oleObject" Target="../embeddings/oleObject289.bin"/><Relationship Id="rId28" Type="http://schemas.openxmlformats.org/officeDocument/2006/relationships/oleObject" Target="../embeddings/oleObject294.bin"/><Relationship Id="rId10" Type="http://schemas.openxmlformats.org/officeDocument/2006/relationships/oleObject" Target="../embeddings/oleObject276.bin"/><Relationship Id="rId19" Type="http://schemas.openxmlformats.org/officeDocument/2006/relationships/oleObject" Target="../embeddings/oleObject285.bin"/><Relationship Id="rId31" Type="http://schemas.openxmlformats.org/officeDocument/2006/relationships/oleObject" Target="../embeddings/oleObject297.bin"/><Relationship Id="rId4" Type="http://schemas.openxmlformats.org/officeDocument/2006/relationships/oleObject" Target="../embeddings/oleObject270.bin"/><Relationship Id="rId9" Type="http://schemas.openxmlformats.org/officeDocument/2006/relationships/oleObject" Target="../embeddings/oleObject275.bin"/><Relationship Id="rId14" Type="http://schemas.openxmlformats.org/officeDocument/2006/relationships/oleObject" Target="../embeddings/oleObject280.bin"/><Relationship Id="rId22" Type="http://schemas.openxmlformats.org/officeDocument/2006/relationships/oleObject" Target="../embeddings/oleObject288.bin"/><Relationship Id="rId27" Type="http://schemas.openxmlformats.org/officeDocument/2006/relationships/oleObject" Target="../embeddings/oleObject293.bin"/><Relationship Id="rId30" Type="http://schemas.openxmlformats.org/officeDocument/2006/relationships/oleObject" Target="../embeddings/oleObject29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6.bin"/><Relationship Id="rId3" Type="http://schemas.openxmlformats.org/officeDocument/2006/relationships/oleObject" Target="../embeddings/oleObject301.bin"/><Relationship Id="rId7" Type="http://schemas.openxmlformats.org/officeDocument/2006/relationships/oleObject" Target="../embeddings/oleObject305.bin"/><Relationship Id="rId12" Type="http://schemas.openxmlformats.org/officeDocument/2006/relationships/oleObject" Target="../embeddings/oleObject3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04.bin"/><Relationship Id="rId11" Type="http://schemas.openxmlformats.org/officeDocument/2006/relationships/oleObject" Target="../embeddings/oleObject309.bin"/><Relationship Id="rId5" Type="http://schemas.openxmlformats.org/officeDocument/2006/relationships/oleObject" Target="../embeddings/oleObject303.bin"/><Relationship Id="rId10" Type="http://schemas.openxmlformats.org/officeDocument/2006/relationships/oleObject" Target="../embeddings/oleObject308.bin"/><Relationship Id="rId4" Type="http://schemas.openxmlformats.org/officeDocument/2006/relationships/oleObject" Target="../embeddings/oleObject302.bin"/><Relationship Id="rId9" Type="http://schemas.openxmlformats.org/officeDocument/2006/relationships/oleObject" Target="../embeddings/oleObject30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31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9.bin"/><Relationship Id="rId18" Type="http://schemas.openxmlformats.org/officeDocument/2006/relationships/oleObject" Target="../embeddings/oleObject3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8.bin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32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31.bin"/><Relationship Id="rId10" Type="http://schemas.openxmlformats.org/officeDocument/2006/relationships/oleObject" Target="../embeddings/oleObject26.bin"/><Relationship Id="rId19" Type="http://schemas.openxmlformats.org/officeDocument/2006/relationships/oleObject" Target="../embeddings/oleObject35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Relationship Id="rId14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18" Type="http://schemas.openxmlformats.org/officeDocument/2006/relationships/oleObject" Target="../embeddings/oleObject52.bin"/><Relationship Id="rId3" Type="http://schemas.openxmlformats.org/officeDocument/2006/relationships/oleObject" Target="../embeddings/oleObject37.bin"/><Relationship Id="rId21" Type="http://schemas.openxmlformats.org/officeDocument/2006/relationships/oleObject" Target="../embeddings/oleObject55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4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7.bin"/><Relationship Id="rId10" Type="http://schemas.openxmlformats.org/officeDocument/2006/relationships/oleObject" Target="../embeddings/oleObject44.bin"/><Relationship Id="rId19" Type="http://schemas.openxmlformats.org/officeDocument/2006/relationships/oleObject" Target="../embeddings/oleObject53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oleObject" Target="../embeddings/oleObject68.bin"/><Relationship Id="rId18" Type="http://schemas.openxmlformats.org/officeDocument/2006/relationships/oleObject" Target="../embeddings/oleObject73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7.bin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1.bin"/><Relationship Id="rId20" Type="http://schemas.openxmlformats.org/officeDocument/2006/relationships/oleObject" Target="../embeddings/oleObject7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70.bin"/><Relationship Id="rId10" Type="http://schemas.openxmlformats.org/officeDocument/2006/relationships/oleObject" Target="../embeddings/oleObject65.bin"/><Relationship Id="rId19" Type="http://schemas.openxmlformats.org/officeDocument/2006/relationships/oleObject" Target="../embeddings/oleObject74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6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8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9.bin"/><Relationship Id="rId5" Type="http://schemas.openxmlformats.org/officeDocument/2006/relationships/oleObject" Target="../embeddings/oleObject78.bin"/><Relationship Id="rId4" Type="http://schemas.openxmlformats.org/officeDocument/2006/relationships/oleObject" Target="../embeddings/oleObject7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12" Type="http://schemas.openxmlformats.org/officeDocument/2006/relationships/oleObject" Target="../embeddings/oleObject9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4.bin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3.bin"/><Relationship Id="rId10" Type="http://schemas.openxmlformats.org/officeDocument/2006/relationships/oleObject" Target="../embeddings/oleObject88.bin"/><Relationship Id="rId4" Type="http://schemas.openxmlformats.org/officeDocument/2006/relationships/oleObject" Target="../embeddings/oleObject82.bin"/><Relationship Id="rId9" Type="http://schemas.openxmlformats.org/officeDocument/2006/relationships/oleObject" Target="../embeddings/oleObject8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13" Type="http://schemas.openxmlformats.org/officeDocument/2006/relationships/oleObject" Target="../embeddings/oleObject101.bin"/><Relationship Id="rId18" Type="http://schemas.openxmlformats.org/officeDocument/2006/relationships/oleObject" Target="../embeddings/oleObject106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12" Type="http://schemas.openxmlformats.org/officeDocument/2006/relationships/oleObject" Target="../embeddings/oleObject100.bin"/><Relationship Id="rId17" Type="http://schemas.openxmlformats.org/officeDocument/2006/relationships/oleObject" Target="../embeddings/oleObject10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04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94.bin"/><Relationship Id="rId11" Type="http://schemas.openxmlformats.org/officeDocument/2006/relationships/oleObject" Target="../embeddings/oleObject99.bin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103.bin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Relationship Id="rId14" Type="http://schemas.openxmlformats.org/officeDocument/2006/relationships/oleObject" Target="../embeddings/oleObject10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2.bin"/><Relationship Id="rId13" Type="http://schemas.openxmlformats.org/officeDocument/2006/relationships/oleObject" Target="../embeddings/oleObject117.bin"/><Relationship Id="rId18" Type="http://schemas.openxmlformats.org/officeDocument/2006/relationships/oleObject" Target="../embeddings/oleObject122.bin"/><Relationship Id="rId26" Type="http://schemas.openxmlformats.org/officeDocument/2006/relationships/oleObject" Target="../embeddings/oleObject130.bin"/><Relationship Id="rId3" Type="http://schemas.openxmlformats.org/officeDocument/2006/relationships/oleObject" Target="../embeddings/oleObject107.bin"/><Relationship Id="rId21" Type="http://schemas.openxmlformats.org/officeDocument/2006/relationships/oleObject" Target="../embeddings/oleObject125.bin"/><Relationship Id="rId34" Type="http://schemas.openxmlformats.org/officeDocument/2006/relationships/oleObject" Target="../embeddings/oleObject138.bin"/><Relationship Id="rId7" Type="http://schemas.openxmlformats.org/officeDocument/2006/relationships/oleObject" Target="../embeddings/oleObject111.bin"/><Relationship Id="rId12" Type="http://schemas.openxmlformats.org/officeDocument/2006/relationships/oleObject" Target="../embeddings/oleObject116.bin"/><Relationship Id="rId17" Type="http://schemas.openxmlformats.org/officeDocument/2006/relationships/oleObject" Target="../embeddings/oleObject121.bin"/><Relationship Id="rId25" Type="http://schemas.openxmlformats.org/officeDocument/2006/relationships/oleObject" Target="../embeddings/oleObject129.bin"/><Relationship Id="rId33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0.bin"/><Relationship Id="rId20" Type="http://schemas.openxmlformats.org/officeDocument/2006/relationships/oleObject" Target="../embeddings/oleObject124.bin"/><Relationship Id="rId29" Type="http://schemas.openxmlformats.org/officeDocument/2006/relationships/oleObject" Target="../embeddings/oleObject13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0.bin"/><Relationship Id="rId11" Type="http://schemas.openxmlformats.org/officeDocument/2006/relationships/oleObject" Target="../embeddings/oleObject115.bin"/><Relationship Id="rId24" Type="http://schemas.openxmlformats.org/officeDocument/2006/relationships/oleObject" Target="../embeddings/oleObject128.bin"/><Relationship Id="rId32" Type="http://schemas.openxmlformats.org/officeDocument/2006/relationships/oleObject" Target="../embeddings/oleObject136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9.bin"/><Relationship Id="rId23" Type="http://schemas.openxmlformats.org/officeDocument/2006/relationships/oleObject" Target="../embeddings/oleObject127.bin"/><Relationship Id="rId28" Type="http://schemas.openxmlformats.org/officeDocument/2006/relationships/oleObject" Target="../embeddings/oleObject132.bin"/><Relationship Id="rId10" Type="http://schemas.openxmlformats.org/officeDocument/2006/relationships/oleObject" Target="../embeddings/oleObject114.bin"/><Relationship Id="rId19" Type="http://schemas.openxmlformats.org/officeDocument/2006/relationships/oleObject" Target="../embeddings/oleObject123.bin"/><Relationship Id="rId31" Type="http://schemas.openxmlformats.org/officeDocument/2006/relationships/oleObject" Target="../embeddings/oleObject135.bin"/><Relationship Id="rId4" Type="http://schemas.openxmlformats.org/officeDocument/2006/relationships/oleObject" Target="../embeddings/oleObject108.bin"/><Relationship Id="rId9" Type="http://schemas.openxmlformats.org/officeDocument/2006/relationships/oleObject" Target="../embeddings/oleObject113.bin"/><Relationship Id="rId14" Type="http://schemas.openxmlformats.org/officeDocument/2006/relationships/oleObject" Target="../embeddings/oleObject118.bin"/><Relationship Id="rId22" Type="http://schemas.openxmlformats.org/officeDocument/2006/relationships/oleObject" Target="../embeddings/oleObject126.bin"/><Relationship Id="rId27" Type="http://schemas.openxmlformats.org/officeDocument/2006/relationships/oleObject" Target="../embeddings/oleObject131.bin"/><Relationship Id="rId30" Type="http://schemas.openxmlformats.org/officeDocument/2006/relationships/oleObject" Target="../embeddings/oleObject1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9" name="Rectangle 95"/>
          <p:cNvSpPr>
            <a:spLocks noChangeArrowheads="1"/>
          </p:cNvSpPr>
          <p:nvPr/>
        </p:nvSpPr>
        <p:spPr bwMode="auto">
          <a:xfrm>
            <a:off x="0" y="0"/>
            <a:ext cx="9144000" cy="2362200"/>
          </a:xfrm>
          <a:prstGeom prst="rect">
            <a:avLst/>
          </a:prstGeom>
          <a:gradFill rotWithShape="0">
            <a:gsLst>
              <a:gs pos="0">
                <a:srgbClr val="00009B"/>
              </a:gs>
              <a:gs pos="100000">
                <a:srgbClr val="0000FF"/>
              </a:gs>
            </a:gsLst>
            <a:lin ang="5400000" scaled="1"/>
          </a:gradFill>
          <a:ln w="38100" cmpd="dbl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21600" name="Object 96"/>
          <p:cNvGraphicFramePr>
            <a:graphicFrameLocks noChangeAspect="1"/>
          </p:cNvGraphicFramePr>
          <p:nvPr/>
        </p:nvGraphicFramePr>
        <p:xfrm>
          <a:off x="152400" y="4724400"/>
          <a:ext cx="1590675" cy="1600200"/>
        </p:xfrm>
        <a:graphic>
          <a:graphicData uri="http://schemas.openxmlformats.org/presentationml/2006/ole">
            <p:oleObj spid="_x0000_s21600" name="BMP 图象" r:id="rId4" imgW="3390476" imgH="3409524" progId="Paint.Picture">
              <p:embed/>
            </p:oleObj>
          </a:graphicData>
        </a:graphic>
      </p:graphicFrame>
      <p:sp>
        <p:nvSpPr>
          <p:cNvPr id="21601" name="Text Box 97"/>
          <p:cNvSpPr txBox="1">
            <a:spLocks noChangeArrowheads="1"/>
          </p:cNvSpPr>
          <p:nvPr/>
        </p:nvSpPr>
        <p:spPr bwMode="auto">
          <a:xfrm>
            <a:off x="7467600" y="157163"/>
            <a:ext cx="1438275" cy="528637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第一章 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092325" y="2555875"/>
          <a:ext cx="1511300" cy="444500"/>
        </p:xfrm>
        <a:graphic>
          <a:graphicData uri="http://schemas.openxmlformats.org/presentationml/2006/ole">
            <p:oleObj spid="_x0000_s21508" name="Equation" r:id="rId5" imgW="1511300" imgH="44450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3603625" y="2479675"/>
          <a:ext cx="1905000" cy="520700"/>
        </p:xfrm>
        <a:graphic>
          <a:graphicData uri="http://schemas.openxmlformats.org/presentationml/2006/ole">
            <p:oleObj spid="_x0000_s21510" name="Equation" r:id="rId6" imgW="1905000" imgH="520700" progId="Equation.3">
              <p:embed/>
            </p:oleObj>
          </a:graphicData>
        </a:graphic>
      </p:graphicFrame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508625" y="2492375"/>
            <a:ext cx="2447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都是无穷小量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457200"/>
            <a:ext cx="4648200" cy="990600"/>
          </a:xfrm>
          <a:noFill/>
        </p:spPr>
        <p:txBody>
          <a:bodyPr/>
          <a:lstStyle/>
          <a:p>
            <a:pPr algn="l"/>
            <a:r>
              <a:rPr lang="zh-CN" altLang="en-US" sz="5400">
                <a:latin typeface="华文行楷" pitchFamily="2" charset="-122"/>
                <a:ea typeface="华文行楷" pitchFamily="2" charset="-122"/>
              </a:rPr>
              <a:t>第二</a:t>
            </a:r>
            <a:r>
              <a:rPr lang="zh-CN" altLang="en-US" sz="5400">
                <a:latin typeface="华文行楷" pitchFamily="2" charset="-122"/>
                <a:ea typeface="华文行楷" pitchFamily="2" charset="-122"/>
              </a:rPr>
              <a:t>节  </a:t>
            </a:r>
            <a:r>
              <a:rPr lang="zh-CN" altLang="en-US" sz="5400" smtClean="0">
                <a:latin typeface="华文行楷" pitchFamily="2" charset="-122"/>
                <a:ea typeface="华文行楷" pitchFamily="2" charset="-122"/>
              </a:rPr>
              <a:t>极 </a:t>
            </a:r>
            <a:r>
              <a:rPr lang="zh-CN" altLang="en-US" sz="5400">
                <a:latin typeface="华文行楷" pitchFamily="2" charset="-122"/>
                <a:ea typeface="华文行楷" pitchFamily="2" charset="-122"/>
              </a:rPr>
              <a:t>限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7575" y="2506663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引例 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.</a:t>
            </a: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876550" y="3048000"/>
          <a:ext cx="1066800" cy="952500"/>
        </p:xfrm>
        <a:graphic>
          <a:graphicData uri="http://schemas.openxmlformats.org/presentationml/2006/ole">
            <p:oleObj spid="_x0000_s21512" name="Equation" r:id="rId7" imgW="1066800" imgH="952500" progId="Equation.3">
              <p:embed/>
            </p:oleObj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4044950" y="3402013"/>
          <a:ext cx="622300" cy="393700"/>
        </p:xfrm>
        <a:graphic>
          <a:graphicData uri="http://schemas.openxmlformats.org/presentationml/2006/ole">
            <p:oleObj spid="_x0000_s21513" name="Equation" r:id="rId8" imgW="622030" imgH="393529" progId="Equation.3">
              <p:embed/>
            </p:oleObj>
          </a:graphicData>
        </a:graphic>
      </p:graphicFrame>
      <p:graphicFrame>
        <p:nvGraphicFramePr>
          <p:cNvPr id="21514" name="Object 10"/>
          <p:cNvGraphicFramePr>
            <a:graphicFrameLocks noChangeAspect="1"/>
          </p:cNvGraphicFramePr>
          <p:nvPr/>
        </p:nvGraphicFramePr>
        <p:xfrm>
          <a:off x="3886200" y="4191000"/>
          <a:ext cx="1333500" cy="889000"/>
        </p:xfrm>
        <a:graphic>
          <a:graphicData uri="http://schemas.openxmlformats.org/presentationml/2006/ole">
            <p:oleObj spid="_x0000_s21514" name="Equation" r:id="rId9" imgW="1333500" imgH="889000" progId="Equation.3">
              <p:embed/>
            </p:oleObj>
          </a:graphicData>
        </a:graphic>
      </p:graphicFrame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5308600" y="4503738"/>
          <a:ext cx="711200" cy="317500"/>
        </p:xfrm>
        <a:graphic>
          <a:graphicData uri="http://schemas.openxmlformats.org/presentationml/2006/ole">
            <p:oleObj spid="_x0000_s21515" name="Equation" r:id="rId10" imgW="710891" imgH="317362" progId="Equation.3">
              <p:embed/>
            </p:oleObj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5486400" y="3124200"/>
          <a:ext cx="1346200" cy="850900"/>
        </p:xfrm>
        <a:graphic>
          <a:graphicData uri="http://schemas.openxmlformats.org/presentationml/2006/ole">
            <p:oleObj spid="_x0000_s21516" name="Equation" r:id="rId11" imgW="1346200" imgH="850900" progId="Equation.3">
              <p:embed/>
            </p:oleObj>
          </a:graphicData>
        </a:graphic>
      </p:graphicFrame>
      <p:graphicFrame>
        <p:nvGraphicFramePr>
          <p:cNvPr id="21517" name="Object 13"/>
          <p:cNvGraphicFramePr>
            <a:graphicFrameLocks noChangeAspect="1"/>
          </p:cNvGraphicFramePr>
          <p:nvPr/>
        </p:nvGraphicFramePr>
        <p:xfrm>
          <a:off x="6889750" y="3125788"/>
          <a:ext cx="635000" cy="850900"/>
        </p:xfrm>
        <a:graphic>
          <a:graphicData uri="http://schemas.openxmlformats.org/presentationml/2006/ole">
            <p:oleObj spid="_x0000_s21517" name="Equation" r:id="rId12" imgW="634725" imgH="850531" progId="Equation.3">
              <p:embed/>
            </p:oleObj>
          </a:graphicData>
        </a:graphic>
      </p:graphicFrame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7812088" y="2492375"/>
            <a:ext cx="628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但 </a:t>
            </a:r>
          </a:p>
        </p:txBody>
      </p:sp>
      <p:sp>
        <p:nvSpPr>
          <p:cNvPr id="21579" name="Text Box 75"/>
          <p:cNvSpPr txBox="1">
            <a:spLocks noChangeArrowheads="1"/>
          </p:cNvSpPr>
          <p:nvPr/>
        </p:nvSpPr>
        <p:spPr bwMode="auto">
          <a:xfrm>
            <a:off x="2339975" y="5229225"/>
            <a:ext cx="5962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可见无穷小趋于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0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的速度是不一样的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如何进行比较呢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? </a:t>
            </a:r>
          </a:p>
        </p:txBody>
      </p:sp>
      <p:sp>
        <p:nvSpPr>
          <p:cNvPr id="21597" name="Text Box 93"/>
          <p:cNvSpPr txBox="1">
            <a:spLocks noChangeArrowheads="1"/>
          </p:cNvSpPr>
          <p:nvPr/>
        </p:nvSpPr>
        <p:spPr bwMode="auto">
          <a:xfrm>
            <a:off x="2555875" y="1450975"/>
            <a:ext cx="4654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4400">
                <a:solidFill>
                  <a:schemeClr val="tx2"/>
                </a:solidFill>
                <a:latin typeface="华文行楷" pitchFamily="2" charset="-122"/>
                <a:ea typeface="华文行楷" pitchFamily="2" charset="-122"/>
              </a:rPr>
              <a:t>六、无穷小的比较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1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utoUpdateAnimBg="0"/>
      <p:bldP spid="21507" grpId="0" autoUpdateAnimBg="0"/>
      <p:bldP spid="21578" grpId="0" build="p" autoUpdateAnimBg="0"/>
      <p:bldP spid="2157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06" name="Object 2"/>
          <p:cNvGraphicFramePr>
            <a:graphicFrameLocks noChangeAspect="1"/>
          </p:cNvGraphicFramePr>
          <p:nvPr/>
        </p:nvGraphicFramePr>
        <p:xfrm>
          <a:off x="4138613" y="2178050"/>
          <a:ext cx="431800" cy="377825"/>
        </p:xfrm>
        <a:graphic>
          <a:graphicData uri="http://schemas.openxmlformats.org/presentationml/2006/ole">
            <p:oleObj spid="_x0000_s123906" name="公式" r:id="rId3" imgW="202936" imgH="177569" progId="Equation.3">
              <p:embed/>
            </p:oleObj>
          </a:graphicData>
        </a:graphic>
      </p:graphicFrame>
      <p:graphicFrame>
        <p:nvGraphicFramePr>
          <p:cNvPr id="123907" name="Object 3"/>
          <p:cNvGraphicFramePr>
            <a:graphicFrameLocks noChangeAspect="1"/>
          </p:cNvGraphicFramePr>
          <p:nvPr/>
        </p:nvGraphicFramePr>
        <p:xfrm>
          <a:off x="4211638" y="2636838"/>
          <a:ext cx="261937" cy="288925"/>
        </p:xfrm>
        <a:graphic>
          <a:graphicData uri="http://schemas.openxmlformats.org/presentationml/2006/ole">
            <p:oleObj spid="_x0000_s123907" name="公式" r:id="rId4" imgW="126835" imgH="139518" progId="Equation.3">
              <p:embed/>
            </p:oleObj>
          </a:graphicData>
        </a:graphic>
      </p:graphicFrame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1655762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65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123909" name="Object 5"/>
          <p:cNvGraphicFramePr>
            <a:graphicFrameLocks noChangeAspect="1"/>
          </p:cNvGraphicFramePr>
          <p:nvPr/>
        </p:nvGraphicFramePr>
        <p:xfrm>
          <a:off x="1920875" y="185738"/>
          <a:ext cx="6467475" cy="871537"/>
        </p:xfrm>
        <a:graphic>
          <a:graphicData uri="http://schemas.openxmlformats.org/presentationml/2006/ole">
            <p:oleObj spid="_x0000_s123909" name="公式" r:id="rId5" imgW="2921000" imgH="393700" progId="Equation.3">
              <p:embed/>
            </p:oleObj>
          </a:graphicData>
        </a:graphic>
      </p:graphicFrame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557213" y="1160463"/>
            <a:ext cx="66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23911" name="Object 7"/>
          <p:cNvGraphicFramePr>
            <a:graphicFrameLocks noChangeAspect="1"/>
          </p:cNvGraphicFramePr>
          <p:nvPr/>
        </p:nvGraphicFramePr>
        <p:xfrm>
          <a:off x="1403350" y="1273175"/>
          <a:ext cx="1873250" cy="447675"/>
        </p:xfrm>
        <a:graphic>
          <a:graphicData uri="http://schemas.openxmlformats.org/presentationml/2006/ole">
            <p:oleObj spid="_x0000_s123911" name="公式" r:id="rId6" imgW="939392" imgH="203112" progId="Equation.3">
              <p:embed/>
            </p:oleObj>
          </a:graphicData>
        </a:graphic>
      </p:graphicFrame>
      <p:graphicFrame>
        <p:nvGraphicFramePr>
          <p:cNvPr id="123912" name="Object 8"/>
          <p:cNvGraphicFramePr>
            <a:graphicFrameLocks noChangeAspect="1"/>
          </p:cNvGraphicFramePr>
          <p:nvPr/>
        </p:nvGraphicFramePr>
        <p:xfrm>
          <a:off x="1979613" y="1773238"/>
          <a:ext cx="1152525" cy="392112"/>
        </p:xfrm>
        <a:graphic>
          <a:graphicData uri="http://schemas.openxmlformats.org/presentationml/2006/ole">
            <p:oleObj spid="_x0000_s123912" name="公式" r:id="rId7" imgW="520248" imgH="177646" progId="Equation.3">
              <p:embed/>
            </p:oleObj>
          </a:graphicData>
        </a:graphic>
      </p:graphicFrame>
      <p:graphicFrame>
        <p:nvGraphicFramePr>
          <p:cNvPr id="123913" name="Object 9"/>
          <p:cNvGraphicFramePr>
            <a:graphicFrameLocks noChangeAspect="1"/>
          </p:cNvGraphicFramePr>
          <p:nvPr/>
        </p:nvGraphicFramePr>
        <p:xfrm>
          <a:off x="3059113" y="1773238"/>
          <a:ext cx="512762" cy="433387"/>
        </p:xfrm>
        <a:graphic>
          <a:graphicData uri="http://schemas.openxmlformats.org/presentationml/2006/ole">
            <p:oleObj spid="_x0000_s123913" name="公式" r:id="rId8" imgW="241195" imgH="203112" progId="Equation.3">
              <p:embed/>
            </p:oleObj>
          </a:graphicData>
        </a:graphic>
      </p:graphicFrame>
      <p:graphicFrame>
        <p:nvGraphicFramePr>
          <p:cNvPr id="123914" name="Object 10"/>
          <p:cNvGraphicFramePr>
            <a:graphicFrameLocks noChangeAspect="1"/>
          </p:cNvGraphicFramePr>
          <p:nvPr/>
        </p:nvGraphicFramePr>
        <p:xfrm>
          <a:off x="3635375" y="1773238"/>
          <a:ext cx="936625" cy="361950"/>
        </p:xfrm>
        <a:graphic>
          <a:graphicData uri="http://schemas.openxmlformats.org/presentationml/2006/ole">
            <p:oleObj spid="_x0000_s123914" name="公式" r:id="rId9" imgW="457002" imgH="165028" progId="Equation.3">
              <p:embed/>
            </p:oleObj>
          </a:graphicData>
        </a:graphic>
      </p:graphicFrame>
      <p:graphicFrame>
        <p:nvGraphicFramePr>
          <p:cNvPr id="123915" name="Object 11"/>
          <p:cNvGraphicFramePr>
            <a:graphicFrameLocks noChangeAspect="1"/>
          </p:cNvGraphicFramePr>
          <p:nvPr/>
        </p:nvGraphicFramePr>
        <p:xfrm>
          <a:off x="4572000" y="1773238"/>
          <a:ext cx="327025" cy="358775"/>
        </p:xfrm>
        <a:graphic>
          <a:graphicData uri="http://schemas.openxmlformats.org/presentationml/2006/ole">
            <p:oleObj spid="_x0000_s123915" name="公式" r:id="rId10" imgW="126835" imgH="139518" progId="Equation.3">
              <p:embed/>
            </p:oleObj>
          </a:graphicData>
        </a:graphic>
      </p:graphicFrame>
      <p:graphicFrame>
        <p:nvGraphicFramePr>
          <p:cNvPr id="123916" name="Object 12"/>
          <p:cNvGraphicFramePr>
            <a:graphicFrameLocks noChangeAspect="1"/>
          </p:cNvGraphicFramePr>
          <p:nvPr/>
        </p:nvGraphicFramePr>
        <p:xfrm>
          <a:off x="1763713" y="2349500"/>
          <a:ext cx="2111375" cy="647700"/>
        </p:xfrm>
        <a:graphic>
          <a:graphicData uri="http://schemas.openxmlformats.org/presentationml/2006/ole">
            <p:oleObj spid="_x0000_s123916" name="公式" r:id="rId11" imgW="2273300" imgH="647700" progId="Equation.3">
              <p:embed/>
            </p:oleObj>
          </a:graphicData>
        </a:graphic>
      </p:graphicFrame>
      <p:sp>
        <p:nvSpPr>
          <p:cNvPr id="123917" name="Line 13"/>
          <p:cNvSpPr>
            <a:spLocks noChangeShapeType="1"/>
          </p:cNvSpPr>
          <p:nvPr/>
        </p:nvSpPr>
        <p:spPr bwMode="auto">
          <a:xfrm>
            <a:off x="3924300" y="2595563"/>
            <a:ext cx="712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123918" name="Object 14"/>
          <p:cNvGraphicFramePr>
            <a:graphicFrameLocks noChangeAspect="1"/>
          </p:cNvGraphicFramePr>
          <p:nvPr/>
        </p:nvGraphicFramePr>
        <p:xfrm>
          <a:off x="4643438" y="2349500"/>
          <a:ext cx="647700" cy="450850"/>
        </p:xfrm>
        <a:graphic>
          <a:graphicData uri="http://schemas.openxmlformats.org/presentationml/2006/ole">
            <p:oleObj spid="_x0000_s123918" name="公式" r:id="rId12" imgW="291973" imgH="203112" progId="Equation.3">
              <p:embed/>
            </p:oleObj>
          </a:graphicData>
        </a:graphic>
      </p:graphicFrame>
      <p:sp>
        <p:nvSpPr>
          <p:cNvPr id="123919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3920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3921" name="Object 17"/>
          <p:cNvGraphicFramePr>
            <a:graphicFrameLocks noChangeAspect="1"/>
          </p:cNvGraphicFramePr>
          <p:nvPr/>
        </p:nvGraphicFramePr>
        <p:xfrm>
          <a:off x="3765550" y="3848100"/>
          <a:ext cx="890588" cy="431800"/>
        </p:xfrm>
        <a:graphic>
          <a:graphicData uri="http://schemas.openxmlformats.org/presentationml/2006/ole">
            <p:oleObj spid="_x0000_s123921" name="公式" r:id="rId13" imgW="418918" imgH="203112" progId="Equation.3">
              <p:embed/>
            </p:oleObj>
          </a:graphicData>
        </a:graphic>
      </p:graphicFrame>
      <p:graphicFrame>
        <p:nvGraphicFramePr>
          <p:cNvPr id="123922" name="Object 18"/>
          <p:cNvGraphicFramePr>
            <a:graphicFrameLocks noChangeAspect="1"/>
          </p:cNvGraphicFramePr>
          <p:nvPr/>
        </p:nvGraphicFramePr>
        <p:xfrm>
          <a:off x="3779838" y="4292600"/>
          <a:ext cx="995362" cy="420688"/>
        </p:xfrm>
        <a:graphic>
          <a:graphicData uri="http://schemas.openxmlformats.org/presentationml/2006/ole">
            <p:oleObj spid="_x0000_s123922" name="公式" r:id="rId14" imgW="482391" imgH="203112" progId="Equation.3">
              <p:embed/>
            </p:oleObj>
          </a:graphicData>
        </a:graphic>
      </p:graphicFrame>
      <p:graphicFrame>
        <p:nvGraphicFramePr>
          <p:cNvPr id="123923" name="Object 19"/>
          <p:cNvGraphicFramePr>
            <a:graphicFrameLocks noChangeAspect="1"/>
          </p:cNvGraphicFramePr>
          <p:nvPr/>
        </p:nvGraphicFramePr>
        <p:xfrm>
          <a:off x="1203325" y="3243263"/>
          <a:ext cx="1949450" cy="447675"/>
        </p:xfrm>
        <a:graphic>
          <a:graphicData uri="http://schemas.openxmlformats.org/presentationml/2006/ole">
            <p:oleObj spid="_x0000_s123923" name="公式" r:id="rId15" imgW="977476" imgH="203112" progId="Equation.3">
              <p:embed/>
            </p:oleObj>
          </a:graphicData>
        </a:graphic>
      </p:graphicFrame>
      <p:graphicFrame>
        <p:nvGraphicFramePr>
          <p:cNvPr id="123924" name="Object 20"/>
          <p:cNvGraphicFramePr>
            <a:graphicFrameLocks noChangeAspect="1"/>
          </p:cNvGraphicFramePr>
          <p:nvPr/>
        </p:nvGraphicFramePr>
        <p:xfrm>
          <a:off x="3203575" y="3213100"/>
          <a:ext cx="1433513" cy="447675"/>
        </p:xfrm>
        <a:graphic>
          <a:graphicData uri="http://schemas.openxmlformats.org/presentationml/2006/ole">
            <p:oleObj spid="_x0000_s123924" name="公式" r:id="rId16" imgW="647419" imgH="203112" progId="Equation.3">
              <p:embed/>
            </p:oleObj>
          </a:graphicData>
        </a:graphic>
      </p:graphicFrame>
      <p:graphicFrame>
        <p:nvGraphicFramePr>
          <p:cNvPr id="123925" name="Object 21"/>
          <p:cNvGraphicFramePr>
            <a:graphicFrameLocks noChangeAspect="1"/>
          </p:cNvGraphicFramePr>
          <p:nvPr/>
        </p:nvGraphicFramePr>
        <p:xfrm>
          <a:off x="4638675" y="3311525"/>
          <a:ext cx="260350" cy="306388"/>
        </p:xfrm>
        <a:graphic>
          <a:graphicData uri="http://schemas.openxmlformats.org/presentationml/2006/ole">
            <p:oleObj spid="_x0000_s123925" name="公式" r:id="rId17" imgW="126835" imgH="139518" progId="Equation.3">
              <p:embed/>
            </p:oleObj>
          </a:graphicData>
        </a:graphic>
      </p:graphicFrame>
      <p:graphicFrame>
        <p:nvGraphicFramePr>
          <p:cNvPr id="123926" name="Object 22"/>
          <p:cNvGraphicFramePr>
            <a:graphicFrameLocks noChangeAspect="1"/>
          </p:cNvGraphicFramePr>
          <p:nvPr/>
        </p:nvGraphicFramePr>
        <p:xfrm>
          <a:off x="1379538" y="4033838"/>
          <a:ext cx="2273300" cy="647700"/>
        </p:xfrm>
        <a:graphic>
          <a:graphicData uri="http://schemas.openxmlformats.org/presentationml/2006/ole">
            <p:oleObj spid="_x0000_s123926" name="公式" r:id="rId18" imgW="2273300" imgH="647700" progId="Equation.3">
              <p:embed/>
            </p:oleObj>
          </a:graphicData>
        </a:graphic>
      </p:graphicFrame>
      <p:sp>
        <p:nvSpPr>
          <p:cNvPr id="123927" name="Line 23"/>
          <p:cNvSpPr>
            <a:spLocks noChangeShapeType="1"/>
          </p:cNvSpPr>
          <p:nvPr/>
        </p:nvSpPr>
        <p:spPr bwMode="auto">
          <a:xfrm>
            <a:off x="3779838" y="42926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123929" name="Object 25"/>
          <p:cNvGraphicFramePr>
            <a:graphicFrameLocks noChangeAspect="1"/>
          </p:cNvGraphicFramePr>
          <p:nvPr/>
        </p:nvGraphicFramePr>
        <p:xfrm>
          <a:off x="4643438" y="3933825"/>
          <a:ext cx="260350" cy="306388"/>
        </p:xfrm>
        <a:graphic>
          <a:graphicData uri="http://schemas.openxmlformats.org/presentationml/2006/ole">
            <p:oleObj spid="_x0000_s123929" name="公式" r:id="rId19" imgW="126835" imgH="139518" progId="Equation.3">
              <p:embed/>
            </p:oleObj>
          </a:graphicData>
        </a:graphic>
      </p:graphicFrame>
      <p:graphicFrame>
        <p:nvGraphicFramePr>
          <p:cNvPr id="123930" name="Object 26"/>
          <p:cNvGraphicFramePr>
            <a:graphicFrameLocks noChangeAspect="1"/>
          </p:cNvGraphicFramePr>
          <p:nvPr/>
        </p:nvGraphicFramePr>
        <p:xfrm>
          <a:off x="4356100" y="4941888"/>
          <a:ext cx="647700" cy="873125"/>
        </p:xfrm>
        <a:graphic>
          <a:graphicData uri="http://schemas.openxmlformats.org/presentationml/2006/ole">
            <p:oleObj spid="_x0000_s123930" name="公式" r:id="rId20" imgW="291973" imgH="393529" progId="Equation.3">
              <p:embed/>
            </p:oleObj>
          </a:graphicData>
        </a:graphic>
      </p:graphicFrame>
      <p:graphicFrame>
        <p:nvGraphicFramePr>
          <p:cNvPr id="123932" name="Object 28"/>
          <p:cNvGraphicFramePr>
            <a:graphicFrameLocks noChangeAspect="1"/>
          </p:cNvGraphicFramePr>
          <p:nvPr/>
        </p:nvGraphicFramePr>
        <p:xfrm>
          <a:off x="2700338" y="4860925"/>
          <a:ext cx="1655762" cy="933450"/>
        </p:xfrm>
        <a:graphic>
          <a:graphicData uri="http://schemas.openxmlformats.org/presentationml/2006/ole">
            <p:oleObj spid="_x0000_s123932" name="公式" r:id="rId21" imgW="698197" imgH="393529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9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3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3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3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3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3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3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3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3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3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3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23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23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23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3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23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0" grpId="0" build="p" autoUpdateAnimBg="0"/>
      <p:bldP spid="123917" grpId="0" animBg="1"/>
      <p:bldP spid="1239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53" name="Object 33"/>
          <p:cNvGraphicFramePr>
            <a:graphicFrameLocks noChangeAspect="1"/>
          </p:cNvGraphicFramePr>
          <p:nvPr/>
        </p:nvGraphicFramePr>
        <p:xfrm>
          <a:off x="3987800" y="2759075"/>
          <a:ext cx="584200" cy="596900"/>
        </p:xfrm>
        <a:graphic>
          <a:graphicData uri="http://schemas.openxmlformats.org/presentationml/2006/ole">
            <p:oleObj spid="_x0000_s56353" name="Equation" r:id="rId3" imgW="583947" imgH="596641" progId="Equation.3">
              <p:embed/>
            </p:oleObj>
          </a:graphicData>
        </a:graphic>
      </p:graphicFrame>
      <p:graphicFrame>
        <p:nvGraphicFramePr>
          <p:cNvPr id="56354" name="Object 34"/>
          <p:cNvGraphicFramePr>
            <a:graphicFrameLocks noChangeAspect="1"/>
          </p:cNvGraphicFramePr>
          <p:nvPr/>
        </p:nvGraphicFramePr>
        <p:xfrm>
          <a:off x="3810000" y="3394075"/>
          <a:ext cx="863600" cy="596900"/>
        </p:xfrm>
        <a:graphic>
          <a:graphicData uri="http://schemas.openxmlformats.org/presentationml/2006/ole">
            <p:oleObj spid="_x0000_s56354" name="Equation" r:id="rId4" imgW="863225" imgH="596641" progId="Equation.3">
              <p:embed/>
            </p:oleObj>
          </a:graphicData>
        </a:graphic>
      </p:graphicFrame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1587500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65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1685925" y="130175"/>
          <a:ext cx="6989763" cy="1052513"/>
        </p:xfrm>
        <a:graphic>
          <a:graphicData uri="http://schemas.openxmlformats.org/presentationml/2006/ole">
            <p:oleObj spid="_x0000_s56323" name="公式" r:id="rId5" imgW="2959100" imgH="444500" progId="Equation.3">
              <p:embed/>
            </p:oleObj>
          </a:graphicData>
        </a:graphic>
      </p:graphicFrame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98488" y="1265238"/>
            <a:ext cx="66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56342" name="Object 22"/>
          <p:cNvGraphicFramePr>
            <a:graphicFrameLocks noChangeAspect="1"/>
          </p:cNvGraphicFramePr>
          <p:nvPr/>
        </p:nvGraphicFramePr>
        <p:xfrm>
          <a:off x="1331913" y="1362075"/>
          <a:ext cx="2232025" cy="469900"/>
        </p:xfrm>
        <a:graphic>
          <a:graphicData uri="http://schemas.openxmlformats.org/presentationml/2006/ole">
            <p:oleObj spid="_x0000_s56342" name="公式" r:id="rId6" imgW="965200" imgH="203200" progId="Equation.3">
              <p:embed/>
            </p:oleObj>
          </a:graphicData>
        </a:graphic>
      </p:graphicFrame>
      <p:graphicFrame>
        <p:nvGraphicFramePr>
          <p:cNvPr id="56343" name="Object 23"/>
          <p:cNvGraphicFramePr>
            <a:graphicFrameLocks noChangeAspect="1"/>
          </p:cNvGraphicFramePr>
          <p:nvPr/>
        </p:nvGraphicFramePr>
        <p:xfrm>
          <a:off x="1547813" y="1960563"/>
          <a:ext cx="2032000" cy="609600"/>
        </p:xfrm>
        <a:graphic>
          <a:graphicData uri="http://schemas.openxmlformats.org/presentationml/2006/ole">
            <p:oleObj spid="_x0000_s56343" name="Equation" r:id="rId7" imgW="2032000" imgH="609600" progId="Equation.3">
              <p:embed/>
            </p:oleObj>
          </a:graphicData>
        </a:graphic>
      </p:graphicFrame>
      <p:graphicFrame>
        <p:nvGraphicFramePr>
          <p:cNvPr id="56345" name="Object 25"/>
          <p:cNvGraphicFramePr>
            <a:graphicFrameLocks noChangeAspect="1"/>
          </p:cNvGraphicFramePr>
          <p:nvPr/>
        </p:nvGraphicFramePr>
        <p:xfrm>
          <a:off x="3563938" y="1916113"/>
          <a:ext cx="863600" cy="857250"/>
        </p:xfrm>
        <a:graphic>
          <a:graphicData uri="http://schemas.openxmlformats.org/presentationml/2006/ole">
            <p:oleObj spid="_x0000_s56345" name="公式" r:id="rId8" imgW="368140" imgH="393529" progId="Equation.3">
              <p:embed/>
            </p:oleObj>
          </a:graphicData>
        </a:graphic>
      </p:graphicFrame>
      <p:graphicFrame>
        <p:nvGraphicFramePr>
          <p:cNvPr id="56346" name="Object 26"/>
          <p:cNvGraphicFramePr>
            <a:graphicFrameLocks noChangeAspect="1"/>
          </p:cNvGraphicFramePr>
          <p:nvPr/>
        </p:nvGraphicFramePr>
        <p:xfrm>
          <a:off x="4643438" y="2133600"/>
          <a:ext cx="1498600" cy="317500"/>
        </p:xfrm>
        <a:graphic>
          <a:graphicData uri="http://schemas.openxmlformats.org/presentationml/2006/ole">
            <p:oleObj spid="_x0000_s56346" name="Equation" r:id="rId9" imgW="1497950" imgH="317362" progId="Equation.3">
              <p:embed/>
            </p:oleObj>
          </a:graphicData>
        </a:graphic>
      </p:graphicFrame>
      <p:graphicFrame>
        <p:nvGraphicFramePr>
          <p:cNvPr id="56348" name="Object 28"/>
          <p:cNvGraphicFramePr>
            <a:graphicFrameLocks noChangeAspect="1"/>
          </p:cNvGraphicFramePr>
          <p:nvPr/>
        </p:nvGraphicFramePr>
        <p:xfrm>
          <a:off x="6176963" y="1885950"/>
          <a:ext cx="842962" cy="768350"/>
        </p:xfrm>
        <a:graphic>
          <a:graphicData uri="http://schemas.openxmlformats.org/presentationml/2006/ole">
            <p:oleObj spid="_x0000_s56348" name="Equation" r:id="rId10" imgW="901309" imgH="850531" progId="Equation.3">
              <p:embed/>
            </p:oleObj>
          </a:graphicData>
        </a:graphic>
      </p:graphicFrame>
      <p:graphicFrame>
        <p:nvGraphicFramePr>
          <p:cNvPr id="56349" name="Object 29"/>
          <p:cNvGraphicFramePr>
            <a:graphicFrameLocks noChangeAspect="1"/>
          </p:cNvGraphicFramePr>
          <p:nvPr/>
        </p:nvGraphicFramePr>
        <p:xfrm>
          <a:off x="1308100" y="3127375"/>
          <a:ext cx="2273300" cy="647700"/>
        </p:xfrm>
        <a:graphic>
          <a:graphicData uri="http://schemas.openxmlformats.org/presentationml/2006/ole">
            <p:oleObj spid="_x0000_s56349" name="Equation" r:id="rId11" imgW="2273300" imgH="647700" progId="Equation.3">
              <p:embed/>
            </p:oleObj>
          </a:graphicData>
        </a:graphic>
      </p:graphicFrame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3727450" y="3386138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6355" name="Object 35"/>
          <p:cNvGraphicFramePr>
            <a:graphicFrameLocks noChangeAspect="1"/>
          </p:cNvGraphicFramePr>
          <p:nvPr/>
        </p:nvGraphicFramePr>
        <p:xfrm>
          <a:off x="4932363" y="2924175"/>
          <a:ext cx="733425" cy="792163"/>
        </p:xfrm>
        <a:graphic>
          <a:graphicData uri="http://schemas.openxmlformats.org/presentationml/2006/ole">
            <p:oleObj spid="_x0000_s56355" name="Equation" r:id="rId12" imgW="787400" imgH="850900" progId="Equation.3">
              <p:embed/>
            </p:oleObj>
          </a:graphicData>
        </a:graphic>
      </p:graphicFrame>
      <p:sp>
        <p:nvSpPr>
          <p:cNvPr id="56356" name="AutoShape 3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6357" name="AutoShape 3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56358" name="Object 38"/>
          <p:cNvGraphicFramePr>
            <a:graphicFrameLocks noChangeAspect="1"/>
          </p:cNvGraphicFramePr>
          <p:nvPr/>
        </p:nvGraphicFramePr>
        <p:xfrm>
          <a:off x="4127500" y="4849813"/>
          <a:ext cx="393700" cy="450850"/>
        </p:xfrm>
        <a:graphic>
          <a:graphicData uri="http://schemas.openxmlformats.org/presentationml/2006/ole">
            <p:oleObj spid="_x0000_s56358" name="公式" r:id="rId13" imgW="177569" imgH="202936" progId="Equation.3">
              <p:embed/>
            </p:oleObj>
          </a:graphicData>
        </a:graphic>
      </p:graphicFrame>
      <p:graphicFrame>
        <p:nvGraphicFramePr>
          <p:cNvPr id="56359" name="Object 39"/>
          <p:cNvGraphicFramePr>
            <a:graphicFrameLocks noChangeAspect="1"/>
          </p:cNvGraphicFramePr>
          <p:nvPr/>
        </p:nvGraphicFramePr>
        <p:xfrm>
          <a:off x="4278313" y="5373688"/>
          <a:ext cx="668337" cy="863600"/>
        </p:xfrm>
        <a:graphic>
          <a:graphicData uri="http://schemas.openxmlformats.org/presentationml/2006/ole">
            <p:oleObj spid="_x0000_s56359" name="公式" r:id="rId14" imgW="304536" imgH="393359" progId="Equation.3">
              <p:embed/>
            </p:oleObj>
          </a:graphicData>
        </a:graphic>
      </p:graphicFrame>
      <p:graphicFrame>
        <p:nvGraphicFramePr>
          <p:cNvPr id="56360" name="Object 40"/>
          <p:cNvGraphicFramePr>
            <a:graphicFrameLocks noChangeAspect="1"/>
          </p:cNvGraphicFramePr>
          <p:nvPr/>
        </p:nvGraphicFramePr>
        <p:xfrm>
          <a:off x="900113" y="4076700"/>
          <a:ext cx="2089150" cy="463550"/>
        </p:xfrm>
        <a:graphic>
          <a:graphicData uri="http://schemas.openxmlformats.org/presentationml/2006/ole">
            <p:oleObj spid="_x0000_s56360" name="公式" r:id="rId15" imgW="977476" imgH="203112" progId="Equation.3">
              <p:embed/>
            </p:oleObj>
          </a:graphicData>
        </a:graphic>
      </p:graphicFrame>
      <p:graphicFrame>
        <p:nvGraphicFramePr>
          <p:cNvPr id="56361" name="Object 41"/>
          <p:cNvGraphicFramePr>
            <a:graphicFrameLocks noChangeAspect="1"/>
          </p:cNvGraphicFramePr>
          <p:nvPr/>
        </p:nvGraphicFramePr>
        <p:xfrm>
          <a:off x="3132138" y="4076700"/>
          <a:ext cx="1079500" cy="431800"/>
        </p:xfrm>
        <a:graphic>
          <a:graphicData uri="http://schemas.openxmlformats.org/presentationml/2006/ole">
            <p:oleObj spid="_x0000_s56361" name="公式" r:id="rId16" imgW="520474" imgH="203112" progId="Equation.3">
              <p:embed/>
            </p:oleObj>
          </a:graphicData>
        </a:graphic>
      </p:graphicFrame>
      <p:graphicFrame>
        <p:nvGraphicFramePr>
          <p:cNvPr id="56362" name="Object 42"/>
          <p:cNvGraphicFramePr>
            <a:graphicFrameLocks noChangeAspect="1"/>
          </p:cNvGraphicFramePr>
          <p:nvPr/>
        </p:nvGraphicFramePr>
        <p:xfrm>
          <a:off x="4284663" y="4076700"/>
          <a:ext cx="596900" cy="498475"/>
        </p:xfrm>
        <a:graphic>
          <a:graphicData uri="http://schemas.openxmlformats.org/presentationml/2006/ole">
            <p:oleObj spid="_x0000_s56362" name="公式" r:id="rId17" imgW="253890" imgH="228501" progId="Equation.3">
              <p:embed/>
            </p:oleObj>
          </a:graphicData>
        </a:graphic>
      </p:graphicFrame>
      <p:graphicFrame>
        <p:nvGraphicFramePr>
          <p:cNvPr id="56363" name="Object 43"/>
          <p:cNvGraphicFramePr>
            <a:graphicFrameLocks noChangeAspect="1"/>
          </p:cNvGraphicFramePr>
          <p:nvPr/>
        </p:nvGraphicFramePr>
        <p:xfrm>
          <a:off x="6588125" y="4005263"/>
          <a:ext cx="1511300" cy="431800"/>
        </p:xfrm>
        <a:graphic>
          <a:graphicData uri="http://schemas.openxmlformats.org/presentationml/2006/ole">
            <p:oleObj spid="_x0000_s56363" name="公式" r:id="rId18" imgW="710891" imgH="203112" progId="Equation.3">
              <p:embed/>
            </p:oleObj>
          </a:graphicData>
        </a:graphic>
      </p:graphicFrame>
      <p:graphicFrame>
        <p:nvGraphicFramePr>
          <p:cNvPr id="56364" name="Object 44"/>
          <p:cNvGraphicFramePr>
            <a:graphicFrameLocks noChangeAspect="1"/>
          </p:cNvGraphicFramePr>
          <p:nvPr/>
        </p:nvGraphicFramePr>
        <p:xfrm>
          <a:off x="8099425" y="3865563"/>
          <a:ext cx="714375" cy="792162"/>
        </p:xfrm>
        <a:graphic>
          <a:graphicData uri="http://schemas.openxmlformats.org/presentationml/2006/ole">
            <p:oleObj spid="_x0000_s56364" name="公式" r:id="rId19" imgW="342751" imgH="393529" progId="Equation.3">
              <p:embed/>
            </p:oleObj>
          </a:graphicData>
        </a:graphic>
      </p:graphicFrame>
      <p:graphicFrame>
        <p:nvGraphicFramePr>
          <p:cNvPr id="56365" name="Object 45"/>
          <p:cNvGraphicFramePr>
            <a:graphicFrameLocks noChangeAspect="1"/>
          </p:cNvGraphicFramePr>
          <p:nvPr/>
        </p:nvGraphicFramePr>
        <p:xfrm>
          <a:off x="1524000" y="5072063"/>
          <a:ext cx="2273300" cy="647700"/>
        </p:xfrm>
        <a:graphic>
          <a:graphicData uri="http://schemas.openxmlformats.org/presentationml/2006/ole">
            <p:oleObj spid="_x0000_s56365" name="Equation" r:id="rId20" imgW="2273300" imgH="647700" progId="Equation.3">
              <p:embed/>
            </p:oleObj>
          </a:graphicData>
        </a:graphic>
      </p:graphicFrame>
      <p:sp>
        <p:nvSpPr>
          <p:cNvPr id="56366" name="Line 46"/>
          <p:cNvSpPr>
            <a:spLocks noChangeShapeType="1"/>
          </p:cNvSpPr>
          <p:nvPr/>
        </p:nvSpPr>
        <p:spPr bwMode="auto">
          <a:xfrm>
            <a:off x="3943350" y="5330825"/>
            <a:ext cx="1144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6368" name="Object 48"/>
          <p:cNvGraphicFramePr>
            <a:graphicFrameLocks noChangeAspect="1"/>
          </p:cNvGraphicFramePr>
          <p:nvPr/>
        </p:nvGraphicFramePr>
        <p:xfrm>
          <a:off x="4932363" y="4076700"/>
          <a:ext cx="1095375" cy="417513"/>
        </p:xfrm>
        <a:graphic>
          <a:graphicData uri="http://schemas.openxmlformats.org/presentationml/2006/ole">
            <p:oleObj spid="_x0000_s56368" name="公式" r:id="rId21" imgW="533169" imgH="203112" progId="Equation.3">
              <p:embed/>
            </p:oleObj>
          </a:graphicData>
        </a:graphic>
      </p:graphicFrame>
      <p:graphicFrame>
        <p:nvGraphicFramePr>
          <p:cNvPr id="56369" name="Object 49"/>
          <p:cNvGraphicFramePr>
            <a:graphicFrameLocks noChangeAspect="1"/>
          </p:cNvGraphicFramePr>
          <p:nvPr/>
        </p:nvGraphicFramePr>
        <p:xfrm>
          <a:off x="6011863" y="4076700"/>
          <a:ext cx="596900" cy="498475"/>
        </p:xfrm>
        <a:graphic>
          <a:graphicData uri="http://schemas.openxmlformats.org/presentationml/2006/ole">
            <p:oleObj spid="_x0000_s56369" name="公式" r:id="rId22" imgW="253890" imgH="228501" progId="Equation.3">
              <p:embed/>
            </p:oleObj>
          </a:graphicData>
        </a:graphic>
      </p:graphicFrame>
      <p:graphicFrame>
        <p:nvGraphicFramePr>
          <p:cNvPr id="56370" name="Object 50"/>
          <p:cNvGraphicFramePr>
            <a:graphicFrameLocks noChangeAspect="1"/>
          </p:cNvGraphicFramePr>
          <p:nvPr/>
        </p:nvGraphicFramePr>
        <p:xfrm>
          <a:off x="5076825" y="5084763"/>
          <a:ext cx="647700" cy="414337"/>
        </p:xfrm>
        <a:graphic>
          <a:graphicData uri="http://schemas.openxmlformats.org/presentationml/2006/ole">
            <p:oleObj spid="_x0000_s56370" name="公式" r:id="rId23" imgW="279158" imgH="177646" progId="Equation.3">
              <p:embed/>
            </p:oleObj>
          </a:graphicData>
        </a:graphic>
      </p:graphicFrame>
      <p:graphicFrame>
        <p:nvGraphicFramePr>
          <p:cNvPr id="56371" name="Object 51"/>
          <p:cNvGraphicFramePr>
            <a:graphicFrameLocks noChangeAspect="1"/>
          </p:cNvGraphicFramePr>
          <p:nvPr/>
        </p:nvGraphicFramePr>
        <p:xfrm>
          <a:off x="4572000" y="4868863"/>
          <a:ext cx="596900" cy="498475"/>
        </p:xfrm>
        <a:graphic>
          <a:graphicData uri="http://schemas.openxmlformats.org/presentationml/2006/ole">
            <p:oleObj spid="_x0000_s56371" name="公式" r:id="rId24" imgW="253890" imgH="228501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5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5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5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41" grpId="0" build="p" autoUpdateAnimBg="0"/>
      <p:bldP spid="56350" grpId="0" animBg="1"/>
      <p:bldP spid="563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78" name="Object 2"/>
          <p:cNvGraphicFramePr>
            <a:graphicFrameLocks noChangeAspect="1"/>
          </p:cNvGraphicFramePr>
          <p:nvPr/>
        </p:nvGraphicFramePr>
        <p:xfrm>
          <a:off x="3922713" y="2493963"/>
          <a:ext cx="865187" cy="557212"/>
        </p:xfrm>
        <a:graphic>
          <a:graphicData uri="http://schemas.openxmlformats.org/presentationml/2006/ole">
            <p:oleObj spid="_x0000_s126978" name="公式" r:id="rId3" imgW="355446" imgH="228501" progId="Equation.3">
              <p:embed/>
            </p:oleObj>
          </a:graphicData>
        </a:graphic>
      </p:graphicFrame>
      <p:graphicFrame>
        <p:nvGraphicFramePr>
          <p:cNvPr id="126979" name="Object 3"/>
          <p:cNvGraphicFramePr>
            <a:graphicFrameLocks noChangeAspect="1"/>
          </p:cNvGraphicFramePr>
          <p:nvPr/>
        </p:nvGraphicFramePr>
        <p:xfrm>
          <a:off x="3922713" y="3070225"/>
          <a:ext cx="936625" cy="582613"/>
        </p:xfrm>
        <a:graphic>
          <a:graphicData uri="http://schemas.openxmlformats.org/presentationml/2006/ole">
            <p:oleObj spid="_x0000_s126979" name="公式" r:id="rId4" imgW="368300" imgH="228600" progId="Equation.3">
              <p:embed/>
            </p:oleObj>
          </a:graphicData>
        </a:graphic>
      </p:graphicFrame>
      <p:sp>
        <p:nvSpPr>
          <p:cNvPr id="126980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1587500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</a:t>
            </a:r>
            <a:r>
              <a:rPr lang="en-US" altLang="zh-CN" sz="2800" b="1">
                <a:ea typeface="楷体_GB2312" pitchFamily="49" charset="-122"/>
              </a:rPr>
              <a:t>65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126981" name="Object 5"/>
          <p:cNvGraphicFramePr>
            <a:graphicFrameLocks noChangeAspect="1"/>
          </p:cNvGraphicFramePr>
          <p:nvPr/>
        </p:nvGraphicFramePr>
        <p:xfrm>
          <a:off x="1835150" y="260350"/>
          <a:ext cx="6624638" cy="973138"/>
        </p:xfrm>
        <a:graphic>
          <a:graphicData uri="http://schemas.openxmlformats.org/presentationml/2006/ole">
            <p:oleObj spid="_x0000_s126981" name="公式" r:id="rId5" imgW="2933700" imgH="444500" progId="Equation.3">
              <p:embed/>
            </p:oleObj>
          </a:graphicData>
        </a:graphic>
      </p:graphicFrame>
      <p:sp>
        <p:nvSpPr>
          <p:cNvPr id="126982" name="Text Box 6"/>
          <p:cNvSpPr txBox="1">
            <a:spLocks noChangeArrowheads="1"/>
          </p:cNvSpPr>
          <p:nvPr/>
        </p:nvSpPr>
        <p:spPr bwMode="auto">
          <a:xfrm>
            <a:off x="598488" y="1265238"/>
            <a:ext cx="66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26983" name="Object 7"/>
          <p:cNvGraphicFramePr>
            <a:graphicFrameLocks noChangeAspect="1"/>
          </p:cNvGraphicFramePr>
          <p:nvPr/>
        </p:nvGraphicFramePr>
        <p:xfrm>
          <a:off x="1331913" y="1362075"/>
          <a:ext cx="2232025" cy="469900"/>
        </p:xfrm>
        <a:graphic>
          <a:graphicData uri="http://schemas.openxmlformats.org/presentationml/2006/ole">
            <p:oleObj spid="_x0000_s126983" name="公式" r:id="rId6" imgW="965200" imgH="203200" progId="Equation.3">
              <p:embed/>
            </p:oleObj>
          </a:graphicData>
        </a:graphic>
      </p:graphicFrame>
      <p:graphicFrame>
        <p:nvGraphicFramePr>
          <p:cNvPr id="126984" name="Object 8"/>
          <p:cNvGraphicFramePr>
            <a:graphicFrameLocks noChangeAspect="1"/>
          </p:cNvGraphicFramePr>
          <p:nvPr/>
        </p:nvGraphicFramePr>
        <p:xfrm>
          <a:off x="1763713" y="1898650"/>
          <a:ext cx="1295400" cy="449263"/>
        </p:xfrm>
        <a:graphic>
          <a:graphicData uri="http://schemas.openxmlformats.org/presentationml/2006/ole">
            <p:oleObj spid="_x0000_s126984" name="公式" r:id="rId7" imgW="583947" imgH="203112" progId="Equation.3">
              <p:embed/>
            </p:oleObj>
          </a:graphicData>
        </a:graphic>
      </p:graphicFrame>
      <p:graphicFrame>
        <p:nvGraphicFramePr>
          <p:cNvPr id="126985" name="Object 9"/>
          <p:cNvGraphicFramePr>
            <a:graphicFrameLocks noChangeAspect="1"/>
          </p:cNvGraphicFramePr>
          <p:nvPr/>
        </p:nvGraphicFramePr>
        <p:xfrm>
          <a:off x="3059113" y="1900238"/>
          <a:ext cx="1012825" cy="496887"/>
        </p:xfrm>
        <a:graphic>
          <a:graphicData uri="http://schemas.openxmlformats.org/presentationml/2006/ole">
            <p:oleObj spid="_x0000_s126985" name="公式" r:id="rId8" imgW="431613" imgH="228501" progId="Equation.3">
              <p:embed/>
            </p:oleObj>
          </a:graphicData>
        </a:graphic>
      </p:graphicFrame>
      <p:graphicFrame>
        <p:nvGraphicFramePr>
          <p:cNvPr id="126986" name="Object 10"/>
          <p:cNvGraphicFramePr>
            <a:graphicFrameLocks noChangeAspect="1"/>
          </p:cNvGraphicFramePr>
          <p:nvPr/>
        </p:nvGraphicFramePr>
        <p:xfrm>
          <a:off x="4356100" y="1900238"/>
          <a:ext cx="1728788" cy="495300"/>
        </p:xfrm>
        <a:graphic>
          <a:graphicData uri="http://schemas.openxmlformats.org/presentationml/2006/ole">
            <p:oleObj spid="_x0000_s126986" name="公式" r:id="rId9" imgW="800100" imgH="228600" progId="Equation.3">
              <p:embed/>
            </p:oleObj>
          </a:graphicData>
        </a:graphic>
      </p:graphicFrame>
      <p:graphicFrame>
        <p:nvGraphicFramePr>
          <p:cNvPr id="126987" name="Object 11"/>
          <p:cNvGraphicFramePr>
            <a:graphicFrameLocks noChangeAspect="1"/>
          </p:cNvGraphicFramePr>
          <p:nvPr/>
        </p:nvGraphicFramePr>
        <p:xfrm>
          <a:off x="6156325" y="1916113"/>
          <a:ext cx="863600" cy="519112"/>
        </p:xfrm>
        <a:graphic>
          <a:graphicData uri="http://schemas.openxmlformats.org/presentationml/2006/ole">
            <p:oleObj spid="_x0000_s126987" name="公式" r:id="rId10" imgW="368300" imgH="228600" progId="Equation.3">
              <p:embed/>
            </p:oleObj>
          </a:graphicData>
        </a:graphic>
      </p:graphicFrame>
      <p:graphicFrame>
        <p:nvGraphicFramePr>
          <p:cNvPr id="126988" name="Object 12"/>
          <p:cNvGraphicFramePr>
            <a:graphicFrameLocks noChangeAspect="1"/>
          </p:cNvGraphicFramePr>
          <p:nvPr/>
        </p:nvGraphicFramePr>
        <p:xfrm>
          <a:off x="1379538" y="2840038"/>
          <a:ext cx="2273300" cy="647700"/>
        </p:xfrm>
        <a:graphic>
          <a:graphicData uri="http://schemas.openxmlformats.org/presentationml/2006/ole">
            <p:oleObj spid="_x0000_s126988" name="Equation" r:id="rId11" imgW="2273300" imgH="647700" progId="Equation.3">
              <p:embed/>
            </p:oleObj>
          </a:graphicData>
        </a:graphic>
      </p:graphicFrame>
      <p:sp>
        <p:nvSpPr>
          <p:cNvPr id="126989" name="Line 13"/>
          <p:cNvSpPr>
            <a:spLocks noChangeShapeType="1"/>
          </p:cNvSpPr>
          <p:nvPr/>
        </p:nvSpPr>
        <p:spPr bwMode="auto">
          <a:xfrm>
            <a:off x="3798888" y="3098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126990" name="Object 14"/>
          <p:cNvGraphicFramePr>
            <a:graphicFrameLocks noChangeAspect="1"/>
          </p:cNvGraphicFramePr>
          <p:nvPr/>
        </p:nvGraphicFramePr>
        <p:xfrm>
          <a:off x="5003800" y="2636838"/>
          <a:ext cx="754063" cy="936625"/>
        </p:xfrm>
        <a:graphic>
          <a:graphicData uri="http://schemas.openxmlformats.org/presentationml/2006/ole">
            <p:oleObj spid="_x0000_s126990" name="公式" r:id="rId12" imgW="317225" imgH="393359" progId="Equation.3">
              <p:embed/>
            </p:oleObj>
          </a:graphicData>
        </a:graphic>
      </p:graphicFrame>
      <p:sp>
        <p:nvSpPr>
          <p:cNvPr id="126991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6992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6993" name="Object 17"/>
          <p:cNvGraphicFramePr>
            <a:graphicFrameLocks noChangeAspect="1"/>
          </p:cNvGraphicFramePr>
          <p:nvPr/>
        </p:nvGraphicFramePr>
        <p:xfrm>
          <a:off x="4330700" y="4457700"/>
          <a:ext cx="601663" cy="482600"/>
        </p:xfrm>
        <a:graphic>
          <a:graphicData uri="http://schemas.openxmlformats.org/presentationml/2006/ole">
            <p:oleObj spid="_x0000_s126993" name="公式" r:id="rId13" imgW="253780" imgH="203024" progId="Equation.3">
              <p:embed/>
            </p:oleObj>
          </a:graphicData>
        </a:graphic>
      </p:graphicFrame>
      <p:graphicFrame>
        <p:nvGraphicFramePr>
          <p:cNvPr id="126994" name="Object 18"/>
          <p:cNvGraphicFramePr>
            <a:graphicFrameLocks noChangeAspect="1"/>
          </p:cNvGraphicFramePr>
          <p:nvPr/>
        </p:nvGraphicFramePr>
        <p:xfrm>
          <a:off x="4427538" y="4941888"/>
          <a:ext cx="454025" cy="515937"/>
        </p:xfrm>
        <a:graphic>
          <a:graphicData uri="http://schemas.openxmlformats.org/presentationml/2006/ole">
            <p:oleObj spid="_x0000_s126994" name="公式" r:id="rId14" imgW="177569" imgH="202936" progId="Equation.3">
              <p:embed/>
            </p:oleObj>
          </a:graphicData>
        </a:graphic>
      </p:graphicFrame>
      <p:graphicFrame>
        <p:nvGraphicFramePr>
          <p:cNvPr id="126995" name="Object 19"/>
          <p:cNvGraphicFramePr>
            <a:graphicFrameLocks noChangeAspect="1"/>
          </p:cNvGraphicFramePr>
          <p:nvPr/>
        </p:nvGraphicFramePr>
        <p:xfrm>
          <a:off x="684213" y="3716338"/>
          <a:ext cx="2089150" cy="463550"/>
        </p:xfrm>
        <a:graphic>
          <a:graphicData uri="http://schemas.openxmlformats.org/presentationml/2006/ole">
            <p:oleObj spid="_x0000_s126995" name="公式" r:id="rId15" imgW="977476" imgH="203112" progId="Equation.3">
              <p:embed/>
            </p:oleObj>
          </a:graphicData>
        </a:graphic>
      </p:graphicFrame>
      <p:graphicFrame>
        <p:nvGraphicFramePr>
          <p:cNvPr id="126996" name="Object 20"/>
          <p:cNvGraphicFramePr>
            <a:graphicFrameLocks noChangeAspect="1"/>
          </p:cNvGraphicFramePr>
          <p:nvPr/>
        </p:nvGraphicFramePr>
        <p:xfrm>
          <a:off x="2987675" y="3789363"/>
          <a:ext cx="2106613" cy="431800"/>
        </p:xfrm>
        <a:graphic>
          <a:graphicData uri="http://schemas.openxmlformats.org/presentationml/2006/ole">
            <p:oleObj spid="_x0000_s126996" name="公式" r:id="rId16" imgW="1016000" imgH="203200" progId="Equation.3">
              <p:embed/>
            </p:oleObj>
          </a:graphicData>
        </a:graphic>
      </p:graphicFrame>
      <p:graphicFrame>
        <p:nvGraphicFramePr>
          <p:cNvPr id="126997" name="Object 21"/>
          <p:cNvGraphicFramePr>
            <a:graphicFrameLocks noChangeAspect="1"/>
          </p:cNvGraphicFramePr>
          <p:nvPr/>
        </p:nvGraphicFramePr>
        <p:xfrm>
          <a:off x="5076825" y="3789363"/>
          <a:ext cx="1433513" cy="388937"/>
        </p:xfrm>
        <a:graphic>
          <a:graphicData uri="http://schemas.openxmlformats.org/presentationml/2006/ole">
            <p:oleObj spid="_x0000_s126997" name="公式" r:id="rId17" imgW="609336" imgH="177723" progId="Equation.3">
              <p:embed/>
            </p:oleObj>
          </a:graphicData>
        </a:graphic>
      </p:graphicFrame>
      <p:graphicFrame>
        <p:nvGraphicFramePr>
          <p:cNvPr id="127000" name="Object 24"/>
          <p:cNvGraphicFramePr>
            <a:graphicFrameLocks noChangeAspect="1"/>
          </p:cNvGraphicFramePr>
          <p:nvPr/>
        </p:nvGraphicFramePr>
        <p:xfrm>
          <a:off x="1811338" y="4711700"/>
          <a:ext cx="2273300" cy="647700"/>
        </p:xfrm>
        <a:graphic>
          <a:graphicData uri="http://schemas.openxmlformats.org/presentationml/2006/ole">
            <p:oleObj spid="_x0000_s127000" name="Equation" r:id="rId18" imgW="2273300" imgH="647700" progId="Equation.3">
              <p:embed/>
            </p:oleObj>
          </a:graphicData>
        </a:graphic>
      </p:graphicFrame>
      <p:sp>
        <p:nvSpPr>
          <p:cNvPr id="127001" name="Line 25"/>
          <p:cNvSpPr>
            <a:spLocks noChangeShapeType="1"/>
          </p:cNvSpPr>
          <p:nvPr/>
        </p:nvSpPr>
        <p:spPr bwMode="auto">
          <a:xfrm>
            <a:off x="4211638" y="49418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127002" name="Object 26"/>
          <p:cNvGraphicFramePr>
            <a:graphicFrameLocks noChangeAspect="1"/>
          </p:cNvGraphicFramePr>
          <p:nvPr/>
        </p:nvGraphicFramePr>
        <p:xfrm>
          <a:off x="7164388" y="3716338"/>
          <a:ext cx="1095375" cy="417512"/>
        </p:xfrm>
        <a:graphic>
          <a:graphicData uri="http://schemas.openxmlformats.org/presentationml/2006/ole">
            <p:oleObj spid="_x0000_s127002" name="公式" r:id="rId19" imgW="533169" imgH="203112" progId="Equation.3">
              <p:embed/>
            </p:oleObj>
          </a:graphicData>
        </a:graphic>
      </p:graphicFrame>
      <p:graphicFrame>
        <p:nvGraphicFramePr>
          <p:cNvPr id="127003" name="Object 27"/>
          <p:cNvGraphicFramePr>
            <a:graphicFrameLocks noChangeAspect="1"/>
          </p:cNvGraphicFramePr>
          <p:nvPr/>
        </p:nvGraphicFramePr>
        <p:xfrm>
          <a:off x="8245475" y="3716338"/>
          <a:ext cx="596900" cy="498475"/>
        </p:xfrm>
        <a:graphic>
          <a:graphicData uri="http://schemas.openxmlformats.org/presentationml/2006/ole">
            <p:oleObj spid="_x0000_s127003" name="公式" r:id="rId20" imgW="253890" imgH="228501" progId="Equation.3">
              <p:embed/>
            </p:oleObj>
          </a:graphicData>
        </a:graphic>
      </p:graphicFrame>
      <p:graphicFrame>
        <p:nvGraphicFramePr>
          <p:cNvPr id="127004" name="Object 28"/>
          <p:cNvGraphicFramePr>
            <a:graphicFrameLocks noChangeAspect="1"/>
          </p:cNvGraphicFramePr>
          <p:nvPr/>
        </p:nvGraphicFramePr>
        <p:xfrm>
          <a:off x="5018088" y="4724400"/>
          <a:ext cx="617537" cy="414338"/>
        </p:xfrm>
        <a:graphic>
          <a:graphicData uri="http://schemas.openxmlformats.org/presentationml/2006/ole">
            <p:oleObj spid="_x0000_s127004" name="公式" r:id="rId21" imgW="266353" imgH="177569" progId="Equation.3">
              <p:embed/>
            </p:oleObj>
          </a:graphicData>
        </a:graphic>
      </p:graphicFrame>
      <p:graphicFrame>
        <p:nvGraphicFramePr>
          <p:cNvPr id="127007" name="Object 31"/>
          <p:cNvGraphicFramePr>
            <a:graphicFrameLocks noChangeAspect="1"/>
          </p:cNvGraphicFramePr>
          <p:nvPr/>
        </p:nvGraphicFramePr>
        <p:xfrm>
          <a:off x="6443663" y="3716338"/>
          <a:ext cx="776287" cy="498475"/>
        </p:xfrm>
        <a:graphic>
          <a:graphicData uri="http://schemas.openxmlformats.org/presentationml/2006/ole">
            <p:oleObj spid="_x0000_s127007" name="公式" r:id="rId22" imgW="3302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69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6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6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6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6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6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6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6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7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7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27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27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26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26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27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2" grpId="0" build="p" autoUpdateAnimBg="0"/>
      <p:bldP spid="126989" grpId="0" animBg="1"/>
      <p:bldP spid="1270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36" name="Object 4"/>
          <p:cNvGraphicFramePr>
            <a:graphicFrameLocks noChangeAspect="1"/>
          </p:cNvGraphicFramePr>
          <p:nvPr/>
        </p:nvGraphicFramePr>
        <p:xfrm>
          <a:off x="468313" y="231775"/>
          <a:ext cx="6911975" cy="1122363"/>
        </p:xfrm>
        <a:graphic>
          <a:graphicData uri="http://schemas.openxmlformats.org/presentationml/2006/ole">
            <p:oleObj spid="_x0000_s69636" name="公式" r:id="rId3" imgW="2374900" imgH="444500" progId="Equation.3">
              <p:embed/>
            </p:oleObj>
          </a:graphicData>
        </a:graphic>
      </p:graphicFrame>
      <p:graphicFrame>
        <p:nvGraphicFramePr>
          <p:cNvPr id="69639" name="Object 7"/>
          <p:cNvGraphicFramePr>
            <a:graphicFrameLocks noChangeAspect="1"/>
          </p:cNvGraphicFramePr>
          <p:nvPr/>
        </p:nvGraphicFramePr>
        <p:xfrm>
          <a:off x="827088" y="1412875"/>
          <a:ext cx="6335712" cy="592138"/>
        </p:xfrm>
        <a:graphic>
          <a:graphicData uri="http://schemas.openxmlformats.org/presentationml/2006/ole">
            <p:oleObj spid="_x0000_s69639" name="公式" r:id="rId4" imgW="2235200" imgH="228600" progId="Equation.3">
              <p:embed/>
            </p:oleObj>
          </a:graphicData>
        </a:graphic>
      </p:graphicFrame>
      <p:graphicFrame>
        <p:nvGraphicFramePr>
          <p:cNvPr id="69643" name="Object 11"/>
          <p:cNvGraphicFramePr>
            <a:graphicFrameLocks noChangeAspect="1"/>
          </p:cNvGraphicFramePr>
          <p:nvPr/>
        </p:nvGraphicFramePr>
        <p:xfrm>
          <a:off x="3203575" y="2133600"/>
          <a:ext cx="2016125" cy="625475"/>
        </p:xfrm>
        <a:graphic>
          <a:graphicData uri="http://schemas.openxmlformats.org/presentationml/2006/ole">
            <p:oleObj spid="_x0000_s69643" name="公式" r:id="rId5" imgW="774364" imgH="228501" progId="Equation.3">
              <p:embed/>
            </p:oleObj>
          </a:graphicData>
        </a:graphic>
      </p:graphicFrame>
      <p:graphicFrame>
        <p:nvGraphicFramePr>
          <p:cNvPr id="69645" name="Object 13"/>
          <p:cNvGraphicFramePr>
            <a:graphicFrameLocks noChangeAspect="1"/>
          </p:cNvGraphicFramePr>
          <p:nvPr/>
        </p:nvGraphicFramePr>
        <p:xfrm>
          <a:off x="1476375" y="2852738"/>
          <a:ext cx="5327650" cy="1747837"/>
        </p:xfrm>
        <a:graphic>
          <a:graphicData uri="http://schemas.openxmlformats.org/presentationml/2006/ole">
            <p:oleObj spid="_x0000_s69645" name="公式" r:id="rId6" imgW="1905000" imgH="647700" progId="Equation.3">
              <p:embed/>
            </p:oleObj>
          </a:graphicData>
        </a:graphic>
      </p:graphicFrame>
      <p:graphicFrame>
        <p:nvGraphicFramePr>
          <p:cNvPr id="69657" name="Object 25"/>
          <p:cNvGraphicFramePr>
            <a:graphicFrameLocks noChangeAspect="1"/>
          </p:cNvGraphicFramePr>
          <p:nvPr/>
        </p:nvGraphicFramePr>
        <p:xfrm>
          <a:off x="971550" y="4797425"/>
          <a:ext cx="6956425" cy="976313"/>
        </p:xfrm>
        <a:graphic>
          <a:graphicData uri="http://schemas.openxmlformats.org/presentationml/2006/ole">
            <p:oleObj spid="_x0000_s69657" name="公式" r:id="rId7" imgW="2933700" imgH="419100" progId="Equation.3">
              <p:embed/>
            </p:oleObj>
          </a:graphicData>
        </a:graphic>
      </p:graphicFrame>
      <p:sp>
        <p:nvSpPr>
          <p:cNvPr id="69658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9659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9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598488" y="1265238"/>
            <a:ext cx="66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131079" name="Object 7"/>
          <p:cNvGraphicFramePr>
            <a:graphicFrameLocks noChangeAspect="1"/>
          </p:cNvGraphicFramePr>
          <p:nvPr/>
        </p:nvGraphicFramePr>
        <p:xfrm>
          <a:off x="1522413" y="1362075"/>
          <a:ext cx="1851025" cy="469900"/>
        </p:xfrm>
        <a:graphic>
          <a:graphicData uri="http://schemas.openxmlformats.org/presentationml/2006/ole">
            <p:oleObj spid="_x0000_s131079" name="公式" r:id="rId3" imgW="799753" imgH="203112" progId="Equation.3">
              <p:embed/>
            </p:oleObj>
          </a:graphicData>
        </a:graphic>
      </p:graphicFrame>
      <p:graphicFrame>
        <p:nvGraphicFramePr>
          <p:cNvPr id="131080" name="Object 8"/>
          <p:cNvGraphicFramePr>
            <a:graphicFrameLocks noChangeAspect="1"/>
          </p:cNvGraphicFramePr>
          <p:nvPr/>
        </p:nvGraphicFramePr>
        <p:xfrm>
          <a:off x="1547813" y="1916113"/>
          <a:ext cx="2055812" cy="728662"/>
        </p:xfrm>
        <a:graphic>
          <a:graphicData uri="http://schemas.openxmlformats.org/presentationml/2006/ole">
            <p:oleObj spid="_x0000_s131080" name="公式" r:id="rId4" imgW="927100" imgH="330200" progId="Equation.3">
              <p:embed/>
            </p:oleObj>
          </a:graphicData>
        </a:graphic>
      </p:graphicFrame>
      <p:graphicFrame>
        <p:nvGraphicFramePr>
          <p:cNvPr id="131081" name="Object 9"/>
          <p:cNvGraphicFramePr>
            <a:graphicFrameLocks noChangeAspect="1"/>
          </p:cNvGraphicFramePr>
          <p:nvPr/>
        </p:nvGraphicFramePr>
        <p:xfrm>
          <a:off x="3622675" y="1954213"/>
          <a:ext cx="1042988" cy="855662"/>
        </p:xfrm>
        <a:graphic>
          <a:graphicData uri="http://schemas.openxmlformats.org/presentationml/2006/ole">
            <p:oleObj spid="_x0000_s131081" name="公式" r:id="rId5" imgW="444307" imgH="393529" progId="Equation.3">
              <p:embed/>
            </p:oleObj>
          </a:graphicData>
        </a:graphic>
      </p:graphicFrame>
      <p:graphicFrame>
        <p:nvGraphicFramePr>
          <p:cNvPr id="131082" name="Object 10"/>
          <p:cNvGraphicFramePr>
            <a:graphicFrameLocks noChangeAspect="1"/>
          </p:cNvGraphicFramePr>
          <p:nvPr/>
        </p:nvGraphicFramePr>
        <p:xfrm>
          <a:off x="5076825" y="2205038"/>
          <a:ext cx="1400175" cy="385762"/>
        </p:xfrm>
        <a:graphic>
          <a:graphicData uri="http://schemas.openxmlformats.org/presentationml/2006/ole">
            <p:oleObj spid="_x0000_s131082" name="公式" r:id="rId6" imgW="647419" imgH="177723" progId="Equation.3">
              <p:embed/>
            </p:oleObj>
          </a:graphicData>
        </a:graphic>
      </p:graphicFrame>
      <p:graphicFrame>
        <p:nvGraphicFramePr>
          <p:cNvPr id="131083" name="Object 11"/>
          <p:cNvGraphicFramePr>
            <a:graphicFrameLocks noChangeAspect="1"/>
          </p:cNvGraphicFramePr>
          <p:nvPr/>
        </p:nvGraphicFramePr>
        <p:xfrm>
          <a:off x="6516688" y="1916113"/>
          <a:ext cx="952500" cy="893762"/>
        </p:xfrm>
        <a:graphic>
          <a:graphicData uri="http://schemas.openxmlformats.org/presentationml/2006/ole">
            <p:oleObj spid="_x0000_s131083" name="公式" r:id="rId7" imgW="406048" imgH="393359" progId="Equation.3">
              <p:embed/>
            </p:oleObj>
          </a:graphicData>
        </a:graphic>
      </p:graphicFrame>
      <p:sp>
        <p:nvSpPr>
          <p:cNvPr id="131087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1088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1089" name="Object 17"/>
          <p:cNvGraphicFramePr>
            <a:graphicFrameLocks noChangeAspect="1"/>
          </p:cNvGraphicFramePr>
          <p:nvPr/>
        </p:nvGraphicFramePr>
        <p:xfrm>
          <a:off x="6372225" y="3573463"/>
          <a:ext cx="712788" cy="790575"/>
        </p:xfrm>
        <a:graphic>
          <a:graphicData uri="http://schemas.openxmlformats.org/presentationml/2006/ole">
            <p:oleObj spid="_x0000_s131089" name="公式" r:id="rId8" imgW="355292" imgH="393359" progId="Equation.3">
              <p:embed/>
            </p:oleObj>
          </a:graphicData>
        </a:graphic>
      </p:graphicFrame>
      <p:graphicFrame>
        <p:nvGraphicFramePr>
          <p:cNvPr id="131090" name="Object 18"/>
          <p:cNvGraphicFramePr>
            <a:graphicFrameLocks noChangeAspect="1"/>
          </p:cNvGraphicFramePr>
          <p:nvPr/>
        </p:nvGraphicFramePr>
        <p:xfrm>
          <a:off x="6300788" y="4365625"/>
          <a:ext cx="790575" cy="760413"/>
        </p:xfrm>
        <a:graphic>
          <a:graphicData uri="http://schemas.openxmlformats.org/presentationml/2006/ole">
            <p:oleObj spid="_x0000_s131090" name="公式" r:id="rId9" imgW="406048" imgH="393359" progId="Equation.3">
              <p:embed/>
            </p:oleObj>
          </a:graphicData>
        </a:graphic>
      </p:graphicFrame>
      <p:graphicFrame>
        <p:nvGraphicFramePr>
          <p:cNvPr id="131092" name="Object 20"/>
          <p:cNvGraphicFramePr>
            <a:graphicFrameLocks noChangeAspect="1"/>
          </p:cNvGraphicFramePr>
          <p:nvPr/>
        </p:nvGraphicFramePr>
        <p:xfrm>
          <a:off x="1357313" y="3470275"/>
          <a:ext cx="2684462" cy="1281113"/>
        </p:xfrm>
        <a:graphic>
          <a:graphicData uri="http://schemas.openxmlformats.org/presentationml/2006/ole">
            <p:oleObj spid="_x0000_s131092" name="公式" r:id="rId10" imgW="1117600" imgH="520700" progId="Equation.3">
              <p:embed/>
            </p:oleObj>
          </a:graphicData>
        </a:graphic>
      </p:graphicFrame>
      <p:graphicFrame>
        <p:nvGraphicFramePr>
          <p:cNvPr id="131093" name="Object 21"/>
          <p:cNvGraphicFramePr>
            <a:graphicFrameLocks noChangeAspect="1"/>
          </p:cNvGraphicFramePr>
          <p:nvPr/>
        </p:nvGraphicFramePr>
        <p:xfrm>
          <a:off x="2916238" y="4902200"/>
          <a:ext cx="1887537" cy="971550"/>
        </p:xfrm>
        <a:graphic>
          <a:graphicData uri="http://schemas.openxmlformats.org/presentationml/2006/ole">
            <p:oleObj spid="_x0000_s131093" name="公式" r:id="rId11" imgW="710891" imgH="393529" progId="Equation.3">
              <p:embed/>
            </p:oleObj>
          </a:graphicData>
        </a:graphic>
      </p:graphicFrame>
      <p:graphicFrame>
        <p:nvGraphicFramePr>
          <p:cNvPr id="131094" name="Object 22"/>
          <p:cNvGraphicFramePr>
            <a:graphicFrameLocks noChangeAspect="1"/>
          </p:cNvGraphicFramePr>
          <p:nvPr/>
        </p:nvGraphicFramePr>
        <p:xfrm>
          <a:off x="4573588" y="3994150"/>
          <a:ext cx="1512887" cy="695325"/>
        </p:xfrm>
        <a:graphic>
          <a:graphicData uri="http://schemas.openxmlformats.org/presentationml/2006/ole">
            <p:oleObj spid="_x0000_s131094" name="公式" r:id="rId12" imgW="609600" imgH="279400" progId="Equation.3">
              <p:embed/>
            </p:oleObj>
          </a:graphicData>
        </a:graphic>
      </p:graphicFrame>
      <p:sp>
        <p:nvSpPr>
          <p:cNvPr id="131095" name="Line 23"/>
          <p:cNvSpPr>
            <a:spLocks noChangeShapeType="1"/>
          </p:cNvSpPr>
          <p:nvPr/>
        </p:nvSpPr>
        <p:spPr bwMode="auto">
          <a:xfrm>
            <a:off x="6373813" y="435451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131098" name="Object 26"/>
          <p:cNvGraphicFramePr>
            <a:graphicFrameLocks noChangeAspect="1"/>
          </p:cNvGraphicFramePr>
          <p:nvPr/>
        </p:nvGraphicFramePr>
        <p:xfrm>
          <a:off x="7253288" y="4110038"/>
          <a:ext cx="587375" cy="473075"/>
        </p:xfrm>
        <a:graphic>
          <a:graphicData uri="http://schemas.openxmlformats.org/presentationml/2006/ole">
            <p:oleObj spid="_x0000_s131098" name="公式" r:id="rId13" imgW="253780" imgH="203024" progId="Equation.3">
              <p:embed/>
            </p:oleObj>
          </a:graphicData>
        </a:graphic>
      </p:graphicFrame>
      <p:graphicFrame>
        <p:nvGraphicFramePr>
          <p:cNvPr id="131100" name="Object 28"/>
          <p:cNvGraphicFramePr>
            <a:graphicFrameLocks noChangeAspect="1"/>
          </p:cNvGraphicFramePr>
          <p:nvPr>
            <p:ph idx="1"/>
          </p:nvPr>
        </p:nvGraphicFramePr>
        <p:xfrm>
          <a:off x="468313" y="260350"/>
          <a:ext cx="7272337" cy="1101725"/>
        </p:xfrm>
        <a:graphic>
          <a:graphicData uri="http://schemas.openxmlformats.org/presentationml/2006/ole">
            <p:oleObj spid="_x0000_s131100" name="公式" r:id="rId14" imgW="2895600" imgH="457200" progId="Equation.3">
              <p:embed/>
            </p:oleObj>
          </a:graphicData>
        </a:graphic>
      </p:graphicFrame>
      <p:graphicFrame>
        <p:nvGraphicFramePr>
          <p:cNvPr id="131104" name="Object 32"/>
          <p:cNvGraphicFramePr>
            <a:graphicFrameLocks noChangeAspect="1"/>
          </p:cNvGraphicFramePr>
          <p:nvPr/>
        </p:nvGraphicFramePr>
        <p:xfrm>
          <a:off x="711200" y="2852738"/>
          <a:ext cx="8083550" cy="541337"/>
        </p:xfrm>
        <a:graphic>
          <a:graphicData uri="http://schemas.openxmlformats.org/presentationml/2006/ole">
            <p:oleObj spid="_x0000_s131104" name="公式" r:id="rId15" imgW="34163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1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1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3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1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8" grpId="0" build="p" autoUpdateAnimBg="0"/>
      <p:bldP spid="13109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39750" y="188913"/>
          <a:ext cx="8208963" cy="1852612"/>
        </p:xfrm>
        <a:graphic>
          <a:graphicData uri="http://schemas.openxmlformats.org/presentationml/2006/ole">
            <p:oleObj spid="_x0000_s99332" name="公式" r:id="rId3" imgW="3505200" imgH="863600" progId="Equation.3">
              <p:embed/>
            </p:oleObj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250825" y="2132013"/>
          <a:ext cx="4906963" cy="1296987"/>
        </p:xfrm>
        <a:graphic>
          <a:graphicData uri="http://schemas.openxmlformats.org/presentationml/2006/ole">
            <p:oleObj spid="_x0000_s99335" name="公式" r:id="rId4" imgW="2298700" imgH="584200" progId="Equation.3">
              <p:embed/>
            </p:oleObj>
          </a:graphicData>
        </a:graphic>
      </p:graphicFrame>
      <p:graphicFrame>
        <p:nvGraphicFramePr>
          <p:cNvPr id="99337" name="Object 9"/>
          <p:cNvGraphicFramePr>
            <a:graphicFrameLocks noChangeAspect="1"/>
          </p:cNvGraphicFramePr>
          <p:nvPr/>
        </p:nvGraphicFramePr>
        <p:xfrm>
          <a:off x="5219700" y="2565400"/>
          <a:ext cx="3630613" cy="892175"/>
        </p:xfrm>
        <a:graphic>
          <a:graphicData uri="http://schemas.openxmlformats.org/presentationml/2006/ole">
            <p:oleObj spid="_x0000_s99337" name="公式" r:id="rId5" imgW="1548728" imgH="406224" progId="Equation.3">
              <p:embed/>
            </p:oleObj>
          </a:graphicData>
        </a:graphic>
      </p:graphicFrame>
      <p:graphicFrame>
        <p:nvGraphicFramePr>
          <p:cNvPr id="99339" name="Object 11"/>
          <p:cNvGraphicFramePr>
            <a:graphicFrameLocks noChangeAspect="1"/>
          </p:cNvGraphicFramePr>
          <p:nvPr/>
        </p:nvGraphicFramePr>
        <p:xfrm>
          <a:off x="503238" y="3644900"/>
          <a:ext cx="2978150" cy="817563"/>
        </p:xfrm>
        <a:graphic>
          <a:graphicData uri="http://schemas.openxmlformats.org/presentationml/2006/ole">
            <p:oleObj spid="_x0000_s99339" name="公式" r:id="rId6" imgW="1168400" imgH="368300" progId="Equation.3">
              <p:embed/>
            </p:oleObj>
          </a:graphicData>
        </a:graphic>
      </p:graphicFrame>
      <p:graphicFrame>
        <p:nvGraphicFramePr>
          <p:cNvPr id="99341" name="Object 13"/>
          <p:cNvGraphicFramePr>
            <a:graphicFrameLocks noChangeAspect="1"/>
          </p:cNvGraphicFramePr>
          <p:nvPr/>
        </p:nvGraphicFramePr>
        <p:xfrm>
          <a:off x="3455988" y="3573463"/>
          <a:ext cx="5688012" cy="958850"/>
        </p:xfrm>
        <a:graphic>
          <a:graphicData uri="http://schemas.openxmlformats.org/presentationml/2006/ole">
            <p:oleObj spid="_x0000_s99341" name="公式" r:id="rId7" imgW="2323092" imgH="406224" progId="Equation.3">
              <p:embed/>
            </p:oleObj>
          </a:graphicData>
        </a:graphic>
      </p:graphicFrame>
      <p:graphicFrame>
        <p:nvGraphicFramePr>
          <p:cNvPr id="99343" name="Object 15"/>
          <p:cNvGraphicFramePr>
            <a:graphicFrameLocks noChangeAspect="1"/>
          </p:cNvGraphicFramePr>
          <p:nvPr/>
        </p:nvGraphicFramePr>
        <p:xfrm>
          <a:off x="574675" y="4365625"/>
          <a:ext cx="4176713" cy="1295400"/>
        </p:xfrm>
        <a:graphic>
          <a:graphicData uri="http://schemas.openxmlformats.org/presentationml/2006/ole">
            <p:oleObj spid="_x0000_s99343" name="公式" r:id="rId8" imgW="1447172" imgH="545863" progId="Equation.3">
              <p:embed/>
            </p:oleObj>
          </a:graphicData>
        </a:graphic>
      </p:graphicFrame>
      <p:graphicFrame>
        <p:nvGraphicFramePr>
          <p:cNvPr id="99345" name="Object 17"/>
          <p:cNvGraphicFramePr>
            <a:graphicFrameLocks noChangeAspect="1"/>
          </p:cNvGraphicFramePr>
          <p:nvPr/>
        </p:nvGraphicFramePr>
        <p:xfrm>
          <a:off x="4895850" y="4725988"/>
          <a:ext cx="3168650" cy="936625"/>
        </p:xfrm>
        <a:graphic>
          <a:graphicData uri="http://schemas.openxmlformats.org/presentationml/2006/ole">
            <p:oleObj spid="_x0000_s99345" name="公式" r:id="rId9" imgW="965200" imgH="381000" progId="Equation.3">
              <p:embed/>
            </p:oleObj>
          </a:graphicData>
        </a:graphic>
      </p:graphicFrame>
      <p:graphicFrame>
        <p:nvGraphicFramePr>
          <p:cNvPr id="99347" name="Object 19"/>
          <p:cNvGraphicFramePr>
            <a:graphicFrameLocks noChangeAspect="1"/>
          </p:cNvGraphicFramePr>
          <p:nvPr/>
        </p:nvGraphicFramePr>
        <p:xfrm>
          <a:off x="574675" y="5805488"/>
          <a:ext cx="4105275" cy="503237"/>
        </p:xfrm>
        <a:graphic>
          <a:graphicData uri="http://schemas.openxmlformats.org/presentationml/2006/ole">
            <p:oleObj spid="_x0000_s99347" name="公式" r:id="rId10" imgW="1701800" imgH="228600" progId="Equation.3">
              <p:embed/>
            </p:oleObj>
          </a:graphicData>
        </a:graphic>
      </p:graphicFrame>
      <p:graphicFrame>
        <p:nvGraphicFramePr>
          <p:cNvPr id="99349" name="Object 21"/>
          <p:cNvGraphicFramePr>
            <a:graphicFrameLocks noChangeAspect="1"/>
          </p:cNvGraphicFramePr>
          <p:nvPr/>
        </p:nvGraphicFramePr>
        <p:xfrm>
          <a:off x="4967288" y="5876925"/>
          <a:ext cx="2952750" cy="477838"/>
        </p:xfrm>
        <a:graphic>
          <a:graphicData uri="http://schemas.openxmlformats.org/presentationml/2006/ole">
            <p:oleObj spid="_x0000_s99349" name="公式" r:id="rId11" imgW="1091726" imgH="203112" progId="Equation.3">
              <p:embed/>
            </p:oleObj>
          </a:graphicData>
        </a:graphic>
      </p:graphicFrame>
      <p:sp>
        <p:nvSpPr>
          <p:cNvPr id="99350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99351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9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9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9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9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9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468313" y="146050"/>
          <a:ext cx="7343775" cy="1430338"/>
        </p:xfrm>
        <a:graphic>
          <a:graphicData uri="http://schemas.openxmlformats.org/presentationml/2006/ole">
            <p:oleObj spid="_x0000_s81924" name="公式" r:id="rId3" imgW="3340100" imgH="635000" progId="Equation.3">
              <p:embed/>
            </p:oleObj>
          </a:graphicData>
        </a:graphic>
      </p:graphicFrame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611188" y="1196975"/>
          <a:ext cx="7561262" cy="1362075"/>
        </p:xfrm>
        <a:graphic>
          <a:graphicData uri="http://schemas.openxmlformats.org/presentationml/2006/ole">
            <p:oleObj spid="_x0000_s81926" name="公式" r:id="rId4" imgW="3022600" imgH="571500" progId="Equation.3">
              <p:embed/>
            </p:oleObj>
          </a:graphicData>
        </a:graphic>
      </p:graphicFrame>
      <p:graphicFrame>
        <p:nvGraphicFramePr>
          <p:cNvPr id="81928" name="Object 8"/>
          <p:cNvGraphicFramePr>
            <a:graphicFrameLocks noChangeAspect="1"/>
          </p:cNvGraphicFramePr>
          <p:nvPr/>
        </p:nvGraphicFramePr>
        <p:xfrm>
          <a:off x="2124075" y="2636838"/>
          <a:ext cx="4752975" cy="998537"/>
        </p:xfrm>
        <a:graphic>
          <a:graphicData uri="http://schemas.openxmlformats.org/presentationml/2006/ole">
            <p:oleObj spid="_x0000_s81928" name="公式" r:id="rId5" imgW="1892300" imgH="419100" progId="Equation.3">
              <p:embed/>
            </p:oleObj>
          </a:graphicData>
        </a:graphic>
      </p:graphicFrame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1620838" y="3717925"/>
          <a:ext cx="4608512" cy="865188"/>
        </p:xfrm>
        <a:graphic>
          <a:graphicData uri="http://schemas.openxmlformats.org/presentationml/2006/ole">
            <p:oleObj spid="_x0000_s81930" name="公式" r:id="rId6" imgW="1968500" imgH="406400" progId="Equation.3">
              <p:embed/>
            </p:oleObj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6156325" y="3717925"/>
          <a:ext cx="2592388" cy="896938"/>
        </p:xfrm>
        <a:graphic>
          <a:graphicData uri="http://schemas.openxmlformats.org/presentationml/2006/ole">
            <p:oleObj spid="_x0000_s81932" name="公式" r:id="rId7" imgW="1079032" imgH="406224" progId="Equation.3">
              <p:embed/>
            </p:oleObj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828675" y="4581525"/>
          <a:ext cx="6511925" cy="1800225"/>
        </p:xfrm>
        <a:graphic>
          <a:graphicData uri="http://schemas.openxmlformats.org/presentationml/2006/ole">
            <p:oleObj spid="_x0000_s81934" name="公式" r:id="rId8" imgW="2781300" imgH="774700" progId="Equation.3">
              <p:embed/>
            </p:oleObj>
          </a:graphicData>
        </a:graphic>
      </p:graphicFrame>
      <p:sp>
        <p:nvSpPr>
          <p:cNvPr id="81935" name="AutoShape 1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1936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092" name="Object 4"/>
          <p:cNvGraphicFramePr>
            <a:graphicFrameLocks noChangeAspect="1"/>
          </p:cNvGraphicFramePr>
          <p:nvPr/>
        </p:nvGraphicFramePr>
        <p:xfrm>
          <a:off x="323850" y="188913"/>
          <a:ext cx="8364538" cy="519112"/>
        </p:xfrm>
        <a:graphic>
          <a:graphicData uri="http://schemas.openxmlformats.org/presentationml/2006/ole">
            <p:oleObj spid="_x0000_s89092" name="公式" r:id="rId3" imgW="3365500" imgH="228600" progId="Equation.3">
              <p:embed/>
            </p:oleObj>
          </a:graphicData>
        </a:graphic>
      </p:graphicFrame>
      <p:graphicFrame>
        <p:nvGraphicFramePr>
          <p:cNvPr id="89094" name="Object 6"/>
          <p:cNvGraphicFramePr>
            <a:graphicFrameLocks noChangeAspect="1"/>
          </p:cNvGraphicFramePr>
          <p:nvPr/>
        </p:nvGraphicFramePr>
        <p:xfrm>
          <a:off x="395288" y="765175"/>
          <a:ext cx="5256212" cy="504825"/>
        </p:xfrm>
        <a:graphic>
          <a:graphicData uri="http://schemas.openxmlformats.org/presentationml/2006/ole">
            <p:oleObj spid="_x0000_s89094" name="公式" r:id="rId4" imgW="1968500" imgH="228600" progId="Equation.3">
              <p:embed/>
            </p:oleObj>
          </a:graphicData>
        </a:graphic>
      </p:graphicFrame>
      <p:graphicFrame>
        <p:nvGraphicFramePr>
          <p:cNvPr id="89096" name="Object 8"/>
          <p:cNvGraphicFramePr>
            <a:graphicFrameLocks noChangeAspect="1"/>
          </p:cNvGraphicFramePr>
          <p:nvPr/>
        </p:nvGraphicFramePr>
        <p:xfrm>
          <a:off x="850900" y="1341438"/>
          <a:ext cx="2905125" cy="819150"/>
        </p:xfrm>
        <a:graphic>
          <a:graphicData uri="http://schemas.openxmlformats.org/presentationml/2006/ole">
            <p:oleObj spid="_x0000_s89096" name="公式" r:id="rId5" imgW="1066800" imgH="381000" progId="Equation.3">
              <p:embed/>
            </p:oleObj>
          </a:graphicData>
        </a:graphic>
      </p:graphicFrame>
      <p:graphicFrame>
        <p:nvGraphicFramePr>
          <p:cNvPr id="89098" name="Object 10"/>
          <p:cNvGraphicFramePr>
            <a:graphicFrameLocks noChangeAspect="1"/>
          </p:cNvGraphicFramePr>
          <p:nvPr/>
        </p:nvGraphicFramePr>
        <p:xfrm>
          <a:off x="725488" y="2133600"/>
          <a:ext cx="4164012" cy="785813"/>
        </p:xfrm>
        <a:graphic>
          <a:graphicData uri="http://schemas.openxmlformats.org/presentationml/2006/ole">
            <p:oleObj spid="_x0000_s89098" name="公式" r:id="rId6" imgW="1803400" imgH="368300" progId="Equation.3">
              <p:embed/>
            </p:oleObj>
          </a:graphicData>
        </a:graphic>
      </p:graphicFrame>
      <p:graphicFrame>
        <p:nvGraphicFramePr>
          <p:cNvPr id="89100" name="Object 12"/>
          <p:cNvGraphicFramePr>
            <a:graphicFrameLocks noChangeAspect="1"/>
          </p:cNvGraphicFramePr>
          <p:nvPr/>
        </p:nvGraphicFramePr>
        <p:xfrm>
          <a:off x="900113" y="2924175"/>
          <a:ext cx="4249737" cy="1117600"/>
        </p:xfrm>
        <a:graphic>
          <a:graphicData uri="http://schemas.openxmlformats.org/presentationml/2006/ole">
            <p:oleObj spid="_x0000_s89100" name="公式" r:id="rId7" imgW="1841500" imgH="533400" progId="Equation.3">
              <p:embed/>
            </p:oleObj>
          </a:graphicData>
        </a:graphic>
      </p:graphicFrame>
      <p:graphicFrame>
        <p:nvGraphicFramePr>
          <p:cNvPr id="89102" name="Object 14"/>
          <p:cNvGraphicFramePr>
            <a:graphicFrameLocks noChangeAspect="1"/>
          </p:cNvGraphicFramePr>
          <p:nvPr/>
        </p:nvGraphicFramePr>
        <p:xfrm>
          <a:off x="5292725" y="3284538"/>
          <a:ext cx="2376488" cy="833437"/>
        </p:xfrm>
        <a:graphic>
          <a:graphicData uri="http://schemas.openxmlformats.org/presentationml/2006/ole">
            <p:oleObj spid="_x0000_s89102" name="公式" r:id="rId8" imgW="1054100" imgH="368300" progId="Equation.3">
              <p:embed/>
            </p:oleObj>
          </a:graphicData>
        </a:graphic>
      </p:graphicFrame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250825" y="4076700"/>
            <a:ext cx="12969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习作题</a:t>
            </a:r>
          </a:p>
        </p:txBody>
      </p:sp>
      <p:graphicFrame>
        <p:nvGraphicFramePr>
          <p:cNvPr id="89105" name="Object 17"/>
          <p:cNvGraphicFramePr>
            <a:graphicFrameLocks noChangeAspect="1"/>
          </p:cNvGraphicFramePr>
          <p:nvPr/>
        </p:nvGraphicFramePr>
        <p:xfrm>
          <a:off x="539750" y="4581525"/>
          <a:ext cx="7056438" cy="908050"/>
        </p:xfrm>
        <a:graphic>
          <a:graphicData uri="http://schemas.openxmlformats.org/presentationml/2006/ole">
            <p:oleObj spid="_x0000_s89105" name="公式" r:id="rId9" imgW="2819400" imgH="381000" progId="Equation.3">
              <p:embed/>
            </p:oleObj>
          </a:graphicData>
        </a:graphic>
      </p:graphicFrame>
      <p:graphicFrame>
        <p:nvGraphicFramePr>
          <p:cNvPr id="89107" name="Object 19"/>
          <p:cNvGraphicFramePr>
            <a:graphicFrameLocks noChangeAspect="1"/>
          </p:cNvGraphicFramePr>
          <p:nvPr/>
        </p:nvGraphicFramePr>
        <p:xfrm>
          <a:off x="539750" y="5516563"/>
          <a:ext cx="5184775" cy="503237"/>
        </p:xfrm>
        <a:graphic>
          <a:graphicData uri="http://schemas.openxmlformats.org/presentationml/2006/ole">
            <p:oleObj spid="_x0000_s89107" name="公式" r:id="rId10" imgW="2286000" imgH="228600" progId="Equation.3">
              <p:embed/>
            </p:oleObj>
          </a:graphicData>
        </a:graphic>
      </p:graphicFrame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6011863" y="5516563"/>
            <a:ext cx="936625" cy="547687"/>
          </a:xfrm>
          <a:prstGeom prst="rect">
            <a:avLst/>
          </a:prstGeom>
          <a:solidFill>
            <a:srgbClr val="FF00FF"/>
          </a:solidFill>
          <a:ln w="2857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提示</a:t>
            </a:r>
          </a:p>
        </p:txBody>
      </p:sp>
      <p:graphicFrame>
        <p:nvGraphicFramePr>
          <p:cNvPr id="89110" name="Object 22"/>
          <p:cNvGraphicFramePr>
            <a:graphicFrameLocks noChangeAspect="1"/>
          </p:cNvGraphicFramePr>
          <p:nvPr/>
        </p:nvGraphicFramePr>
        <p:xfrm>
          <a:off x="7092950" y="5588000"/>
          <a:ext cx="1582738" cy="504825"/>
        </p:xfrm>
        <a:graphic>
          <a:graphicData uri="http://schemas.openxmlformats.org/presentationml/2006/ole">
            <p:oleObj spid="_x0000_s89110" name="公式" r:id="rId11" imgW="634725" imgH="203112" progId="Equation.3">
              <p:embed/>
            </p:oleObj>
          </a:graphicData>
        </a:graphic>
      </p:graphicFrame>
      <p:sp>
        <p:nvSpPr>
          <p:cNvPr id="89113" name="AutoShape 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89114" name="AutoShape 2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8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04" grpId="0"/>
      <p:bldP spid="8910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1600200" y="381000"/>
            <a:ext cx="3295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设对同一变化过程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4724400" y="381000"/>
            <a:ext cx="2559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,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为无穷小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04800"/>
            <a:ext cx="1365250" cy="6858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说明</a:t>
            </a:r>
            <a:r>
              <a:rPr lang="en-US" altLang="zh-CN" sz="2800" b="1">
                <a:ea typeface="楷体_GB2312" pitchFamily="49" charset="-122"/>
              </a:rPr>
              <a:t>:</a:t>
            </a: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152400" y="990600"/>
            <a:ext cx="2495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无穷小的性质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</a:p>
        </p:txBody>
      </p:sp>
      <p:sp>
        <p:nvSpPr>
          <p:cNvPr id="31796" name="Text Box 52"/>
          <p:cNvSpPr txBox="1">
            <a:spLocks noChangeArrowheads="1"/>
          </p:cNvSpPr>
          <p:nvPr/>
        </p:nvSpPr>
        <p:spPr bwMode="auto">
          <a:xfrm>
            <a:off x="539750" y="1600200"/>
            <a:ext cx="3138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(1) 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和差取大规则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7239000" y="381000"/>
            <a:ext cx="1250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由等价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2457450" y="990600"/>
            <a:ext cx="5695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可得简化某些极限运算的下述规则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. 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3581400" y="1600200"/>
            <a:ext cx="210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= o(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) , </a:t>
            </a:r>
          </a:p>
        </p:txBody>
      </p:sp>
      <p:sp>
        <p:nvSpPr>
          <p:cNvPr id="31803" name="Text Box 59"/>
          <p:cNvSpPr txBox="1">
            <a:spLocks noChangeArrowheads="1"/>
          </p:cNvSpPr>
          <p:nvPr/>
        </p:nvSpPr>
        <p:spPr bwMode="auto">
          <a:xfrm>
            <a:off x="539750" y="3200400"/>
            <a:ext cx="31384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(2) 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和差代替规则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graphicFrame>
        <p:nvGraphicFramePr>
          <p:cNvPr id="31814" name="Object 70"/>
          <p:cNvGraphicFramePr>
            <a:graphicFrameLocks noChangeAspect="1"/>
          </p:cNvGraphicFramePr>
          <p:nvPr/>
        </p:nvGraphicFramePr>
        <p:xfrm>
          <a:off x="3606800" y="3257550"/>
          <a:ext cx="5308600" cy="457200"/>
        </p:xfrm>
        <a:graphic>
          <a:graphicData uri="http://schemas.openxmlformats.org/presentationml/2006/ole">
            <p:oleObj spid="_x0000_s31814" name="Equation" r:id="rId3" imgW="5308600" imgH="457200" progId="Equation.3">
              <p:embed/>
            </p:oleObj>
          </a:graphicData>
        </a:graphic>
      </p:graphicFrame>
      <p:graphicFrame>
        <p:nvGraphicFramePr>
          <p:cNvPr id="31815" name="Object 71"/>
          <p:cNvGraphicFramePr>
            <a:graphicFrameLocks noChangeAspect="1"/>
          </p:cNvGraphicFramePr>
          <p:nvPr/>
        </p:nvGraphicFramePr>
        <p:xfrm>
          <a:off x="1244600" y="3994150"/>
          <a:ext cx="2717800" cy="431800"/>
        </p:xfrm>
        <a:graphic>
          <a:graphicData uri="http://schemas.openxmlformats.org/presentationml/2006/ole">
            <p:oleObj spid="_x0000_s31815" name="Equation" r:id="rId4" imgW="2717800" imgH="431800" progId="Equation.3">
              <p:embed/>
            </p:oleObj>
          </a:graphicData>
        </a:graphic>
      </p:graphicFrame>
      <p:sp>
        <p:nvSpPr>
          <p:cNvPr id="31818" name="Text Box 74"/>
          <p:cNvSpPr txBox="1">
            <a:spLocks noChangeArrowheads="1"/>
          </p:cNvSpPr>
          <p:nvPr/>
        </p:nvSpPr>
        <p:spPr bwMode="auto">
          <a:xfrm>
            <a:off x="1143000" y="2376488"/>
            <a:ext cx="984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31819" name="Object 75"/>
          <p:cNvGraphicFramePr>
            <a:graphicFrameLocks noChangeAspect="1"/>
          </p:cNvGraphicFramePr>
          <p:nvPr/>
        </p:nvGraphicFramePr>
        <p:xfrm>
          <a:off x="2286000" y="2209800"/>
          <a:ext cx="1752600" cy="901700"/>
        </p:xfrm>
        <a:graphic>
          <a:graphicData uri="http://schemas.openxmlformats.org/presentationml/2006/ole">
            <p:oleObj spid="_x0000_s31819" name="Equation" r:id="rId5" imgW="1752600" imgH="901700" progId="Equation.3">
              <p:embed/>
            </p:oleObj>
          </a:graphicData>
        </a:graphic>
      </p:graphicFrame>
      <p:graphicFrame>
        <p:nvGraphicFramePr>
          <p:cNvPr id="31820" name="Object 76"/>
          <p:cNvGraphicFramePr>
            <a:graphicFrameLocks noChangeAspect="1"/>
          </p:cNvGraphicFramePr>
          <p:nvPr/>
        </p:nvGraphicFramePr>
        <p:xfrm>
          <a:off x="4165600" y="2197100"/>
          <a:ext cx="1320800" cy="850900"/>
        </p:xfrm>
        <a:graphic>
          <a:graphicData uri="http://schemas.openxmlformats.org/presentationml/2006/ole">
            <p:oleObj spid="_x0000_s31820" name="Equation" r:id="rId6" imgW="1320227" imgH="850531" progId="Equation.3">
              <p:embed/>
            </p:oleObj>
          </a:graphicData>
        </a:graphic>
      </p:graphicFrame>
      <p:graphicFrame>
        <p:nvGraphicFramePr>
          <p:cNvPr id="31821" name="Object 77"/>
          <p:cNvGraphicFramePr>
            <a:graphicFrameLocks noChangeAspect="1"/>
          </p:cNvGraphicFramePr>
          <p:nvPr/>
        </p:nvGraphicFramePr>
        <p:xfrm>
          <a:off x="5638800" y="2189163"/>
          <a:ext cx="508000" cy="850900"/>
        </p:xfrm>
        <a:graphic>
          <a:graphicData uri="http://schemas.openxmlformats.org/presentationml/2006/ole">
            <p:oleObj spid="_x0000_s31821" name="Equation" r:id="rId7" imgW="508000" imgH="850900" progId="Equation.3">
              <p:embed/>
            </p:oleObj>
          </a:graphicData>
        </a:graphic>
      </p:graphicFrame>
      <p:graphicFrame>
        <p:nvGraphicFramePr>
          <p:cNvPr id="31853" name="Object 109"/>
          <p:cNvGraphicFramePr>
            <a:graphicFrameLocks noChangeAspect="1"/>
          </p:cNvGraphicFramePr>
          <p:nvPr/>
        </p:nvGraphicFramePr>
        <p:xfrm>
          <a:off x="5638800" y="1676400"/>
          <a:ext cx="1866900" cy="431800"/>
        </p:xfrm>
        <a:graphic>
          <a:graphicData uri="http://schemas.openxmlformats.org/presentationml/2006/ole">
            <p:oleObj spid="_x0000_s31853" name="Equation" r:id="rId8" imgW="1866900" imgH="431800" progId="Equation.3">
              <p:embed/>
            </p:oleObj>
          </a:graphicData>
        </a:graphic>
      </p:graphicFrame>
      <p:graphicFrame>
        <p:nvGraphicFramePr>
          <p:cNvPr id="31854" name="Object 110"/>
          <p:cNvGraphicFramePr>
            <a:graphicFrameLocks noChangeAspect="1"/>
          </p:cNvGraphicFramePr>
          <p:nvPr/>
        </p:nvGraphicFramePr>
        <p:xfrm>
          <a:off x="4025900" y="3778250"/>
          <a:ext cx="3924300" cy="927100"/>
        </p:xfrm>
        <a:graphic>
          <a:graphicData uri="http://schemas.openxmlformats.org/presentationml/2006/ole">
            <p:oleObj spid="_x0000_s31854" name="Equation" r:id="rId9" imgW="3924300" imgH="927100" progId="Equation.3">
              <p:embed/>
            </p:oleObj>
          </a:graphicData>
        </a:graphic>
      </p:graphicFrame>
      <p:graphicFrame>
        <p:nvGraphicFramePr>
          <p:cNvPr id="31855" name="Object 111"/>
          <p:cNvGraphicFramePr>
            <a:graphicFrameLocks noChangeAspect="1"/>
          </p:cNvGraphicFramePr>
          <p:nvPr/>
        </p:nvGraphicFramePr>
        <p:xfrm>
          <a:off x="1187450" y="4797425"/>
          <a:ext cx="4546600" cy="444500"/>
        </p:xfrm>
        <a:graphic>
          <a:graphicData uri="http://schemas.openxmlformats.org/presentationml/2006/ole">
            <p:oleObj spid="_x0000_s31855" name="Equation" r:id="rId10" imgW="4546600" imgH="444500" progId="Equation.3">
              <p:embed/>
            </p:oleObj>
          </a:graphicData>
        </a:graphic>
      </p:graphicFrame>
      <p:sp>
        <p:nvSpPr>
          <p:cNvPr id="31856" name="Text Box 112"/>
          <p:cNvSpPr txBox="1">
            <a:spLocks noChangeArrowheads="1"/>
          </p:cNvSpPr>
          <p:nvPr/>
        </p:nvSpPr>
        <p:spPr bwMode="auto">
          <a:xfrm>
            <a:off x="1143000" y="5449888"/>
            <a:ext cx="984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31857" name="Object 113"/>
          <p:cNvGraphicFramePr>
            <a:graphicFrameLocks noChangeAspect="1"/>
          </p:cNvGraphicFramePr>
          <p:nvPr/>
        </p:nvGraphicFramePr>
        <p:xfrm>
          <a:off x="2209800" y="5302250"/>
          <a:ext cx="2603500" cy="863600"/>
        </p:xfrm>
        <a:graphic>
          <a:graphicData uri="http://schemas.openxmlformats.org/presentationml/2006/ole">
            <p:oleObj spid="_x0000_s31857" name="Equation" r:id="rId11" imgW="2603500" imgH="863600" progId="Equation.3">
              <p:embed/>
            </p:oleObj>
          </a:graphicData>
        </a:graphic>
      </p:graphicFrame>
      <p:graphicFrame>
        <p:nvGraphicFramePr>
          <p:cNvPr id="31858" name="Object 114"/>
          <p:cNvGraphicFramePr>
            <a:graphicFrameLocks noChangeAspect="1"/>
          </p:cNvGraphicFramePr>
          <p:nvPr/>
        </p:nvGraphicFramePr>
        <p:xfrm>
          <a:off x="4876800" y="5295900"/>
          <a:ext cx="1892300" cy="1028700"/>
        </p:xfrm>
        <a:graphic>
          <a:graphicData uri="http://schemas.openxmlformats.org/presentationml/2006/ole">
            <p:oleObj spid="_x0000_s31858" name="Equation" r:id="rId12" imgW="1892300" imgH="1028700" progId="Equation.3">
              <p:embed/>
            </p:oleObj>
          </a:graphicData>
        </a:graphic>
      </p:graphicFrame>
      <p:graphicFrame>
        <p:nvGraphicFramePr>
          <p:cNvPr id="31859" name="Object 115"/>
          <p:cNvGraphicFramePr>
            <a:graphicFrameLocks noChangeAspect="1"/>
          </p:cNvGraphicFramePr>
          <p:nvPr/>
        </p:nvGraphicFramePr>
        <p:xfrm>
          <a:off x="6858000" y="5588000"/>
          <a:ext cx="508000" cy="304800"/>
        </p:xfrm>
        <a:graphic>
          <a:graphicData uri="http://schemas.openxmlformats.org/presentationml/2006/ole">
            <p:oleObj spid="_x0000_s31859" name="Equation" r:id="rId13" imgW="507780" imgH="304668" progId="Equation.3">
              <p:embed/>
            </p:oleObj>
          </a:graphicData>
        </a:graphic>
      </p:graphicFrame>
      <p:sp>
        <p:nvSpPr>
          <p:cNvPr id="31860" name="AutoShape 11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1861" name="AutoShape 1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1862" name="Line 118"/>
          <p:cNvSpPr>
            <a:spLocks noChangeShapeType="1"/>
          </p:cNvSpPr>
          <p:nvPr/>
        </p:nvSpPr>
        <p:spPr bwMode="auto">
          <a:xfrm>
            <a:off x="6227763" y="3716338"/>
            <a:ext cx="2447925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1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1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1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1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1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31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31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5" grpId="0" build="p" autoUpdateAnimBg="0"/>
      <p:bldP spid="31791" grpId="0" build="p" autoUpdateAnimBg="0" advAuto="0"/>
      <p:bldP spid="31796" grpId="0" build="p" autoUpdateAnimBg="0"/>
      <p:bldP spid="31797" grpId="0" build="p" autoUpdateAnimBg="0"/>
      <p:bldP spid="31798" grpId="0" build="p" autoUpdateAnimBg="0"/>
      <p:bldP spid="31799" grpId="0" build="p" autoUpdateAnimBg="0"/>
      <p:bldP spid="31803" grpId="0" build="p" autoUpdateAnimBg="0"/>
      <p:bldP spid="31818" grpId="0" build="p" autoUpdateAnimBg="0"/>
      <p:bldP spid="31856" grpId="0" build="p" autoUpdateAnimBg="0"/>
      <p:bldP spid="3186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15950" y="533400"/>
            <a:ext cx="3498850" cy="685800"/>
          </a:xfrm>
        </p:spPr>
        <p:txBody>
          <a:bodyPr/>
          <a:lstStyle/>
          <a:p>
            <a:pPr algn="l"/>
            <a:r>
              <a:rPr lang="en-US" altLang="zh-CN" sz="2800" b="1">
                <a:ea typeface="楷体_GB2312" pitchFamily="49" charset="-122"/>
              </a:rPr>
              <a:t>(3)  </a:t>
            </a:r>
            <a:r>
              <a:rPr lang="zh-CN" altLang="en-US" sz="2800" b="1">
                <a:ea typeface="楷体_GB2312" pitchFamily="49" charset="-122"/>
              </a:rPr>
              <a:t>因式代替规则</a:t>
            </a:r>
            <a:r>
              <a:rPr lang="en-US" altLang="zh-CN" sz="2800" b="1">
                <a:ea typeface="楷体_GB2312" pitchFamily="49" charset="-122"/>
              </a:rPr>
              <a:t>:</a:t>
            </a:r>
          </a:p>
        </p:txBody>
      </p:sp>
      <p:graphicFrame>
        <p:nvGraphicFramePr>
          <p:cNvPr id="61461" name="Object 21"/>
          <p:cNvGraphicFramePr>
            <a:graphicFrameLocks noChangeAspect="1"/>
          </p:cNvGraphicFramePr>
          <p:nvPr/>
        </p:nvGraphicFramePr>
        <p:xfrm>
          <a:off x="3862388" y="685800"/>
          <a:ext cx="5021262" cy="457200"/>
        </p:xfrm>
        <a:graphic>
          <a:graphicData uri="http://schemas.openxmlformats.org/presentationml/2006/ole">
            <p:oleObj spid="_x0000_s61461" name="Equation" r:id="rId3" imgW="5029200" imgH="457200" progId="Equation.3">
              <p:embed/>
            </p:oleObj>
          </a:graphicData>
        </a:graphic>
      </p:graphicFrame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228600" y="1309688"/>
            <a:ext cx="137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界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61464" name="Object 24"/>
          <p:cNvGraphicFramePr>
            <a:graphicFrameLocks noChangeAspect="1"/>
          </p:cNvGraphicFramePr>
          <p:nvPr/>
        </p:nvGraphicFramePr>
        <p:xfrm>
          <a:off x="2451100" y="1371600"/>
          <a:ext cx="1562100" cy="406400"/>
        </p:xfrm>
        <a:graphic>
          <a:graphicData uri="http://schemas.openxmlformats.org/presentationml/2006/ole">
            <p:oleObj spid="_x0000_s61464" name="Equation" r:id="rId4" imgW="1562100" imgH="406400" progId="Equation.3">
              <p:embed/>
            </p:oleObj>
          </a:graphicData>
        </a:graphic>
      </p:graphicFrame>
      <p:graphicFrame>
        <p:nvGraphicFramePr>
          <p:cNvPr id="61465" name="Object 25"/>
          <p:cNvGraphicFramePr>
            <a:graphicFrameLocks noChangeAspect="1"/>
          </p:cNvGraphicFramePr>
          <p:nvPr/>
        </p:nvGraphicFramePr>
        <p:xfrm>
          <a:off x="4114800" y="1371600"/>
          <a:ext cx="1866900" cy="406400"/>
        </p:xfrm>
        <a:graphic>
          <a:graphicData uri="http://schemas.openxmlformats.org/presentationml/2006/ole">
            <p:oleObj spid="_x0000_s61465" name="Equation" r:id="rId5" imgW="1866090" imgH="406224" progId="Equation.3">
              <p:embed/>
            </p:oleObj>
          </a:graphicData>
        </a:graphic>
      </p:graphicFrame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609600" y="2058988"/>
            <a:ext cx="984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61470" name="Object 30"/>
          <p:cNvGraphicFramePr>
            <a:graphicFrameLocks noChangeAspect="1"/>
          </p:cNvGraphicFramePr>
          <p:nvPr/>
        </p:nvGraphicFramePr>
        <p:xfrm>
          <a:off x="1981200" y="3009900"/>
          <a:ext cx="2438400" cy="876300"/>
        </p:xfrm>
        <a:graphic>
          <a:graphicData uri="http://schemas.openxmlformats.org/presentationml/2006/ole">
            <p:oleObj spid="_x0000_s61470" name="Equation" r:id="rId6" imgW="2438400" imgH="876300" progId="Equation.3">
              <p:embed/>
            </p:oleObj>
          </a:graphicData>
        </a:graphic>
      </p:graphicFrame>
      <p:graphicFrame>
        <p:nvGraphicFramePr>
          <p:cNvPr id="61472" name="Object 32"/>
          <p:cNvGraphicFramePr>
            <a:graphicFrameLocks noChangeAspect="1"/>
          </p:cNvGraphicFramePr>
          <p:nvPr/>
        </p:nvGraphicFramePr>
        <p:xfrm>
          <a:off x="6319838" y="4073525"/>
          <a:ext cx="2443162" cy="879475"/>
        </p:xfrm>
        <a:graphic>
          <a:graphicData uri="http://schemas.openxmlformats.org/presentationml/2006/ole">
            <p:oleObj spid="_x0000_s61472" name="Equation" r:id="rId7" imgW="2438400" imgH="876300" progId="Equation.3">
              <p:embed/>
            </p:oleObj>
          </a:graphicData>
        </a:graphic>
      </p:graphicFrame>
      <p:graphicFrame>
        <p:nvGraphicFramePr>
          <p:cNvPr id="61475" name="Object 35"/>
          <p:cNvGraphicFramePr>
            <a:graphicFrameLocks noChangeAspect="1"/>
          </p:cNvGraphicFramePr>
          <p:nvPr/>
        </p:nvGraphicFramePr>
        <p:xfrm>
          <a:off x="2530475" y="4051300"/>
          <a:ext cx="3136900" cy="901700"/>
        </p:xfrm>
        <a:graphic>
          <a:graphicData uri="http://schemas.openxmlformats.org/presentationml/2006/ole">
            <p:oleObj spid="_x0000_s61475" name="Equation" r:id="rId8" imgW="3136900" imgH="901700" progId="Equation.3">
              <p:embed/>
            </p:oleObj>
          </a:graphicData>
        </a:graphic>
      </p:graphicFrame>
      <p:graphicFrame>
        <p:nvGraphicFramePr>
          <p:cNvPr id="61476" name="Object 36"/>
          <p:cNvGraphicFramePr>
            <a:graphicFrameLocks noChangeAspect="1"/>
          </p:cNvGraphicFramePr>
          <p:nvPr/>
        </p:nvGraphicFramePr>
        <p:xfrm>
          <a:off x="4724400" y="5257800"/>
          <a:ext cx="533400" cy="850900"/>
        </p:xfrm>
        <a:graphic>
          <a:graphicData uri="http://schemas.openxmlformats.org/presentationml/2006/ole">
            <p:oleObj spid="_x0000_s61476" name="Equation" r:id="rId9" imgW="533169" imgH="850531" progId="Equation.3">
              <p:embed/>
            </p:oleObj>
          </a:graphicData>
        </a:graphic>
      </p:graphicFrame>
      <p:graphicFrame>
        <p:nvGraphicFramePr>
          <p:cNvPr id="61486" name="Object 46"/>
          <p:cNvGraphicFramePr>
            <a:graphicFrameLocks noChangeAspect="1"/>
          </p:cNvGraphicFramePr>
          <p:nvPr/>
        </p:nvGraphicFramePr>
        <p:xfrm>
          <a:off x="2590800" y="5105400"/>
          <a:ext cx="1930400" cy="1066800"/>
        </p:xfrm>
        <a:graphic>
          <a:graphicData uri="http://schemas.openxmlformats.org/presentationml/2006/ole">
            <p:oleObj spid="_x0000_s61486" name="Equation" r:id="rId10" imgW="1930400" imgH="1066800" progId="Equation.3">
              <p:embed/>
            </p:oleObj>
          </a:graphicData>
        </a:graphic>
      </p:graphicFrame>
      <p:sp>
        <p:nvSpPr>
          <p:cNvPr id="61488" name="Text Box 48"/>
          <p:cNvSpPr txBox="1">
            <a:spLocks noChangeArrowheads="1"/>
          </p:cNvSpPr>
          <p:nvPr/>
        </p:nvSpPr>
        <p:spPr bwMode="auto">
          <a:xfrm>
            <a:off x="2193925" y="2122488"/>
            <a:ext cx="361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  <a:sym typeface="Webdings" pitchFamily="18" charset="2"/>
              </a:rPr>
              <a:t></a:t>
            </a:r>
            <a:endParaRPr kumimoji="1" lang="en-US" altLang="zh-CN" sz="28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61489" name="Text Box 49"/>
          <p:cNvSpPr txBox="1">
            <a:spLocks noChangeArrowheads="1"/>
          </p:cNvSpPr>
          <p:nvPr/>
        </p:nvSpPr>
        <p:spPr bwMode="auto">
          <a:xfrm>
            <a:off x="652463" y="3152775"/>
            <a:ext cx="1252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求</a:t>
            </a:r>
          </a:p>
        </p:txBody>
      </p:sp>
      <p:graphicFrame>
        <p:nvGraphicFramePr>
          <p:cNvPr id="61490" name="Object 50"/>
          <p:cNvGraphicFramePr>
            <a:graphicFrameLocks noChangeAspect="1"/>
          </p:cNvGraphicFramePr>
          <p:nvPr/>
        </p:nvGraphicFramePr>
        <p:xfrm>
          <a:off x="2095500" y="1892300"/>
          <a:ext cx="5105400" cy="850900"/>
        </p:xfrm>
        <a:graphic>
          <a:graphicData uri="http://schemas.openxmlformats.org/presentationml/2006/ole">
            <p:oleObj spid="_x0000_s61490" name="Equation" r:id="rId11" imgW="5105400" imgH="850900" progId="Equation.3">
              <p:embed/>
            </p:oleObj>
          </a:graphicData>
        </a:graphic>
      </p:graphicFrame>
      <p:sp>
        <p:nvSpPr>
          <p:cNvPr id="61491" name="Text Box 51"/>
          <p:cNvSpPr txBox="1">
            <a:spLocks noChangeArrowheads="1"/>
          </p:cNvSpPr>
          <p:nvPr/>
        </p:nvSpPr>
        <p:spPr bwMode="auto">
          <a:xfrm>
            <a:off x="762000" y="4191000"/>
            <a:ext cx="74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解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 </a:t>
            </a:r>
          </a:p>
        </p:txBody>
      </p:sp>
      <p:sp>
        <p:nvSpPr>
          <p:cNvPr id="61492" name="Text Box 52"/>
          <p:cNvSpPr txBox="1">
            <a:spLocks noChangeArrowheads="1"/>
          </p:cNvSpPr>
          <p:nvPr/>
        </p:nvSpPr>
        <p:spPr bwMode="auto">
          <a:xfrm>
            <a:off x="1600200" y="4181475"/>
            <a:ext cx="1073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原式  </a:t>
            </a:r>
          </a:p>
        </p:txBody>
      </p:sp>
      <p:grpSp>
        <p:nvGrpSpPr>
          <p:cNvPr id="61498" name="Group 58"/>
          <p:cNvGrpSpPr>
            <a:grpSpLocks/>
          </p:cNvGrpSpPr>
          <p:nvPr/>
        </p:nvGrpSpPr>
        <p:grpSpPr bwMode="auto">
          <a:xfrm>
            <a:off x="7086600" y="4114800"/>
            <a:ext cx="306388" cy="763588"/>
            <a:chOff x="4464" y="2592"/>
            <a:chExt cx="193" cy="481"/>
          </a:xfrm>
        </p:grpSpPr>
        <p:sp>
          <p:nvSpPr>
            <p:cNvPr id="61496" name="Line 56"/>
            <p:cNvSpPr>
              <a:spLocks noChangeShapeType="1"/>
            </p:cNvSpPr>
            <p:nvPr/>
          </p:nvSpPr>
          <p:spPr bwMode="auto">
            <a:xfrm flipH="1">
              <a:off x="4464" y="2592"/>
              <a:ext cx="192" cy="48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1497" name="Line 57"/>
            <p:cNvSpPr>
              <a:spLocks noChangeShapeType="1"/>
            </p:cNvSpPr>
            <p:nvPr/>
          </p:nvSpPr>
          <p:spPr bwMode="auto">
            <a:xfrm>
              <a:off x="4464" y="2592"/>
              <a:ext cx="193" cy="481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61499" name="AutoShape 5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1500" name="AutoShape 6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1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6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1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1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6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1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1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1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3" grpId="0" build="p" autoUpdateAnimBg="0" advAuto="0"/>
      <p:bldP spid="61466" grpId="0" build="p" autoUpdateAnimBg="0"/>
      <p:bldP spid="61489" grpId="0" build="p" autoUpdateAnimBg="0"/>
      <p:bldP spid="61491" grpId="0" build="p" autoUpdateAnimBg="0"/>
      <p:bldP spid="6149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202" name="Object 50"/>
          <p:cNvGraphicFramePr>
            <a:graphicFrameLocks noChangeAspect="1"/>
          </p:cNvGraphicFramePr>
          <p:nvPr/>
        </p:nvGraphicFramePr>
        <p:xfrm>
          <a:off x="1065213" y="4041775"/>
          <a:ext cx="2298700" cy="876300"/>
        </p:xfrm>
        <a:graphic>
          <a:graphicData uri="http://schemas.openxmlformats.org/presentationml/2006/ole">
            <p:oleObj spid="_x0000_s49202" name="Equation" r:id="rId3" imgW="2298700" imgH="876300" progId="Equation.3">
              <p:embed/>
            </p:oleObj>
          </a:graphicData>
        </a:graphic>
      </p:graphicFrame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1295400" cy="644525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定义</a:t>
            </a:r>
            <a:r>
              <a:rPr lang="en-US" altLang="zh-CN" sz="2800" b="1">
                <a:ea typeface="楷体_GB2312" pitchFamily="49" charset="-122"/>
              </a:rPr>
              <a:t>8</a:t>
            </a:r>
          </a:p>
        </p:txBody>
      </p:sp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971550" y="908050"/>
          <a:ext cx="1441450" cy="811213"/>
        </p:xfrm>
        <a:graphic>
          <a:graphicData uri="http://schemas.openxmlformats.org/presentationml/2006/ole">
            <p:oleObj spid="_x0000_s49164" name="Equation" r:id="rId4" imgW="1511300" imgH="850900" progId="Equation.3">
              <p:embed/>
            </p:oleObj>
          </a:graphicData>
        </a:graphic>
      </p:graphicFrame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468313" y="98107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2268538" y="1052513"/>
            <a:ext cx="476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是比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高阶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49170" name="Object 18"/>
          <p:cNvGraphicFramePr>
            <a:graphicFrameLocks noChangeAspect="1"/>
          </p:cNvGraphicFramePr>
          <p:nvPr/>
        </p:nvGraphicFramePr>
        <p:xfrm>
          <a:off x="7596188" y="1125538"/>
          <a:ext cx="1343025" cy="406400"/>
        </p:xfrm>
        <a:graphic>
          <a:graphicData uri="http://schemas.openxmlformats.org/presentationml/2006/ole">
            <p:oleObj spid="_x0000_s49170" name="Equation" r:id="rId5" imgW="1345616" imgH="406224" progId="Equation.3">
              <p:embed/>
            </p:oleObj>
          </a:graphicData>
        </a:graphic>
      </p:graphicFrame>
      <p:graphicFrame>
        <p:nvGraphicFramePr>
          <p:cNvPr id="49171" name="Object 19"/>
          <p:cNvGraphicFramePr>
            <a:graphicFrameLocks noChangeAspect="1"/>
          </p:cNvGraphicFramePr>
          <p:nvPr/>
        </p:nvGraphicFramePr>
        <p:xfrm>
          <a:off x="1065213" y="1905000"/>
          <a:ext cx="1600200" cy="850900"/>
        </p:xfrm>
        <a:graphic>
          <a:graphicData uri="http://schemas.openxmlformats.org/presentationml/2006/ole">
            <p:oleObj spid="_x0000_s49171" name="Equation" r:id="rId6" imgW="1600200" imgH="850900" progId="Equation.3">
              <p:embed/>
            </p:oleObj>
          </a:graphicData>
        </a:graphic>
      </p:graphicFrame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531813" y="20081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531813" y="302101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531813" y="4175125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49193" name="Object 41"/>
          <p:cNvGraphicFramePr>
            <a:graphicFrameLocks noChangeAspect="1"/>
          </p:cNvGraphicFramePr>
          <p:nvPr/>
        </p:nvGraphicFramePr>
        <p:xfrm>
          <a:off x="1065213" y="5029200"/>
          <a:ext cx="1447800" cy="850900"/>
        </p:xfrm>
        <a:graphic>
          <a:graphicData uri="http://schemas.openxmlformats.org/presentationml/2006/ole">
            <p:oleObj spid="_x0000_s49193" name="Equation" r:id="rId7" imgW="1447800" imgH="850900" progId="Equation.3">
              <p:embed/>
            </p:oleObj>
          </a:graphicData>
        </a:graphic>
      </p:graphicFrame>
      <p:sp>
        <p:nvSpPr>
          <p:cNvPr id="49194" name="Text Box 42"/>
          <p:cNvSpPr txBox="1">
            <a:spLocks noChangeArrowheads="1"/>
          </p:cNvSpPr>
          <p:nvPr/>
        </p:nvSpPr>
        <p:spPr bwMode="auto">
          <a:xfrm>
            <a:off x="531813" y="5160963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若</a:t>
            </a:r>
          </a:p>
        </p:txBody>
      </p:sp>
      <p:graphicFrame>
        <p:nvGraphicFramePr>
          <p:cNvPr id="49199" name="Object 47"/>
          <p:cNvGraphicFramePr>
            <a:graphicFrameLocks noChangeAspect="1"/>
          </p:cNvGraphicFramePr>
          <p:nvPr/>
        </p:nvGraphicFramePr>
        <p:xfrm>
          <a:off x="4716463" y="5876925"/>
          <a:ext cx="901700" cy="393700"/>
        </p:xfrm>
        <a:graphic>
          <a:graphicData uri="http://schemas.openxmlformats.org/presentationml/2006/ole">
            <p:oleObj spid="_x0000_s49199" name="Equation" r:id="rId8" imgW="901309" imgH="393529" progId="Equation.3">
              <p:embed/>
            </p:oleObj>
          </a:graphicData>
        </a:graphic>
      </p:graphicFrame>
      <p:graphicFrame>
        <p:nvGraphicFramePr>
          <p:cNvPr id="49200" name="Object 48"/>
          <p:cNvGraphicFramePr>
            <a:graphicFrameLocks noChangeAspect="1"/>
          </p:cNvGraphicFramePr>
          <p:nvPr/>
        </p:nvGraphicFramePr>
        <p:xfrm>
          <a:off x="3203575" y="5876925"/>
          <a:ext cx="901700" cy="393700"/>
        </p:xfrm>
        <a:graphic>
          <a:graphicData uri="http://schemas.openxmlformats.org/presentationml/2006/ole">
            <p:oleObj spid="_x0000_s49200" name="Equation" r:id="rId9" imgW="901309" imgH="393529" progId="Equation.3">
              <p:embed/>
            </p:oleObj>
          </a:graphicData>
        </a:graphic>
      </p:graphicFrame>
      <p:graphicFrame>
        <p:nvGraphicFramePr>
          <p:cNvPr id="49201" name="Object 49"/>
          <p:cNvGraphicFramePr>
            <a:graphicFrameLocks noChangeAspect="1"/>
          </p:cNvGraphicFramePr>
          <p:nvPr/>
        </p:nvGraphicFramePr>
        <p:xfrm>
          <a:off x="1065213" y="2911475"/>
          <a:ext cx="2133600" cy="850900"/>
        </p:xfrm>
        <a:graphic>
          <a:graphicData uri="http://schemas.openxmlformats.org/presentationml/2006/ole">
            <p:oleObj spid="_x0000_s49201" name="Equation" r:id="rId10" imgW="2133600" imgH="850900" progId="Equation.3">
              <p:embed/>
            </p:oleObj>
          </a:graphicData>
        </a:graphic>
      </p:graphicFrame>
      <p:sp>
        <p:nvSpPr>
          <p:cNvPr id="49203" name="Text Box 51"/>
          <p:cNvSpPr txBox="1">
            <a:spLocks noChangeArrowheads="1"/>
          </p:cNvSpPr>
          <p:nvPr/>
        </p:nvSpPr>
        <p:spPr bwMode="auto">
          <a:xfrm>
            <a:off x="4211638" y="58054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或</a:t>
            </a:r>
          </a:p>
        </p:txBody>
      </p:sp>
      <p:grpSp>
        <p:nvGrpSpPr>
          <p:cNvPr id="49206" name="Group 54"/>
          <p:cNvGrpSpPr>
            <a:grpSpLocks/>
          </p:cNvGrpSpPr>
          <p:nvPr/>
        </p:nvGrpSpPr>
        <p:grpSpPr bwMode="auto">
          <a:xfrm>
            <a:off x="1447800" y="265113"/>
            <a:ext cx="6870700" cy="550862"/>
            <a:chOff x="912" y="129"/>
            <a:chExt cx="4328" cy="347"/>
          </a:xfrm>
        </p:grpSpPr>
        <p:graphicFrame>
          <p:nvGraphicFramePr>
            <p:cNvPr id="49163" name="Object 11"/>
            <p:cNvGraphicFramePr>
              <a:graphicFrameLocks noChangeAspect="1"/>
            </p:cNvGraphicFramePr>
            <p:nvPr/>
          </p:nvGraphicFramePr>
          <p:xfrm>
            <a:off x="1218" y="144"/>
            <a:ext cx="558" cy="332"/>
          </p:xfrm>
          <a:graphic>
            <a:graphicData uri="http://schemas.openxmlformats.org/presentationml/2006/ole">
              <p:oleObj spid="_x0000_s49163" name="Equation" r:id="rId11" imgW="342751" imgH="203112" progId="Equation.3">
                <p:embed/>
              </p:oleObj>
            </a:graphicData>
          </a:graphic>
        </p:graphicFrame>
        <p:sp>
          <p:nvSpPr>
            <p:cNvPr id="49204" name="Text Box 52"/>
            <p:cNvSpPr txBox="1">
              <a:spLocks noChangeArrowheads="1"/>
            </p:cNvSpPr>
            <p:nvPr/>
          </p:nvSpPr>
          <p:spPr bwMode="auto">
            <a:xfrm>
              <a:off x="912" y="129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设</a:t>
              </a:r>
            </a:p>
          </p:txBody>
        </p:sp>
        <p:sp>
          <p:nvSpPr>
            <p:cNvPr id="49205" name="Text Box 53"/>
            <p:cNvSpPr txBox="1">
              <a:spLocks noChangeArrowheads="1"/>
            </p:cNvSpPr>
            <p:nvPr/>
          </p:nvSpPr>
          <p:spPr bwMode="auto">
            <a:xfrm>
              <a:off x="1708" y="138"/>
              <a:ext cx="35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zh-CN" altLang="en-US" sz="2800">
                  <a:latin typeface="Times New Roman" pitchFamily="18" charset="0"/>
                  <a:ea typeface="楷体_GB2312" pitchFamily="49" charset="-122"/>
                </a:rPr>
                <a:t>是自变量同一变化过程中的无穷小</a:t>
              </a:r>
              <a:r>
                <a:rPr kumimoji="1" lang="en-US" altLang="zh-CN" sz="2800">
                  <a:latin typeface="Times New Roman" pitchFamily="18" charset="0"/>
                  <a:ea typeface="楷体_GB2312" pitchFamily="49" charset="-122"/>
                </a:rPr>
                <a:t>,</a:t>
              </a:r>
            </a:p>
          </p:txBody>
        </p:sp>
      </p:grpSp>
      <p:sp>
        <p:nvSpPr>
          <p:cNvPr id="49207" name="Text Box 55"/>
          <p:cNvSpPr txBox="1">
            <a:spLocks noChangeArrowheads="1"/>
          </p:cNvSpPr>
          <p:nvPr/>
        </p:nvSpPr>
        <p:spPr bwMode="auto">
          <a:xfrm>
            <a:off x="6804025" y="1052513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sp>
        <p:nvSpPr>
          <p:cNvPr id="49209" name="Text Box 57"/>
          <p:cNvSpPr txBox="1">
            <a:spLocks noChangeArrowheads="1"/>
          </p:cNvSpPr>
          <p:nvPr/>
        </p:nvSpPr>
        <p:spPr bwMode="auto">
          <a:xfrm>
            <a:off x="2632075" y="2009775"/>
            <a:ext cx="476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是比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低阶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sp>
        <p:nvSpPr>
          <p:cNvPr id="49210" name="Text Box 58"/>
          <p:cNvSpPr txBox="1">
            <a:spLocks noChangeArrowheads="1"/>
          </p:cNvSpPr>
          <p:nvPr/>
        </p:nvSpPr>
        <p:spPr bwMode="auto">
          <a:xfrm>
            <a:off x="3317875" y="3076575"/>
            <a:ext cx="4765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是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同阶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3387725" y="4157663"/>
            <a:ext cx="5070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则称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是关于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 </a:t>
            </a:r>
            <a:r>
              <a:rPr kumimoji="1" lang="en-US" altLang="zh-CN" sz="2800" b="1" i="1">
                <a:latin typeface="Times New Roman" pitchFamily="18" charset="0"/>
                <a:ea typeface="楷体_GB2312" pitchFamily="49" charset="-122"/>
              </a:rPr>
              <a:t>k 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阶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;</a:t>
            </a: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2514600" y="51816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则称 </a:t>
            </a:r>
            <a:r>
              <a:rPr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 是 </a:t>
            </a:r>
            <a:r>
              <a:rPr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lang="zh-CN" altLang="en-US" sz="2800" i="1">
                <a:latin typeface="Times New Roman" pitchFamily="18" charset="0"/>
                <a:ea typeface="楷体_GB2312" pitchFamily="49" charset="-122"/>
              </a:rPr>
              <a:t>  </a:t>
            </a:r>
            <a:r>
              <a:rPr lang="zh-CN" altLang="en-US" sz="2800">
                <a:latin typeface="Times New Roman" pitchFamily="18" charset="0"/>
                <a:ea typeface="楷体_GB2312" pitchFamily="49" charset="-122"/>
              </a:rPr>
              <a:t>的</a:t>
            </a:r>
            <a:r>
              <a:rPr kumimoji="1" lang="zh-CN" altLang="en-US" sz="2800" b="1">
                <a:latin typeface="Times New Roman" pitchFamily="18" charset="0"/>
                <a:ea typeface="楷体_GB2312" pitchFamily="49" charset="-122"/>
              </a:rPr>
              <a:t>等价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</a:t>
            </a:r>
            <a:r>
              <a:rPr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2195513" y="5734050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记作</a:t>
            </a:r>
          </a:p>
        </p:txBody>
      </p:sp>
      <p:sp>
        <p:nvSpPr>
          <p:cNvPr id="49214" name="AutoShape 6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49215" name="AutoShape 6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9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92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9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9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9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9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9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5" grpId="0" autoUpdateAnimBg="0"/>
      <p:bldP spid="49167" grpId="0" build="p" autoUpdateAnimBg="0"/>
      <p:bldP spid="49172" grpId="0" autoUpdateAnimBg="0"/>
      <p:bldP spid="49177" grpId="0" autoUpdateAnimBg="0"/>
      <p:bldP spid="49182" grpId="0" autoUpdateAnimBg="0"/>
      <p:bldP spid="49194" grpId="0" autoUpdateAnimBg="0"/>
      <p:bldP spid="49203" grpId="0" build="p" autoUpdateAnimBg="0"/>
      <p:bldP spid="49207" grpId="0" build="p" autoUpdateAnimBg="0"/>
      <p:bldP spid="49209" grpId="0" build="p" autoUpdateAnimBg="0"/>
      <p:bldP spid="49210" grpId="0" build="p" autoUpdateAnimBg="0"/>
      <p:bldP spid="49211" grpId="0" build="p" autoUpdateAnimBg="0"/>
      <p:bldP spid="49212" grpId="0" build="p" autoUpdateAnimBg="0"/>
      <p:bldP spid="4921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9475" y="188913"/>
            <a:ext cx="2124075" cy="719137"/>
          </a:xfrm>
          <a:noFill/>
          <a:ln w="22225">
            <a:solidFill>
              <a:schemeClr val="tx1"/>
            </a:solidFill>
          </a:ln>
        </p:spPr>
        <p:txBody>
          <a:bodyPr/>
          <a:lstStyle/>
          <a:p>
            <a:r>
              <a:rPr lang="zh-CN" altLang="en-US" sz="3200" b="1">
                <a:ea typeface="楷体_GB2312" pitchFamily="49" charset="-122"/>
              </a:rPr>
              <a:t>内容小结</a:t>
            </a:r>
          </a:p>
        </p:txBody>
      </p:sp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7613650" y="1292225"/>
          <a:ext cx="955675" cy="546100"/>
        </p:xfrm>
        <a:graphic>
          <a:graphicData uri="http://schemas.openxmlformats.org/presentationml/2006/ole">
            <p:oleObj spid="_x0000_s37893" name="Equation" r:id="rId3" imgW="355292" imgH="203024" progId="Equation.3">
              <p:embed/>
            </p:oleObj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181100" y="2824163"/>
          <a:ext cx="1174750" cy="842962"/>
        </p:xfrm>
        <a:graphic>
          <a:graphicData uri="http://schemas.openxmlformats.org/presentationml/2006/ole">
            <p:oleObj spid="_x0000_s37894" name="Equation" r:id="rId4" imgW="1180588" imgH="850531" progId="Equation.3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2903538" y="2085975"/>
          <a:ext cx="368300" cy="393700"/>
        </p:xfrm>
        <a:graphic>
          <a:graphicData uri="http://schemas.openxmlformats.org/presentationml/2006/ole">
            <p:oleObj spid="_x0000_s37896" name="Equation" r:id="rId5" imgW="368140" imgH="393529" progId="Equation.3">
              <p:embed/>
            </p:oleObj>
          </a:graphicData>
        </a:graphic>
      </p:graphicFrame>
      <p:graphicFrame>
        <p:nvGraphicFramePr>
          <p:cNvPr id="37900" name="Object 12"/>
          <p:cNvGraphicFramePr>
            <a:graphicFrameLocks noChangeAspect="1"/>
          </p:cNvGraphicFramePr>
          <p:nvPr/>
        </p:nvGraphicFramePr>
        <p:xfrm>
          <a:off x="2827338" y="2840038"/>
          <a:ext cx="457200" cy="317500"/>
        </p:xfrm>
        <a:graphic>
          <a:graphicData uri="http://schemas.openxmlformats.org/presentationml/2006/ole">
            <p:oleObj spid="_x0000_s37900" name="Equation" r:id="rId6" imgW="457002" imgH="317362" progId="Equation.3">
              <p:embed/>
            </p:oleObj>
          </a:graphicData>
        </a:graphic>
      </p:graphicFrame>
      <p:graphicFrame>
        <p:nvGraphicFramePr>
          <p:cNvPr id="37904" name="Object 16"/>
          <p:cNvGraphicFramePr>
            <a:graphicFrameLocks noChangeAspect="1"/>
          </p:cNvGraphicFramePr>
          <p:nvPr/>
        </p:nvGraphicFramePr>
        <p:xfrm>
          <a:off x="2762250" y="3397250"/>
          <a:ext cx="1270000" cy="406400"/>
        </p:xfrm>
        <a:graphic>
          <a:graphicData uri="http://schemas.openxmlformats.org/presentationml/2006/ole">
            <p:oleObj spid="_x0000_s37904" name="Equation" r:id="rId7" imgW="1269449" imgH="406224" progId="Equation.3">
              <p:embed/>
            </p:oleObj>
          </a:graphicData>
        </a:graphic>
      </p:graphicFrame>
      <p:graphicFrame>
        <p:nvGraphicFramePr>
          <p:cNvPr id="37908" name="Object 20"/>
          <p:cNvGraphicFramePr>
            <a:graphicFrameLocks noChangeAspect="1"/>
          </p:cNvGraphicFramePr>
          <p:nvPr/>
        </p:nvGraphicFramePr>
        <p:xfrm>
          <a:off x="2949575" y="4013200"/>
          <a:ext cx="317500" cy="393700"/>
        </p:xfrm>
        <a:graphic>
          <a:graphicData uri="http://schemas.openxmlformats.org/presentationml/2006/ole">
            <p:oleObj spid="_x0000_s37908" name="Equation" r:id="rId8" imgW="317225" imgH="393359" progId="Equation.3">
              <p:embed/>
            </p:oleObj>
          </a:graphicData>
        </a:graphic>
      </p:graphicFrame>
      <p:graphicFrame>
        <p:nvGraphicFramePr>
          <p:cNvPr id="37912" name="Object 24"/>
          <p:cNvGraphicFramePr>
            <a:graphicFrameLocks noChangeAspect="1"/>
          </p:cNvGraphicFramePr>
          <p:nvPr/>
        </p:nvGraphicFramePr>
        <p:xfrm>
          <a:off x="1149350" y="4746625"/>
          <a:ext cx="2425700" cy="901700"/>
        </p:xfrm>
        <a:graphic>
          <a:graphicData uri="http://schemas.openxmlformats.org/presentationml/2006/ole">
            <p:oleObj spid="_x0000_s37912" name="Equation" r:id="rId9" imgW="2425700" imgH="901700" progId="Equation.3">
              <p:embed/>
            </p:oleObj>
          </a:graphicData>
        </a:graphic>
      </p:graphicFrame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434975" y="709613"/>
            <a:ext cx="2673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1.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无穷小的比较</a:t>
            </a:r>
          </a:p>
        </p:txBody>
      </p:sp>
      <p:sp>
        <p:nvSpPr>
          <p:cNvPr id="37939" name="Text Box 51"/>
          <p:cNvSpPr txBox="1">
            <a:spLocks noChangeArrowheads="1"/>
          </p:cNvSpPr>
          <p:nvPr/>
        </p:nvSpPr>
        <p:spPr bwMode="auto">
          <a:xfrm>
            <a:off x="434975" y="1304925"/>
            <a:ext cx="7270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设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对同一自变量的变化过程为无穷小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sp>
        <p:nvSpPr>
          <p:cNvPr id="37940" name="Text Box 52"/>
          <p:cNvSpPr txBox="1">
            <a:spLocks noChangeArrowheads="1"/>
          </p:cNvSpPr>
          <p:nvPr/>
        </p:nvSpPr>
        <p:spPr bwMode="auto">
          <a:xfrm>
            <a:off x="4406900" y="1990725"/>
            <a:ext cx="3359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的高阶无穷小</a:t>
            </a:r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4406900" y="2641600"/>
            <a:ext cx="3359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的低阶无穷小</a:t>
            </a:r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4406900" y="3286125"/>
            <a:ext cx="3359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的同阶无穷小</a:t>
            </a: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4406900" y="3910013"/>
            <a:ext cx="3359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的等价无穷小</a:t>
            </a:r>
          </a:p>
        </p:txBody>
      </p:sp>
      <p:sp>
        <p:nvSpPr>
          <p:cNvPr id="37944" name="Text Box 56"/>
          <p:cNvSpPr txBox="1">
            <a:spLocks noChangeArrowheads="1"/>
          </p:cNvSpPr>
          <p:nvPr/>
        </p:nvSpPr>
        <p:spPr bwMode="auto">
          <a:xfrm>
            <a:off x="4427538" y="4868863"/>
            <a:ext cx="33385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en-US" altLang="zh-CN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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 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  <a:sym typeface="Symbol" pitchFamily="18" charset="2"/>
              </a:rPr>
              <a:t></a:t>
            </a:r>
            <a:r>
              <a:rPr kumimoji="1" lang="zh-CN" altLang="en-US" sz="2800" i="1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k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阶无穷小</a:t>
            </a:r>
          </a:p>
        </p:txBody>
      </p:sp>
      <p:sp>
        <p:nvSpPr>
          <p:cNvPr id="37949" name="AutoShape 61"/>
          <p:cNvSpPr>
            <a:spLocks/>
          </p:cNvSpPr>
          <p:nvPr/>
        </p:nvSpPr>
        <p:spPr bwMode="auto">
          <a:xfrm>
            <a:off x="2508250" y="2066925"/>
            <a:ext cx="152400" cy="2362200"/>
          </a:xfrm>
          <a:prstGeom prst="leftBrace">
            <a:avLst>
              <a:gd name="adj1" fmla="val 1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7950" name="AutoShape 6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7951" name="AutoShape 6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37952" name="Rectangle 64"/>
          <p:cNvSpPr>
            <a:spLocks noChangeArrowheads="1"/>
          </p:cNvSpPr>
          <p:nvPr/>
        </p:nvSpPr>
        <p:spPr bwMode="auto">
          <a:xfrm>
            <a:off x="468313" y="5805488"/>
            <a:ext cx="38893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2.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等价无穷小替换定理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7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79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9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7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79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38" grpId="0" build="p" autoUpdateAnimBg="0"/>
      <p:bldP spid="37939" grpId="0" build="p" autoUpdateAnimBg="0"/>
      <p:bldP spid="37940" grpId="0" build="p" autoUpdateAnimBg="0"/>
      <p:bldP spid="37941" grpId="0" build="p" autoUpdateAnimBg="0"/>
      <p:bldP spid="37942" grpId="0" build="p" autoUpdateAnimBg="0"/>
      <p:bldP spid="37943" grpId="0" build="p" autoUpdateAnimBg="0"/>
      <p:bldP spid="37944" grpId="0" build="p" autoUpdateAnimBg="0"/>
      <p:bldP spid="37949" grpId="0" animBg="1"/>
      <p:bldP spid="37952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284538"/>
            <a:ext cx="1728787" cy="431800"/>
          </a:xfrm>
          <a:ln/>
        </p:spPr>
        <p:txBody>
          <a:bodyPr/>
          <a:lstStyle/>
          <a:p>
            <a:pPr algn="l"/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一般地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,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33123" name="Object 3"/>
          <p:cNvGraphicFramePr>
            <a:graphicFrameLocks noChangeAspect="1"/>
          </p:cNvGraphicFramePr>
          <p:nvPr/>
        </p:nvGraphicFramePr>
        <p:xfrm>
          <a:off x="3132138" y="260350"/>
          <a:ext cx="1897062" cy="539750"/>
        </p:xfrm>
        <a:graphic>
          <a:graphicData uri="http://schemas.openxmlformats.org/presentationml/2006/ole">
            <p:oleObj spid="_x0000_s133123" name="Equation" r:id="rId3" imgW="761669" imgH="215806" progId="Equation.3">
              <p:embed/>
            </p:oleObj>
          </a:graphicData>
        </a:graphic>
      </p:graphicFrame>
      <p:graphicFrame>
        <p:nvGraphicFramePr>
          <p:cNvPr id="133124" name="Object 4"/>
          <p:cNvGraphicFramePr>
            <a:graphicFrameLocks noChangeAspect="1"/>
          </p:cNvGraphicFramePr>
          <p:nvPr/>
        </p:nvGraphicFramePr>
        <p:xfrm>
          <a:off x="1420813" y="874713"/>
          <a:ext cx="698500" cy="330200"/>
        </p:xfrm>
        <a:graphic>
          <a:graphicData uri="http://schemas.openxmlformats.org/presentationml/2006/ole">
            <p:oleObj spid="_x0000_s133124" name="Equation" r:id="rId4" imgW="698500" imgH="330200" progId="Equation.3">
              <p:embed/>
            </p:oleObj>
          </a:graphicData>
        </a:graphic>
      </p:graphicFrame>
      <p:sp>
        <p:nvSpPr>
          <p:cNvPr id="133125" name="Text Box 5"/>
          <p:cNvSpPr txBox="1">
            <a:spLocks noChangeArrowheads="1"/>
          </p:cNvSpPr>
          <p:nvPr/>
        </p:nvSpPr>
        <p:spPr bwMode="auto">
          <a:xfrm>
            <a:off x="2087563" y="76517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26" name="Object 6"/>
          <p:cNvGraphicFramePr>
            <a:graphicFrameLocks noChangeAspect="1"/>
          </p:cNvGraphicFramePr>
          <p:nvPr/>
        </p:nvGraphicFramePr>
        <p:xfrm>
          <a:off x="3478213" y="946150"/>
          <a:ext cx="736600" cy="292100"/>
        </p:xfrm>
        <a:graphic>
          <a:graphicData uri="http://schemas.openxmlformats.org/presentationml/2006/ole">
            <p:oleObj spid="_x0000_s133126" name="Equation" r:id="rId5" imgW="736600" imgH="292100" progId="Equation.3">
              <p:embed/>
            </p:oleObj>
          </a:graphicData>
        </a:graphic>
      </p:graphicFrame>
      <p:sp>
        <p:nvSpPr>
          <p:cNvPr id="133127" name="Text Box 7"/>
          <p:cNvSpPr txBox="1">
            <a:spLocks noChangeArrowheads="1"/>
          </p:cNvSpPr>
          <p:nvPr/>
        </p:nvSpPr>
        <p:spPr bwMode="auto">
          <a:xfrm>
            <a:off x="4138613" y="765175"/>
            <a:ext cx="71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28" name="Object 8"/>
          <p:cNvGraphicFramePr>
            <a:graphicFrameLocks noChangeAspect="1"/>
          </p:cNvGraphicFramePr>
          <p:nvPr/>
        </p:nvGraphicFramePr>
        <p:xfrm>
          <a:off x="5599113" y="895350"/>
          <a:ext cx="1155700" cy="330200"/>
        </p:xfrm>
        <a:graphic>
          <a:graphicData uri="http://schemas.openxmlformats.org/presentationml/2006/ole">
            <p:oleObj spid="_x0000_s133128" name="Equation" r:id="rId6" imgW="1155700" imgH="330200" progId="Equation.3">
              <p:embed/>
            </p:oleObj>
          </a:graphicData>
        </a:graphic>
      </p:graphicFrame>
      <p:sp>
        <p:nvSpPr>
          <p:cNvPr id="133129" name="Text Box 9"/>
          <p:cNvSpPr txBox="1">
            <a:spLocks noChangeArrowheads="1"/>
          </p:cNvSpPr>
          <p:nvPr/>
        </p:nvSpPr>
        <p:spPr bwMode="auto">
          <a:xfrm>
            <a:off x="6659563" y="765175"/>
            <a:ext cx="836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30" name="Object 10"/>
          <p:cNvGraphicFramePr>
            <a:graphicFrameLocks noChangeAspect="1"/>
          </p:cNvGraphicFramePr>
          <p:nvPr/>
        </p:nvGraphicFramePr>
        <p:xfrm>
          <a:off x="2563813" y="981075"/>
          <a:ext cx="381000" cy="317500"/>
        </p:xfrm>
        <a:graphic>
          <a:graphicData uri="http://schemas.openxmlformats.org/presentationml/2006/ole">
            <p:oleObj spid="_x0000_s133130" name="Equation" r:id="rId7" imgW="380670" imgH="317225" progId="Equation.3">
              <p:embed/>
            </p:oleObj>
          </a:graphicData>
        </a:graphic>
      </p:graphicFrame>
      <p:graphicFrame>
        <p:nvGraphicFramePr>
          <p:cNvPr id="133131" name="Object 11"/>
          <p:cNvGraphicFramePr>
            <a:graphicFrameLocks noChangeAspect="1"/>
          </p:cNvGraphicFramePr>
          <p:nvPr/>
        </p:nvGraphicFramePr>
        <p:xfrm>
          <a:off x="4621213" y="981075"/>
          <a:ext cx="381000" cy="317500"/>
        </p:xfrm>
        <a:graphic>
          <a:graphicData uri="http://schemas.openxmlformats.org/presentationml/2006/ole">
            <p:oleObj spid="_x0000_s133131" name="Equation" r:id="rId8" imgW="380670" imgH="317225" progId="Equation.3">
              <p:embed/>
            </p:oleObj>
          </a:graphicData>
        </a:graphic>
      </p:graphicFrame>
      <p:graphicFrame>
        <p:nvGraphicFramePr>
          <p:cNvPr id="133132" name="Object 12"/>
          <p:cNvGraphicFramePr>
            <a:graphicFrameLocks noChangeAspect="1"/>
          </p:cNvGraphicFramePr>
          <p:nvPr/>
        </p:nvGraphicFramePr>
        <p:xfrm>
          <a:off x="7212013" y="981075"/>
          <a:ext cx="381000" cy="317500"/>
        </p:xfrm>
        <a:graphic>
          <a:graphicData uri="http://schemas.openxmlformats.org/presentationml/2006/ole">
            <p:oleObj spid="_x0000_s133132" name="Equation" r:id="rId9" imgW="380670" imgH="317225" progId="Equation.3">
              <p:embed/>
            </p:oleObj>
          </a:graphicData>
        </a:graphic>
      </p:graphicFrame>
      <p:graphicFrame>
        <p:nvGraphicFramePr>
          <p:cNvPr id="133133" name="Object 13"/>
          <p:cNvGraphicFramePr>
            <a:graphicFrameLocks noChangeAspect="1"/>
          </p:cNvGraphicFramePr>
          <p:nvPr/>
        </p:nvGraphicFramePr>
        <p:xfrm>
          <a:off x="1503363" y="1525588"/>
          <a:ext cx="1206500" cy="317500"/>
        </p:xfrm>
        <a:graphic>
          <a:graphicData uri="http://schemas.openxmlformats.org/presentationml/2006/ole">
            <p:oleObj spid="_x0000_s133133" name="Equation" r:id="rId10" imgW="1205977" imgH="317362" progId="Equation.3">
              <p:embed/>
            </p:oleObj>
          </a:graphicData>
        </a:graphic>
      </p:graphicFrame>
      <p:sp>
        <p:nvSpPr>
          <p:cNvPr id="133134" name="Text Box 14"/>
          <p:cNvSpPr txBox="1">
            <a:spLocks noChangeArrowheads="1"/>
          </p:cNvSpPr>
          <p:nvPr/>
        </p:nvSpPr>
        <p:spPr bwMode="auto">
          <a:xfrm>
            <a:off x="2611438" y="14224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35" name="Object 15"/>
          <p:cNvGraphicFramePr>
            <a:graphicFrameLocks noChangeAspect="1"/>
          </p:cNvGraphicFramePr>
          <p:nvPr/>
        </p:nvGraphicFramePr>
        <p:xfrm>
          <a:off x="3128963" y="1404938"/>
          <a:ext cx="723900" cy="596900"/>
        </p:xfrm>
        <a:graphic>
          <a:graphicData uri="http://schemas.openxmlformats.org/presentationml/2006/ole">
            <p:oleObj spid="_x0000_s133135" name="Equation" r:id="rId11" imgW="723586" imgH="596641" progId="Equation.3">
              <p:embed/>
            </p:oleObj>
          </a:graphicData>
        </a:graphic>
      </p:graphicFrame>
      <p:graphicFrame>
        <p:nvGraphicFramePr>
          <p:cNvPr id="133136" name="Object 16"/>
          <p:cNvGraphicFramePr>
            <a:graphicFrameLocks noChangeAspect="1"/>
          </p:cNvGraphicFramePr>
          <p:nvPr/>
        </p:nvGraphicFramePr>
        <p:xfrm>
          <a:off x="4678363" y="1493838"/>
          <a:ext cx="1384300" cy="431800"/>
        </p:xfrm>
        <a:graphic>
          <a:graphicData uri="http://schemas.openxmlformats.org/presentationml/2006/ole">
            <p:oleObj spid="_x0000_s133136" name="Equation" r:id="rId12" imgW="1384300" imgH="431800" progId="Equation.3">
              <p:embed/>
            </p:oleObj>
          </a:graphicData>
        </a:graphic>
      </p:graphicFrame>
      <p:sp>
        <p:nvSpPr>
          <p:cNvPr id="133137" name="Text Box 17"/>
          <p:cNvSpPr txBox="1">
            <a:spLocks noChangeArrowheads="1"/>
          </p:cNvSpPr>
          <p:nvPr/>
        </p:nvSpPr>
        <p:spPr bwMode="auto">
          <a:xfrm>
            <a:off x="5946775" y="14525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38" name="Object 18"/>
          <p:cNvGraphicFramePr>
            <a:graphicFrameLocks noChangeAspect="1"/>
          </p:cNvGraphicFramePr>
          <p:nvPr/>
        </p:nvGraphicFramePr>
        <p:xfrm>
          <a:off x="6443663" y="1484313"/>
          <a:ext cx="444500" cy="558800"/>
        </p:xfrm>
        <a:graphic>
          <a:graphicData uri="http://schemas.openxmlformats.org/presentationml/2006/ole">
            <p:oleObj spid="_x0000_s133138" name="Equation" r:id="rId13" imgW="444307" imgH="558558" progId="Equation.3">
              <p:embed/>
            </p:oleObj>
          </a:graphicData>
        </a:graphic>
      </p:graphicFrame>
      <p:sp>
        <p:nvSpPr>
          <p:cNvPr id="133139" name="Text Box 19"/>
          <p:cNvSpPr txBox="1">
            <a:spLocks noChangeArrowheads="1"/>
          </p:cNvSpPr>
          <p:nvPr/>
        </p:nvSpPr>
        <p:spPr bwMode="auto">
          <a:xfrm>
            <a:off x="301625" y="247650"/>
            <a:ext cx="286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常用等价无穷小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133140" name="Text Box 20"/>
          <p:cNvSpPr txBox="1">
            <a:spLocks noChangeArrowheads="1"/>
          </p:cNvSpPr>
          <p:nvPr/>
        </p:nvSpPr>
        <p:spPr bwMode="auto">
          <a:xfrm>
            <a:off x="5508625" y="206057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sp>
        <p:nvSpPr>
          <p:cNvPr id="133141" name="Text Box 21"/>
          <p:cNvSpPr txBox="1">
            <a:spLocks noChangeArrowheads="1"/>
          </p:cNvSpPr>
          <p:nvPr/>
        </p:nvSpPr>
        <p:spPr bwMode="auto">
          <a:xfrm>
            <a:off x="2771775" y="206057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42" name="Object 22"/>
          <p:cNvGraphicFramePr>
            <a:graphicFrameLocks noChangeAspect="1"/>
          </p:cNvGraphicFramePr>
          <p:nvPr/>
        </p:nvGraphicFramePr>
        <p:xfrm>
          <a:off x="1403350" y="2132013"/>
          <a:ext cx="1511300" cy="476250"/>
        </p:xfrm>
        <a:graphic>
          <a:graphicData uri="http://schemas.openxmlformats.org/presentationml/2006/ole">
            <p:oleObj spid="_x0000_s133142" name="公式" r:id="rId14" imgW="495085" imgH="190417" progId="Equation.3">
              <p:embed/>
            </p:oleObj>
          </a:graphicData>
        </a:graphic>
      </p:graphicFrame>
      <p:graphicFrame>
        <p:nvGraphicFramePr>
          <p:cNvPr id="133143" name="Object 23"/>
          <p:cNvGraphicFramePr>
            <a:graphicFrameLocks noChangeAspect="1"/>
          </p:cNvGraphicFramePr>
          <p:nvPr>
            <p:ph idx="1"/>
          </p:nvPr>
        </p:nvGraphicFramePr>
        <p:xfrm>
          <a:off x="3276600" y="2205038"/>
          <a:ext cx="431800" cy="315912"/>
        </p:xfrm>
        <a:graphic>
          <a:graphicData uri="http://schemas.openxmlformats.org/presentationml/2006/ole">
            <p:oleObj spid="_x0000_s133143" name="公式" r:id="rId15" imgW="114102" imgH="126780" progId="Equation.3">
              <p:embed/>
            </p:oleObj>
          </a:graphicData>
        </a:graphic>
      </p:graphicFrame>
      <p:graphicFrame>
        <p:nvGraphicFramePr>
          <p:cNvPr id="133144" name="Object 24"/>
          <p:cNvGraphicFramePr>
            <a:graphicFrameLocks noChangeAspect="1"/>
          </p:cNvGraphicFramePr>
          <p:nvPr/>
        </p:nvGraphicFramePr>
        <p:xfrm>
          <a:off x="4643438" y="2060575"/>
          <a:ext cx="1008062" cy="584200"/>
        </p:xfrm>
        <a:graphic>
          <a:graphicData uri="http://schemas.openxmlformats.org/presentationml/2006/ole">
            <p:oleObj spid="_x0000_s133144" name="公式" r:id="rId16" imgW="355292" imgH="203024" progId="Equation.3">
              <p:embed/>
            </p:oleObj>
          </a:graphicData>
        </a:graphic>
      </p:graphicFrame>
      <p:graphicFrame>
        <p:nvGraphicFramePr>
          <p:cNvPr id="133145" name="Object 25"/>
          <p:cNvGraphicFramePr>
            <a:graphicFrameLocks noChangeAspect="1"/>
          </p:cNvGraphicFramePr>
          <p:nvPr/>
        </p:nvGraphicFramePr>
        <p:xfrm>
          <a:off x="6011863" y="2205038"/>
          <a:ext cx="504825" cy="336550"/>
        </p:xfrm>
        <a:graphic>
          <a:graphicData uri="http://schemas.openxmlformats.org/presentationml/2006/ole">
            <p:oleObj spid="_x0000_s133145" name="公式" r:id="rId17" imgW="114102" imgH="126780" progId="Equation.3">
              <p:embed/>
            </p:oleObj>
          </a:graphicData>
        </a:graphic>
      </p:graphicFrame>
      <p:graphicFrame>
        <p:nvGraphicFramePr>
          <p:cNvPr id="133146" name="Object 26"/>
          <p:cNvGraphicFramePr>
            <a:graphicFrameLocks noChangeAspect="1"/>
          </p:cNvGraphicFramePr>
          <p:nvPr/>
        </p:nvGraphicFramePr>
        <p:xfrm>
          <a:off x="1476375" y="2636838"/>
          <a:ext cx="4449763" cy="541337"/>
        </p:xfrm>
        <a:graphic>
          <a:graphicData uri="http://schemas.openxmlformats.org/presentationml/2006/ole">
            <p:oleObj spid="_x0000_s133146" name="公式" r:id="rId18" imgW="1841500" imgH="228600" progId="Equation.3">
              <p:embed/>
            </p:oleObj>
          </a:graphicData>
        </a:graphic>
      </p:graphicFrame>
      <p:sp>
        <p:nvSpPr>
          <p:cNvPr id="133147" name="AutoShape 2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33148" name="AutoShape 2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33149" name="Object 29"/>
          <p:cNvGraphicFramePr>
            <a:graphicFrameLocks noChangeAspect="1"/>
          </p:cNvGraphicFramePr>
          <p:nvPr/>
        </p:nvGraphicFramePr>
        <p:xfrm>
          <a:off x="1979613" y="3284538"/>
          <a:ext cx="2159000" cy="481012"/>
        </p:xfrm>
        <a:graphic>
          <a:graphicData uri="http://schemas.openxmlformats.org/presentationml/2006/ole">
            <p:oleObj spid="_x0000_s133149" name="公式" r:id="rId19" imgW="926698" imgH="203112" progId="Equation.3">
              <p:embed/>
            </p:oleObj>
          </a:graphicData>
        </a:graphic>
      </p:graphicFrame>
      <p:graphicFrame>
        <p:nvGraphicFramePr>
          <p:cNvPr id="133150" name="Object 30"/>
          <p:cNvGraphicFramePr>
            <a:graphicFrameLocks noChangeAspect="1"/>
          </p:cNvGraphicFramePr>
          <p:nvPr/>
        </p:nvGraphicFramePr>
        <p:xfrm>
          <a:off x="1206500" y="3852863"/>
          <a:ext cx="1079500" cy="431800"/>
        </p:xfrm>
        <a:graphic>
          <a:graphicData uri="http://schemas.openxmlformats.org/presentationml/2006/ole">
            <p:oleObj spid="_x0000_s133150" name="公式" r:id="rId20" imgW="507780" imgH="203112" progId="Equation.3">
              <p:embed/>
            </p:oleObj>
          </a:graphicData>
        </a:graphic>
      </p:graphicFrame>
      <p:sp>
        <p:nvSpPr>
          <p:cNvPr id="133151" name="Text Box 31"/>
          <p:cNvSpPr txBox="1">
            <a:spLocks noChangeArrowheads="1"/>
          </p:cNvSpPr>
          <p:nvPr/>
        </p:nvSpPr>
        <p:spPr bwMode="auto">
          <a:xfrm>
            <a:off x="2051050" y="37893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52" name="Object 32"/>
          <p:cNvGraphicFramePr>
            <a:graphicFrameLocks noChangeAspect="1"/>
          </p:cNvGraphicFramePr>
          <p:nvPr/>
        </p:nvGraphicFramePr>
        <p:xfrm>
          <a:off x="3348038" y="3849688"/>
          <a:ext cx="1150937" cy="442912"/>
        </p:xfrm>
        <a:graphic>
          <a:graphicData uri="http://schemas.openxmlformats.org/presentationml/2006/ole">
            <p:oleObj spid="_x0000_s133152" name="公式" r:id="rId21" imgW="520474" imgH="203112" progId="Equation.3">
              <p:embed/>
            </p:oleObj>
          </a:graphicData>
        </a:graphic>
      </p:graphicFrame>
      <p:sp>
        <p:nvSpPr>
          <p:cNvPr id="133153" name="Text Box 33"/>
          <p:cNvSpPr txBox="1">
            <a:spLocks noChangeArrowheads="1"/>
          </p:cNvSpPr>
          <p:nvPr/>
        </p:nvSpPr>
        <p:spPr bwMode="auto">
          <a:xfrm>
            <a:off x="4298950" y="3779838"/>
            <a:ext cx="71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54" name="Object 34"/>
          <p:cNvGraphicFramePr>
            <a:graphicFrameLocks noChangeAspect="1"/>
          </p:cNvGraphicFramePr>
          <p:nvPr/>
        </p:nvGraphicFramePr>
        <p:xfrm>
          <a:off x="5580063" y="3854450"/>
          <a:ext cx="1511300" cy="439738"/>
        </p:xfrm>
        <a:graphic>
          <a:graphicData uri="http://schemas.openxmlformats.org/presentationml/2006/ole">
            <p:oleObj spid="_x0000_s133154" name="公式" r:id="rId22" imgW="698197" imgH="203112" progId="Equation.3">
              <p:embed/>
            </p:oleObj>
          </a:graphicData>
        </a:graphic>
      </p:graphicFrame>
      <p:sp>
        <p:nvSpPr>
          <p:cNvPr id="133155" name="Text Box 35"/>
          <p:cNvSpPr txBox="1">
            <a:spLocks noChangeArrowheads="1"/>
          </p:cNvSpPr>
          <p:nvPr/>
        </p:nvSpPr>
        <p:spPr bwMode="auto">
          <a:xfrm>
            <a:off x="6875463" y="3789363"/>
            <a:ext cx="836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56" name="Object 36"/>
          <p:cNvGraphicFramePr>
            <a:graphicFrameLocks noChangeAspect="1"/>
          </p:cNvGraphicFramePr>
          <p:nvPr/>
        </p:nvGraphicFramePr>
        <p:xfrm>
          <a:off x="2503488" y="3881438"/>
          <a:ext cx="790575" cy="422275"/>
        </p:xfrm>
        <a:graphic>
          <a:graphicData uri="http://schemas.openxmlformats.org/presentationml/2006/ole">
            <p:oleObj spid="_x0000_s133156" name="公式" r:id="rId23" imgW="380835" imgH="203112" progId="Equation.3">
              <p:embed/>
            </p:oleObj>
          </a:graphicData>
        </a:graphic>
      </p:graphicFrame>
      <p:graphicFrame>
        <p:nvGraphicFramePr>
          <p:cNvPr id="133157" name="Object 37"/>
          <p:cNvGraphicFramePr>
            <a:graphicFrameLocks noChangeAspect="1"/>
          </p:cNvGraphicFramePr>
          <p:nvPr/>
        </p:nvGraphicFramePr>
        <p:xfrm>
          <a:off x="4716463" y="3860800"/>
          <a:ext cx="720725" cy="411163"/>
        </p:xfrm>
        <a:graphic>
          <a:graphicData uri="http://schemas.openxmlformats.org/presentationml/2006/ole">
            <p:oleObj spid="_x0000_s133157" name="公式" r:id="rId24" imgW="380835" imgH="203112" progId="Equation.3">
              <p:embed/>
            </p:oleObj>
          </a:graphicData>
        </a:graphic>
      </p:graphicFrame>
      <p:graphicFrame>
        <p:nvGraphicFramePr>
          <p:cNvPr id="133158" name="Object 38"/>
          <p:cNvGraphicFramePr>
            <a:graphicFrameLocks noChangeAspect="1"/>
          </p:cNvGraphicFramePr>
          <p:nvPr/>
        </p:nvGraphicFramePr>
        <p:xfrm>
          <a:off x="7308850" y="3860800"/>
          <a:ext cx="871538" cy="466725"/>
        </p:xfrm>
        <a:graphic>
          <a:graphicData uri="http://schemas.openxmlformats.org/presentationml/2006/ole">
            <p:oleObj spid="_x0000_s133158" name="公式" r:id="rId25" imgW="380835" imgH="203112" progId="Equation.3">
              <p:embed/>
            </p:oleObj>
          </a:graphicData>
        </a:graphic>
      </p:graphicFrame>
      <p:graphicFrame>
        <p:nvGraphicFramePr>
          <p:cNvPr id="133159" name="Object 39"/>
          <p:cNvGraphicFramePr>
            <a:graphicFrameLocks noChangeAspect="1"/>
          </p:cNvGraphicFramePr>
          <p:nvPr/>
        </p:nvGraphicFramePr>
        <p:xfrm>
          <a:off x="1187450" y="4508500"/>
          <a:ext cx="1584325" cy="452438"/>
        </p:xfrm>
        <a:graphic>
          <a:graphicData uri="http://schemas.openxmlformats.org/presentationml/2006/ole">
            <p:oleObj spid="_x0000_s133159" name="公式" r:id="rId26" imgW="710891" imgH="203112" progId="Equation.3">
              <p:embed/>
            </p:oleObj>
          </a:graphicData>
        </a:graphic>
      </p:graphicFrame>
      <p:sp>
        <p:nvSpPr>
          <p:cNvPr id="133160" name="Text Box 40"/>
          <p:cNvSpPr txBox="1">
            <a:spLocks noChangeArrowheads="1"/>
          </p:cNvSpPr>
          <p:nvPr/>
        </p:nvSpPr>
        <p:spPr bwMode="auto">
          <a:xfrm>
            <a:off x="2627313" y="44370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61" name="Object 41"/>
          <p:cNvGraphicFramePr>
            <a:graphicFrameLocks noChangeAspect="1"/>
          </p:cNvGraphicFramePr>
          <p:nvPr/>
        </p:nvGraphicFramePr>
        <p:xfrm>
          <a:off x="3059113" y="4384675"/>
          <a:ext cx="1079500" cy="796925"/>
        </p:xfrm>
        <a:graphic>
          <a:graphicData uri="http://schemas.openxmlformats.org/presentationml/2006/ole">
            <p:oleObj spid="_x0000_s133161" name="公式" r:id="rId27" imgW="533169" imgH="393529" progId="Equation.3">
              <p:embed/>
            </p:oleObj>
          </a:graphicData>
        </a:graphic>
      </p:graphicFrame>
      <p:graphicFrame>
        <p:nvGraphicFramePr>
          <p:cNvPr id="133162" name="Object 42"/>
          <p:cNvGraphicFramePr>
            <a:graphicFrameLocks noChangeAspect="1"/>
          </p:cNvGraphicFramePr>
          <p:nvPr/>
        </p:nvGraphicFramePr>
        <p:xfrm>
          <a:off x="4427538" y="4486275"/>
          <a:ext cx="1727200" cy="555625"/>
        </p:xfrm>
        <a:graphic>
          <a:graphicData uri="http://schemas.openxmlformats.org/presentationml/2006/ole">
            <p:oleObj spid="_x0000_s133162" name="公式" r:id="rId28" imgW="787058" imgH="253890" progId="Equation.3">
              <p:embed/>
            </p:oleObj>
          </a:graphicData>
        </a:graphic>
      </p:graphicFrame>
      <p:sp>
        <p:nvSpPr>
          <p:cNvPr id="133163" name="Text Box 43"/>
          <p:cNvSpPr txBox="1">
            <a:spLocks noChangeArrowheads="1"/>
          </p:cNvSpPr>
          <p:nvPr/>
        </p:nvSpPr>
        <p:spPr bwMode="auto">
          <a:xfrm>
            <a:off x="5962650" y="446722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64" name="Object 44"/>
          <p:cNvGraphicFramePr>
            <a:graphicFrameLocks noChangeAspect="1"/>
          </p:cNvGraphicFramePr>
          <p:nvPr/>
        </p:nvGraphicFramePr>
        <p:xfrm>
          <a:off x="6372225" y="4292600"/>
          <a:ext cx="985838" cy="898525"/>
        </p:xfrm>
        <a:graphic>
          <a:graphicData uri="http://schemas.openxmlformats.org/presentationml/2006/ole">
            <p:oleObj spid="_x0000_s133164" name="公式" r:id="rId29" imgW="431613" imgH="393529" progId="Equation.3">
              <p:embed/>
            </p:oleObj>
          </a:graphicData>
        </a:graphic>
      </p:graphicFrame>
      <p:sp>
        <p:nvSpPr>
          <p:cNvPr id="133165" name="Text Box 45"/>
          <p:cNvSpPr txBox="1">
            <a:spLocks noChangeArrowheads="1"/>
          </p:cNvSpPr>
          <p:nvPr/>
        </p:nvSpPr>
        <p:spPr bwMode="auto">
          <a:xfrm>
            <a:off x="5508625" y="522922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sp>
        <p:nvSpPr>
          <p:cNvPr id="133166" name="Text Box 46"/>
          <p:cNvSpPr txBox="1">
            <a:spLocks noChangeArrowheads="1"/>
          </p:cNvSpPr>
          <p:nvPr/>
        </p:nvSpPr>
        <p:spPr bwMode="auto">
          <a:xfrm>
            <a:off x="2716213" y="514667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33167" name="Object 47"/>
          <p:cNvGraphicFramePr>
            <a:graphicFrameLocks noChangeAspect="1"/>
          </p:cNvGraphicFramePr>
          <p:nvPr/>
        </p:nvGraphicFramePr>
        <p:xfrm>
          <a:off x="1258888" y="5229225"/>
          <a:ext cx="1655762" cy="466725"/>
        </p:xfrm>
        <a:graphic>
          <a:graphicData uri="http://schemas.openxmlformats.org/presentationml/2006/ole">
            <p:oleObj spid="_x0000_s133167" name="公式" r:id="rId30" imgW="710891" imgH="203112" progId="Equation.3">
              <p:embed/>
            </p:oleObj>
          </a:graphicData>
        </a:graphic>
      </p:graphicFrame>
      <p:graphicFrame>
        <p:nvGraphicFramePr>
          <p:cNvPr id="133168" name="Object 48"/>
          <p:cNvGraphicFramePr>
            <a:graphicFrameLocks noChangeAspect="1"/>
          </p:cNvGraphicFramePr>
          <p:nvPr/>
        </p:nvGraphicFramePr>
        <p:xfrm>
          <a:off x="3132138" y="5229225"/>
          <a:ext cx="936625" cy="439738"/>
        </p:xfrm>
        <a:graphic>
          <a:graphicData uri="http://schemas.openxmlformats.org/presentationml/2006/ole">
            <p:oleObj spid="_x0000_s133168" name="公式" r:id="rId31" imgW="342751" imgH="203112" progId="Equation.3">
              <p:embed/>
            </p:oleObj>
          </a:graphicData>
        </a:graphic>
      </p:graphicFrame>
      <p:graphicFrame>
        <p:nvGraphicFramePr>
          <p:cNvPr id="133169" name="Object 49"/>
          <p:cNvGraphicFramePr>
            <a:graphicFrameLocks noChangeAspect="1"/>
          </p:cNvGraphicFramePr>
          <p:nvPr/>
        </p:nvGraphicFramePr>
        <p:xfrm>
          <a:off x="4572000" y="5229225"/>
          <a:ext cx="1079500" cy="500063"/>
        </p:xfrm>
        <a:graphic>
          <a:graphicData uri="http://schemas.openxmlformats.org/presentationml/2006/ole">
            <p:oleObj spid="_x0000_s133169" name="公式" r:id="rId32" imgW="482391" imgH="203112" progId="Equation.3">
              <p:embed/>
            </p:oleObj>
          </a:graphicData>
        </a:graphic>
      </p:graphicFrame>
      <p:graphicFrame>
        <p:nvGraphicFramePr>
          <p:cNvPr id="133170" name="Object 50"/>
          <p:cNvGraphicFramePr>
            <a:graphicFrameLocks noChangeAspect="1"/>
          </p:cNvGraphicFramePr>
          <p:nvPr/>
        </p:nvGraphicFramePr>
        <p:xfrm>
          <a:off x="5940425" y="5300663"/>
          <a:ext cx="792163" cy="441325"/>
        </p:xfrm>
        <a:graphic>
          <a:graphicData uri="http://schemas.openxmlformats.org/presentationml/2006/ole">
            <p:oleObj spid="_x0000_s133170" name="公式" r:id="rId33" imgW="317225" imgH="203024" progId="Equation.3">
              <p:embed/>
            </p:oleObj>
          </a:graphicData>
        </a:graphic>
      </p:graphicFrame>
      <p:graphicFrame>
        <p:nvGraphicFramePr>
          <p:cNvPr id="133171" name="Object 51"/>
          <p:cNvGraphicFramePr>
            <a:graphicFrameLocks noChangeAspect="1"/>
          </p:cNvGraphicFramePr>
          <p:nvPr/>
        </p:nvGraphicFramePr>
        <p:xfrm>
          <a:off x="1258888" y="5805488"/>
          <a:ext cx="5795962" cy="522287"/>
        </p:xfrm>
        <a:graphic>
          <a:graphicData uri="http://schemas.openxmlformats.org/presentationml/2006/ole">
            <p:oleObj spid="_x0000_s133171" name="公式" r:id="rId34" imgW="24892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3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3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3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3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3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3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3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33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3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3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3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33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33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13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13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3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3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3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3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33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3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3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3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3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3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3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4" dur="500"/>
                                        <p:tgtEl>
                                          <p:spTgt spid="13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13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3" dur="500"/>
                                        <p:tgtEl>
                                          <p:spTgt spid="13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8" dur="500"/>
                                        <p:tgtEl>
                                          <p:spTgt spid="13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3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13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13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build="p" autoUpdateAnimBg="0"/>
      <p:bldP spid="133125" grpId="0" autoUpdateAnimBg="0"/>
      <p:bldP spid="133127" grpId="0" autoUpdateAnimBg="0"/>
      <p:bldP spid="133129" grpId="0" autoUpdateAnimBg="0"/>
      <p:bldP spid="133134" grpId="0" autoUpdateAnimBg="0"/>
      <p:bldP spid="133137" grpId="0" autoUpdateAnimBg="0"/>
      <p:bldP spid="133140" grpId="0" autoUpdateAnimBg="0"/>
      <p:bldP spid="133141" grpId="0" autoUpdateAnimBg="0"/>
      <p:bldP spid="133151" grpId="0" autoUpdateAnimBg="0"/>
      <p:bldP spid="133153" grpId="0" autoUpdateAnimBg="0"/>
      <p:bldP spid="133155" grpId="0" autoUpdateAnimBg="0"/>
      <p:bldP spid="133160" grpId="0" autoUpdateAnimBg="0"/>
      <p:bldP spid="133163" grpId="0" autoUpdateAnimBg="0"/>
      <p:bldP spid="133165" grpId="0" autoUpdateAnimBg="0"/>
      <p:bldP spid="13316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350838" y="188913"/>
          <a:ext cx="8440737" cy="1208087"/>
        </p:xfrm>
        <a:graphic>
          <a:graphicData uri="http://schemas.openxmlformats.org/presentationml/2006/ole">
            <p:oleObj spid="_x0000_s110596" name="公式" r:id="rId3" imgW="3708400" imgH="571500" progId="Equation.3">
              <p:embed/>
            </p:oleObj>
          </a:graphicData>
        </a:graphic>
      </p:graphicFrame>
      <p:graphicFrame>
        <p:nvGraphicFramePr>
          <p:cNvPr id="110599" name="Object 7"/>
          <p:cNvGraphicFramePr>
            <a:graphicFrameLocks noChangeAspect="1"/>
          </p:cNvGraphicFramePr>
          <p:nvPr/>
        </p:nvGraphicFramePr>
        <p:xfrm>
          <a:off x="395288" y="1412875"/>
          <a:ext cx="6096000" cy="720725"/>
        </p:xfrm>
        <a:graphic>
          <a:graphicData uri="http://schemas.openxmlformats.org/presentationml/2006/ole">
            <p:oleObj spid="_x0000_s110599" name="公式" r:id="rId4" imgW="2603500" imgH="304800" progId="Equation.3">
              <p:embed/>
            </p:oleObj>
          </a:graphicData>
        </a:graphic>
      </p:graphicFrame>
      <p:graphicFrame>
        <p:nvGraphicFramePr>
          <p:cNvPr id="110601" name="Object 9"/>
          <p:cNvGraphicFramePr>
            <a:graphicFrameLocks noChangeAspect="1"/>
          </p:cNvGraphicFramePr>
          <p:nvPr/>
        </p:nvGraphicFramePr>
        <p:xfrm>
          <a:off x="684213" y="2133600"/>
          <a:ext cx="2681287" cy="760413"/>
        </p:xfrm>
        <a:graphic>
          <a:graphicData uri="http://schemas.openxmlformats.org/presentationml/2006/ole">
            <p:oleObj spid="_x0000_s110601" name="公式" r:id="rId5" imgW="1155700" imgH="368300" progId="Equation.3">
              <p:embed/>
            </p:oleObj>
          </a:graphicData>
        </a:graphic>
      </p:graphicFrame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3563938" y="2060575"/>
          <a:ext cx="2016125" cy="838200"/>
        </p:xfrm>
        <a:graphic>
          <a:graphicData uri="http://schemas.openxmlformats.org/presentationml/2006/ole">
            <p:oleObj spid="_x0000_s110603" name="公式" r:id="rId6" imgW="901309" imgH="368140" progId="Equation.3">
              <p:embed/>
            </p:oleObj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611188" y="2924175"/>
          <a:ext cx="5256212" cy="852488"/>
        </p:xfrm>
        <a:graphic>
          <a:graphicData uri="http://schemas.openxmlformats.org/presentationml/2006/ole">
            <p:oleObj spid="_x0000_s110605" name="公式" r:id="rId7" imgW="2057400" imgH="368300" progId="Equation.3">
              <p:embed/>
            </p:oleObj>
          </a:graphicData>
        </a:graphic>
      </p:graphicFrame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5867400" y="2924175"/>
          <a:ext cx="1152525" cy="863600"/>
        </p:xfrm>
        <a:graphic>
          <a:graphicData uri="http://schemas.openxmlformats.org/presentationml/2006/ole">
            <p:oleObj spid="_x0000_s110607" name="公式" r:id="rId8" imgW="457200" imgH="368300" progId="Equation.3">
              <p:embed/>
            </p:oleObj>
          </a:graphicData>
        </a:graphic>
      </p:graphicFrame>
      <p:graphicFrame>
        <p:nvGraphicFramePr>
          <p:cNvPr id="110609" name="Object 17"/>
          <p:cNvGraphicFramePr>
            <a:graphicFrameLocks noChangeAspect="1"/>
          </p:cNvGraphicFramePr>
          <p:nvPr/>
        </p:nvGraphicFramePr>
        <p:xfrm>
          <a:off x="684213" y="3789363"/>
          <a:ext cx="4679950" cy="530225"/>
        </p:xfrm>
        <a:graphic>
          <a:graphicData uri="http://schemas.openxmlformats.org/presentationml/2006/ole">
            <p:oleObj spid="_x0000_s110609" name="公式" r:id="rId9" imgW="1841500" imgH="228600" progId="Equation.3">
              <p:embed/>
            </p:oleObj>
          </a:graphicData>
        </a:graphic>
      </p:graphicFrame>
      <p:graphicFrame>
        <p:nvGraphicFramePr>
          <p:cNvPr id="110611" name="Object 19"/>
          <p:cNvGraphicFramePr>
            <a:graphicFrameLocks noChangeAspect="1"/>
          </p:cNvGraphicFramePr>
          <p:nvPr/>
        </p:nvGraphicFramePr>
        <p:xfrm>
          <a:off x="323850" y="4292600"/>
          <a:ext cx="6335713" cy="1225550"/>
        </p:xfrm>
        <a:graphic>
          <a:graphicData uri="http://schemas.openxmlformats.org/presentationml/2006/ole">
            <p:oleObj spid="_x0000_s110611" name="公式" r:id="rId10" imgW="2273300" imgH="546100" progId="Equation.3">
              <p:embed/>
            </p:oleObj>
          </a:graphicData>
        </a:graphic>
      </p:graphicFrame>
      <p:graphicFrame>
        <p:nvGraphicFramePr>
          <p:cNvPr id="110613" name="Object 21"/>
          <p:cNvGraphicFramePr>
            <a:graphicFrameLocks noChangeAspect="1"/>
          </p:cNvGraphicFramePr>
          <p:nvPr/>
        </p:nvGraphicFramePr>
        <p:xfrm>
          <a:off x="6659563" y="4724400"/>
          <a:ext cx="2016125" cy="782638"/>
        </p:xfrm>
        <a:graphic>
          <a:graphicData uri="http://schemas.openxmlformats.org/presentationml/2006/ole">
            <p:oleObj spid="_x0000_s110613" name="公式" r:id="rId11" imgW="888614" imgH="380835" progId="Equation.3">
              <p:embed/>
            </p:oleObj>
          </a:graphicData>
        </a:graphic>
      </p:graphicFrame>
      <p:graphicFrame>
        <p:nvGraphicFramePr>
          <p:cNvPr id="110615" name="Object 23"/>
          <p:cNvGraphicFramePr>
            <a:graphicFrameLocks noChangeAspect="1"/>
          </p:cNvGraphicFramePr>
          <p:nvPr/>
        </p:nvGraphicFramePr>
        <p:xfrm>
          <a:off x="539750" y="5516563"/>
          <a:ext cx="3095625" cy="863600"/>
        </p:xfrm>
        <a:graphic>
          <a:graphicData uri="http://schemas.openxmlformats.org/presentationml/2006/ole">
            <p:oleObj spid="_x0000_s110615" name="公式" r:id="rId12" imgW="1244600" imgH="381000" progId="Equation.3">
              <p:embed/>
            </p:oleObj>
          </a:graphicData>
        </a:graphic>
      </p:graphicFrame>
      <p:sp>
        <p:nvSpPr>
          <p:cNvPr id="110616" name="AutoShape 2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10617" name="AutoShape 2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0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1293813" cy="442913"/>
          </a:xfrm>
        </p:spPr>
        <p:txBody>
          <a:bodyPr/>
          <a:lstStyle/>
          <a:p>
            <a:pPr algn="l"/>
            <a:r>
              <a:rPr lang="zh-CN" altLang="en-US" sz="2800">
                <a:ea typeface="楷体_GB2312" pitchFamily="49" charset="-122"/>
              </a:rPr>
              <a:t>习作题</a:t>
            </a:r>
          </a:p>
        </p:txBody>
      </p:sp>
      <p:graphicFrame>
        <p:nvGraphicFramePr>
          <p:cNvPr id="121863" name="Object 7"/>
          <p:cNvGraphicFramePr>
            <a:graphicFrameLocks noChangeAspect="1"/>
          </p:cNvGraphicFramePr>
          <p:nvPr/>
        </p:nvGraphicFramePr>
        <p:xfrm>
          <a:off x="468313" y="765175"/>
          <a:ext cx="6096000" cy="1295400"/>
        </p:xfrm>
        <a:graphic>
          <a:graphicData uri="http://schemas.openxmlformats.org/presentationml/2006/ole">
            <p:oleObj spid="_x0000_s121863" name="公式" r:id="rId3" imgW="2082800" imgH="546100" progId="Equation.3">
              <p:embed/>
            </p:oleObj>
          </a:graphicData>
        </a:graphic>
      </p:graphicFrame>
      <p:sp>
        <p:nvSpPr>
          <p:cNvPr id="121865" name="Rectangle 9"/>
          <p:cNvSpPr>
            <a:spLocks noChangeArrowheads="1"/>
          </p:cNvSpPr>
          <p:nvPr/>
        </p:nvSpPr>
        <p:spPr bwMode="auto">
          <a:xfrm>
            <a:off x="323850" y="2349500"/>
            <a:ext cx="129381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作业题</a:t>
            </a:r>
          </a:p>
        </p:txBody>
      </p:sp>
      <p:graphicFrame>
        <p:nvGraphicFramePr>
          <p:cNvPr id="121866" name="Object 10"/>
          <p:cNvGraphicFramePr>
            <a:graphicFrameLocks noChangeAspect="1"/>
          </p:cNvGraphicFramePr>
          <p:nvPr/>
        </p:nvGraphicFramePr>
        <p:xfrm>
          <a:off x="539750" y="2997200"/>
          <a:ext cx="8280400" cy="3041650"/>
        </p:xfrm>
        <a:graphic>
          <a:graphicData uri="http://schemas.openxmlformats.org/presentationml/2006/ole">
            <p:oleObj spid="_x0000_s121866" name="公式" r:id="rId4" imgW="2921000" imgH="1320800" progId="Equation.3">
              <p:embed/>
            </p:oleObj>
          </a:graphicData>
        </a:graphic>
      </p:graphicFrame>
      <p:sp>
        <p:nvSpPr>
          <p:cNvPr id="121867" name="AutoShape 1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1868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9" name="Rectangle 1067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87363"/>
            <a:ext cx="167005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例如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 </a:t>
            </a:r>
            <a:r>
              <a:rPr lang="en-US" altLang="zh-CN" sz="2800">
                <a:ea typeface="楷体_GB2312" pitchFamily="49" charset="-122"/>
              </a:rPr>
              <a:t>,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24587" name="Object 1035"/>
          <p:cNvGraphicFramePr>
            <a:graphicFrameLocks noChangeAspect="1"/>
          </p:cNvGraphicFramePr>
          <p:nvPr/>
        </p:nvGraphicFramePr>
        <p:xfrm>
          <a:off x="2032000" y="1376363"/>
          <a:ext cx="1397000" cy="406400"/>
        </p:xfrm>
        <a:graphic>
          <a:graphicData uri="http://schemas.openxmlformats.org/presentationml/2006/ole">
            <p:oleObj spid="_x0000_s24587" name="Equation" r:id="rId3" imgW="1396394" imgH="406224" progId="Equation.3">
              <p:embed/>
            </p:oleObj>
          </a:graphicData>
        </a:graphic>
      </p:graphicFrame>
      <p:sp>
        <p:nvSpPr>
          <p:cNvPr id="24581" name="Text Box 1029"/>
          <p:cNvSpPr txBox="1">
            <a:spLocks noChangeArrowheads="1"/>
          </p:cNvSpPr>
          <p:nvPr/>
        </p:nvSpPr>
        <p:spPr bwMode="auto">
          <a:xfrm>
            <a:off x="4572000" y="127952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仿宋_GB2312" pitchFamily="49" charset="-122"/>
              </a:rPr>
              <a:t>～</a:t>
            </a:r>
          </a:p>
        </p:txBody>
      </p:sp>
      <p:graphicFrame>
        <p:nvGraphicFramePr>
          <p:cNvPr id="24580" name="Object 1028"/>
          <p:cNvGraphicFramePr>
            <a:graphicFrameLocks noChangeAspect="1"/>
          </p:cNvGraphicFramePr>
          <p:nvPr/>
        </p:nvGraphicFramePr>
        <p:xfrm>
          <a:off x="1981200" y="592138"/>
          <a:ext cx="903288" cy="314325"/>
        </p:xfrm>
        <a:graphic>
          <a:graphicData uri="http://schemas.openxmlformats.org/presentationml/2006/ole">
            <p:oleObj spid="_x0000_s24580" name="Equation" r:id="rId4" imgW="914003" imgH="317362" progId="Equation.3">
              <p:embed/>
            </p:oleObj>
          </a:graphicData>
        </a:graphic>
      </p:graphicFrame>
      <p:sp>
        <p:nvSpPr>
          <p:cNvPr id="24582" name="Text Box 1030"/>
          <p:cNvSpPr txBox="1">
            <a:spLocks noChangeArrowheads="1"/>
          </p:cNvSpPr>
          <p:nvPr/>
        </p:nvSpPr>
        <p:spPr bwMode="auto">
          <a:xfrm>
            <a:off x="381000" y="258763"/>
            <a:ext cx="1828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kumimoji="1" lang="en-US" altLang="zh-CN" sz="3200"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24583" name="Text Box 1031"/>
          <p:cNvSpPr txBox="1">
            <a:spLocks noChangeArrowheads="1"/>
          </p:cNvSpPr>
          <p:nvPr/>
        </p:nvSpPr>
        <p:spPr bwMode="auto">
          <a:xfrm>
            <a:off x="2895600" y="4714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</a:p>
        </p:txBody>
      </p:sp>
      <p:graphicFrame>
        <p:nvGraphicFramePr>
          <p:cNvPr id="24585" name="Object 1033"/>
          <p:cNvGraphicFramePr>
            <a:graphicFrameLocks noChangeAspect="1"/>
          </p:cNvGraphicFramePr>
          <p:nvPr/>
        </p:nvGraphicFramePr>
        <p:xfrm>
          <a:off x="1665288" y="1260475"/>
          <a:ext cx="355600" cy="431800"/>
        </p:xfrm>
        <a:graphic>
          <a:graphicData uri="http://schemas.openxmlformats.org/presentationml/2006/ole">
            <p:oleObj spid="_x0000_s24585" name="Equation" r:id="rId5" imgW="355446" imgH="431613" progId="Equation.3">
              <p:embed/>
            </p:oleObj>
          </a:graphicData>
        </a:graphic>
      </p:graphicFrame>
      <p:graphicFrame>
        <p:nvGraphicFramePr>
          <p:cNvPr id="24586" name="Object 1034"/>
          <p:cNvGraphicFramePr>
            <a:graphicFrameLocks noChangeAspect="1"/>
          </p:cNvGraphicFramePr>
          <p:nvPr/>
        </p:nvGraphicFramePr>
        <p:xfrm>
          <a:off x="2717800" y="1295400"/>
          <a:ext cx="558800" cy="431800"/>
        </p:xfrm>
        <a:graphic>
          <a:graphicData uri="http://schemas.openxmlformats.org/presentationml/2006/ole">
            <p:oleObj spid="_x0000_s24586" name="Equation" r:id="rId6" imgW="558558" imgH="431613" progId="Equation.3">
              <p:embed/>
            </p:oleObj>
          </a:graphicData>
        </a:graphic>
      </p:graphicFrame>
      <p:graphicFrame>
        <p:nvGraphicFramePr>
          <p:cNvPr id="24588" name="Object 1036"/>
          <p:cNvGraphicFramePr>
            <a:graphicFrameLocks noChangeAspect="1"/>
          </p:cNvGraphicFramePr>
          <p:nvPr/>
        </p:nvGraphicFramePr>
        <p:xfrm>
          <a:off x="3516313" y="1362075"/>
          <a:ext cx="1130300" cy="406400"/>
        </p:xfrm>
        <a:graphic>
          <a:graphicData uri="http://schemas.openxmlformats.org/presentationml/2006/ole">
            <p:oleObj spid="_x0000_s24588" name="Equation" r:id="rId7" imgW="1129810" imgH="406224" progId="Equation.3">
              <p:embed/>
            </p:oleObj>
          </a:graphicData>
        </a:graphic>
      </p:graphicFrame>
      <p:graphicFrame>
        <p:nvGraphicFramePr>
          <p:cNvPr id="24589" name="Object 1037"/>
          <p:cNvGraphicFramePr>
            <a:graphicFrameLocks noChangeAspect="1"/>
          </p:cNvGraphicFramePr>
          <p:nvPr/>
        </p:nvGraphicFramePr>
        <p:xfrm>
          <a:off x="5105400" y="1431925"/>
          <a:ext cx="228600" cy="241300"/>
        </p:xfrm>
        <a:graphic>
          <a:graphicData uri="http://schemas.openxmlformats.org/presentationml/2006/ole">
            <p:oleObj spid="_x0000_s24589" name="Equation" r:id="rId8" imgW="228600" imgH="241300" progId="Equation.3">
              <p:embed/>
            </p:oleObj>
          </a:graphicData>
        </a:graphic>
      </p:graphicFrame>
      <p:graphicFrame>
        <p:nvGraphicFramePr>
          <p:cNvPr id="24590" name="Object 1038"/>
          <p:cNvGraphicFramePr>
            <a:graphicFrameLocks noChangeAspect="1"/>
          </p:cNvGraphicFramePr>
          <p:nvPr/>
        </p:nvGraphicFramePr>
        <p:xfrm>
          <a:off x="5427663" y="1420813"/>
          <a:ext cx="1168400" cy="368300"/>
        </p:xfrm>
        <a:graphic>
          <a:graphicData uri="http://schemas.openxmlformats.org/presentationml/2006/ole">
            <p:oleObj spid="_x0000_s24590" name="Equation" r:id="rId9" imgW="1168400" imgH="368300" progId="Equation.3">
              <p:embed/>
            </p:oleObj>
          </a:graphicData>
        </a:graphic>
      </p:graphicFrame>
      <p:sp>
        <p:nvSpPr>
          <p:cNvPr id="24591" name="Text Box 1039"/>
          <p:cNvSpPr txBox="1">
            <a:spLocks noChangeArrowheads="1"/>
          </p:cNvSpPr>
          <p:nvPr/>
        </p:nvSpPr>
        <p:spPr bwMode="auto">
          <a:xfrm>
            <a:off x="6553200" y="127952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仿宋_GB2312" pitchFamily="49" charset="-122"/>
              </a:rPr>
              <a:t>～</a:t>
            </a:r>
          </a:p>
        </p:txBody>
      </p:sp>
      <p:graphicFrame>
        <p:nvGraphicFramePr>
          <p:cNvPr id="24592" name="Object 1040"/>
          <p:cNvGraphicFramePr>
            <a:graphicFrameLocks noChangeAspect="1"/>
          </p:cNvGraphicFramePr>
          <p:nvPr/>
        </p:nvGraphicFramePr>
        <p:xfrm>
          <a:off x="7086600" y="1458913"/>
          <a:ext cx="228600" cy="241300"/>
        </p:xfrm>
        <a:graphic>
          <a:graphicData uri="http://schemas.openxmlformats.org/presentationml/2006/ole">
            <p:oleObj spid="_x0000_s24592" name="Equation" r:id="rId10" imgW="228600" imgH="241300" progId="Equation.3">
              <p:embed/>
            </p:oleObj>
          </a:graphicData>
        </a:graphic>
      </p:graphicFrame>
      <p:graphicFrame>
        <p:nvGraphicFramePr>
          <p:cNvPr id="24593" name="Object 1041"/>
          <p:cNvGraphicFramePr>
            <a:graphicFrameLocks noChangeAspect="1"/>
          </p:cNvGraphicFramePr>
          <p:nvPr/>
        </p:nvGraphicFramePr>
        <p:xfrm>
          <a:off x="1676400" y="1965325"/>
          <a:ext cx="1143000" cy="330200"/>
        </p:xfrm>
        <a:graphic>
          <a:graphicData uri="http://schemas.openxmlformats.org/presentationml/2006/ole">
            <p:oleObj spid="_x0000_s24593" name="Equation" r:id="rId11" imgW="1143000" imgH="330200" progId="Equation.3">
              <p:embed/>
            </p:oleObj>
          </a:graphicData>
        </a:graphic>
      </p:graphicFrame>
      <p:sp>
        <p:nvSpPr>
          <p:cNvPr id="24594" name="Text Box 1042"/>
          <p:cNvSpPr txBox="1">
            <a:spLocks noChangeArrowheads="1"/>
          </p:cNvSpPr>
          <p:nvPr/>
        </p:nvSpPr>
        <p:spPr bwMode="auto">
          <a:xfrm>
            <a:off x="2743200" y="18589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仿宋_GB2312" pitchFamily="49" charset="-122"/>
              </a:rPr>
              <a:t>～</a:t>
            </a:r>
          </a:p>
        </p:txBody>
      </p:sp>
      <p:graphicFrame>
        <p:nvGraphicFramePr>
          <p:cNvPr id="24595" name="Object 1043"/>
          <p:cNvGraphicFramePr>
            <a:graphicFrameLocks noChangeAspect="1"/>
          </p:cNvGraphicFramePr>
          <p:nvPr/>
        </p:nvGraphicFramePr>
        <p:xfrm>
          <a:off x="3200400" y="2063750"/>
          <a:ext cx="228600" cy="241300"/>
        </p:xfrm>
        <a:graphic>
          <a:graphicData uri="http://schemas.openxmlformats.org/presentationml/2006/ole">
            <p:oleObj spid="_x0000_s24595" name="Equation" r:id="rId12" imgW="228600" imgH="241300" progId="Equation.3">
              <p:embed/>
            </p:oleObj>
          </a:graphicData>
        </a:graphic>
      </p:graphicFrame>
      <p:graphicFrame>
        <p:nvGraphicFramePr>
          <p:cNvPr id="24596" name="Object 1044"/>
          <p:cNvGraphicFramePr>
            <a:graphicFrameLocks noChangeAspect="1"/>
          </p:cNvGraphicFramePr>
          <p:nvPr/>
        </p:nvGraphicFramePr>
        <p:xfrm>
          <a:off x="1727200" y="3121025"/>
          <a:ext cx="1778000" cy="876300"/>
        </p:xfrm>
        <a:graphic>
          <a:graphicData uri="http://schemas.openxmlformats.org/presentationml/2006/ole">
            <p:oleObj spid="_x0000_s24596" name="Equation" r:id="rId13" imgW="1778000" imgH="876300" progId="Equation.3">
              <p:embed/>
            </p:oleObj>
          </a:graphicData>
        </a:graphic>
      </p:graphicFrame>
      <p:graphicFrame>
        <p:nvGraphicFramePr>
          <p:cNvPr id="24598" name="Object 1046"/>
          <p:cNvGraphicFramePr>
            <a:graphicFrameLocks noChangeAspect="1"/>
          </p:cNvGraphicFramePr>
          <p:nvPr/>
        </p:nvGraphicFramePr>
        <p:xfrm>
          <a:off x="3619500" y="3022600"/>
          <a:ext cx="1943100" cy="1041400"/>
        </p:xfrm>
        <a:graphic>
          <a:graphicData uri="http://schemas.openxmlformats.org/presentationml/2006/ole">
            <p:oleObj spid="_x0000_s24598" name="Equation" r:id="rId14" imgW="1943100" imgH="1041400" progId="Equation.3">
              <p:embed/>
            </p:oleObj>
          </a:graphicData>
        </a:graphic>
      </p:graphicFrame>
      <p:sp>
        <p:nvSpPr>
          <p:cNvPr id="24599" name="Text Box 1047"/>
          <p:cNvSpPr txBox="1">
            <a:spLocks noChangeArrowheads="1"/>
          </p:cNvSpPr>
          <p:nvPr/>
        </p:nvSpPr>
        <p:spPr bwMode="auto">
          <a:xfrm>
            <a:off x="533400" y="2605088"/>
            <a:ext cx="160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又如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 </a:t>
            </a:r>
            <a:r>
              <a:rPr kumimoji="1" lang="zh-CN" altLang="en-US" sz="2800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，</a:t>
            </a:r>
          </a:p>
        </p:txBody>
      </p:sp>
      <p:graphicFrame>
        <p:nvGraphicFramePr>
          <p:cNvPr id="24601" name="Object 1049"/>
          <p:cNvGraphicFramePr>
            <a:graphicFrameLocks noChangeAspect="1"/>
          </p:cNvGraphicFramePr>
          <p:nvPr/>
        </p:nvGraphicFramePr>
        <p:xfrm>
          <a:off x="4648200" y="3556000"/>
          <a:ext cx="787400" cy="558800"/>
        </p:xfrm>
        <a:graphic>
          <a:graphicData uri="http://schemas.openxmlformats.org/presentationml/2006/ole">
            <p:oleObj spid="_x0000_s24601" name="Equation" r:id="rId15" imgW="787400" imgH="558800" progId="Equation.3">
              <p:embed/>
            </p:oleObj>
          </a:graphicData>
        </a:graphic>
      </p:graphicFrame>
      <p:graphicFrame>
        <p:nvGraphicFramePr>
          <p:cNvPr id="24603" name="Object 1051"/>
          <p:cNvGraphicFramePr>
            <a:graphicFrameLocks noChangeAspect="1"/>
          </p:cNvGraphicFramePr>
          <p:nvPr/>
        </p:nvGraphicFramePr>
        <p:xfrm>
          <a:off x="5638800" y="3162300"/>
          <a:ext cx="533400" cy="850900"/>
        </p:xfrm>
        <a:graphic>
          <a:graphicData uri="http://schemas.openxmlformats.org/presentationml/2006/ole">
            <p:oleObj spid="_x0000_s24603" name="Equation" r:id="rId16" imgW="533169" imgH="850531" progId="Equation.3">
              <p:embed/>
            </p:oleObj>
          </a:graphicData>
        </a:graphic>
      </p:graphicFrame>
      <p:sp>
        <p:nvSpPr>
          <p:cNvPr id="24602" name="Text Box 1050"/>
          <p:cNvSpPr txBox="1">
            <a:spLocks noChangeArrowheads="1"/>
          </p:cNvSpPr>
          <p:nvPr/>
        </p:nvSpPr>
        <p:spPr bwMode="auto">
          <a:xfrm>
            <a:off x="304800" y="43053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24604" name="Object 1052"/>
          <p:cNvGraphicFramePr>
            <a:graphicFrameLocks noChangeAspect="1"/>
          </p:cNvGraphicFramePr>
          <p:nvPr/>
        </p:nvGraphicFramePr>
        <p:xfrm>
          <a:off x="836613" y="4430713"/>
          <a:ext cx="914400" cy="317500"/>
        </p:xfrm>
        <a:graphic>
          <a:graphicData uri="http://schemas.openxmlformats.org/presentationml/2006/ole">
            <p:oleObj spid="_x0000_s24604" name="Equation" r:id="rId17" imgW="914003" imgH="317362" progId="Equation.3">
              <p:embed/>
            </p:oleObj>
          </a:graphicData>
        </a:graphic>
      </p:graphicFrame>
      <p:sp>
        <p:nvSpPr>
          <p:cNvPr id="24605" name="Text Box 1053"/>
          <p:cNvSpPr txBox="1">
            <a:spLocks noChangeArrowheads="1"/>
          </p:cNvSpPr>
          <p:nvPr/>
        </p:nvSpPr>
        <p:spPr bwMode="auto">
          <a:xfrm>
            <a:off x="1752600" y="43053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时</a:t>
            </a:r>
          </a:p>
        </p:txBody>
      </p:sp>
      <p:graphicFrame>
        <p:nvGraphicFramePr>
          <p:cNvPr id="24606" name="Object 1054"/>
          <p:cNvGraphicFramePr>
            <a:graphicFrameLocks noChangeAspect="1"/>
          </p:cNvGraphicFramePr>
          <p:nvPr/>
        </p:nvGraphicFramePr>
        <p:xfrm>
          <a:off x="2305050" y="4430713"/>
          <a:ext cx="1193800" cy="317500"/>
        </p:xfrm>
        <a:graphic>
          <a:graphicData uri="http://schemas.openxmlformats.org/presentationml/2006/ole">
            <p:oleObj spid="_x0000_s24606" name="Equation" r:id="rId18" imgW="1193282" imgH="317362" progId="Equation.3">
              <p:embed/>
            </p:oleObj>
          </a:graphicData>
        </a:graphic>
      </p:graphicFrame>
      <p:sp>
        <p:nvSpPr>
          <p:cNvPr id="24607" name="Text Box 1055"/>
          <p:cNvSpPr txBox="1">
            <a:spLocks noChangeArrowheads="1"/>
          </p:cNvSpPr>
          <p:nvPr/>
        </p:nvSpPr>
        <p:spPr bwMode="auto">
          <a:xfrm>
            <a:off x="3498850" y="4283075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是关于 </a:t>
            </a:r>
            <a:r>
              <a:rPr kumimoji="1" lang="en-US" altLang="zh-CN" sz="2800" i="1">
                <a:latin typeface="Times New Roman" pitchFamily="18" charset="0"/>
                <a:ea typeface="楷体_GB2312" pitchFamily="49" charset="-122"/>
              </a:rPr>
              <a:t>x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的二阶无穷小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pSp>
        <p:nvGrpSpPr>
          <p:cNvPr id="24620" name="Group 1068"/>
          <p:cNvGrpSpPr>
            <a:grpSpLocks/>
          </p:cNvGrpSpPr>
          <p:nvPr/>
        </p:nvGrpSpPr>
        <p:grpSpPr bwMode="auto">
          <a:xfrm>
            <a:off x="2360613" y="5029200"/>
            <a:ext cx="2571750" cy="679450"/>
            <a:chOff x="1271" y="3360"/>
            <a:chExt cx="1393" cy="352"/>
          </a:xfrm>
        </p:grpSpPr>
        <p:graphicFrame>
          <p:nvGraphicFramePr>
            <p:cNvPr id="24611" name="Object 1059"/>
            <p:cNvGraphicFramePr>
              <a:graphicFrameLocks noChangeAspect="1"/>
            </p:cNvGraphicFramePr>
            <p:nvPr/>
          </p:nvGraphicFramePr>
          <p:xfrm>
            <a:off x="1271" y="3446"/>
            <a:ext cx="752" cy="200"/>
          </p:xfrm>
          <a:graphic>
            <a:graphicData uri="http://schemas.openxmlformats.org/presentationml/2006/ole">
              <p:oleObj spid="_x0000_s24611" name="Equation" r:id="rId19" imgW="1193282" imgH="317362" progId="Equation.3">
                <p:embed/>
              </p:oleObj>
            </a:graphicData>
          </a:graphic>
        </p:graphicFrame>
        <p:graphicFrame>
          <p:nvGraphicFramePr>
            <p:cNvPr id="24612" name="Object 1060"/>
            <p:cNvGraphicFramePr>
              <a:graphicFrameLocks noChangeAspect="1"/>
            </p:cNvGraphicFramePr>
            <p:nvPr/>
          </p:nvGraphicFramePr>
          <p:xfrm>
            <a:off x="2304" y="3360"/>
            <a:ext cx="360" cy="352"/>
          </p:xfrm>
          <a:graphic>
            <a:graphicData uri="http://schemas.openxmlformats.org/presentationml/2006/ole">
              <p:oleObj spid="_x0000_s24612" name="Equation" r:id="rId20" imgW="571252" imgH="558558" progId="Equation.3">
                <p:embed/>
              </p:oleObj>
            </a:graphicData>
          </a:graphic>
        </p:graphicFrame>
        <p:sp>
          <p:nvSpPr>
            <p:cNvPr id="24613" name="Text Box 1061"/>
            <p:cNvSpPr txBox="1">
              <a:spLocks noChangeArrowheads="1"/>
            </p:cNvSpPr>
            <p:nvPr/>
          </p:nvSpPr>
          <p:spPr bwMode="auto">
            <a:xfrm>
              <a:off x="1968" y="3360"/>
              <a:ext cx="52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3200">
                  <a:latin typeface="Times New Roman" pitchFamily="18" charset="0"/>
                  <a:ea typeface="仿宋_GB2312" pitchFamily="49" charset="-122"/>
                </a:rPr>
                <a:t>～</a:t>
              </a:r>
            </a:p>
          </p:txBody>
        </p:sp>
      </p:grpSp>
      <p:sp>
        <p:nvSpPr>
          <p:cNvPr id="24618" name="Text Box 1066"/>
          <p:cNvSpPr txBox="1">
            <a:spLocks noChangeArrowheads="1"/>
          </p:cNvSpPr>
          <p:nvPr/>
        </p:nvSpPr>
        <p:spPr bwMode="auto">
          <a:xfrm>
            <a:off x="7232650" y="42672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sp>
        <p:nvSpPr>
          <p:cNvPr id="24621" name="AutoShape 106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4622" name="AutoShape 107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4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4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4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utoUpdateAnimBg="0"/>
      <p:bldP spid="24591" grpId="0" autoUpdateAnimBg="0"/>
      <p:bldP spid="24594" grpId="0" autoUpdateAnimBg="0"/>
      <p:bldP spid="24599" grpId="0" autoUpdateAnimBg="0"/>
      <p:bldP spid="24602" grpId="0" autoUpdateAnimBg="0"/>
      <p:bldP spid="24605" grpId="0" autoUpdateAnimBg="0"/>
      <p:bldP spid="24607" grpId="0" autoUpdateAnimBg="0"/>
      <p:bldP spid="2461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2514600" cy="6858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例  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证明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: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667000" y="520700"/>
          <a:ext cx="914400" cy="317500"/>
        </p:xfrm>
        <a:graphic>
          <a:graphicData uri="http://schemas.openxmlformats.org/presentationml/2006/ole">
            <p:oleObj spid="_x0000_s54276" name="Equation" r:id="rId3" imgW="914003" imgH="317362" progId="Equation.3">
              <p:embed/>
            </p:oleObj>
          </a:graphicData>
        </a:graphic>
      </p:graphicFrame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565525" y="334963"/>
            <a:ext cx="692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时</a:t>
            </a:r>
            <a:r>
              <a:rPr kumimoji="1" lang="en-US" altLang="zh-CN" sz="32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4267200" y="438150"/>
          <a:ext cx="1371600" cy="406400"/>
        </p:xfrm>
        <a:graphic>
          <a:graphicData uri="http://schemas.openxmlformats.org/presentationml/2006/ole">
            <p:oleObj spid="_x0000_s54278" name="Equation" r:id="rId4" imgW="1371600" imgH="406400" progId="Equation.3">
              <p:embed/>
            </p:oleObj>
          </a:graphicData>
        </a:graphic>
      </p:graphicFrame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5562600" y="411163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54280" name="Object 8"/>
          <p:cNvGraphicFramePr>
            <a:graphicFrameLocks noChangeAspect="1"/>
          </p:cNvGraphicFramePr>
          <p:nvPr/>
        </p:nvGraphicFramePr>
        <p:xfrm>
          <a:off x="6096000" y="228600"/>
          <a:ext cx="482600" cy="850900"/>
        </p:xfrm>
        <a:graphic>
          <a:graphicData uri="http://schemas.openxmlformats.org/presentationml/2006/ole">
            <p:oleObj spid="_x0000_s54280" name="Equation" r:id="rId5" imgW="482391" imgH="850531" progId="Equation.3">
              <p:embed/>
            </p:oleObj>
          </a:graphicData>
        </a:graphic>
      </p:graphicFrame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557213" y="1385888"/>
            <a:ext cx="6619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54283" name="Object 11"/>
          <p:cNvGraphicFramePr>
            <a:graphicFrameLocks noChangeAspect="1"/>
          </p:cNvGraphicFramePr>
          <p:nvPr/>
        </p:nvGraphicFramePr>
        <p:xfrm>
          <a:off x="1346200" y="1282700"/>
          <a:ext cx="1930400" cy="927100"/>
        </p:xfrm>
        <a:graphic>
          <a:graphicData uri="http://schemas.openxmlformats.org/presentationml/2006/ole">
            <p:oleObj spid="_x0000_s54283" name="Equation" r:id="rId6" imgW="1930400" imgH="927100" progId="Equation.3">
              <p:embed/>
            </p:oleObj>
          </a:graphicData>
        </a:graphic>
      </p:graphicFrame>
      <p:graphicFrame>
        <p:nvGraphicFramePr>
          <p:cNvPr id="54284" name="Object 12"/>
          <p:cNvGraphicFramePr>
            <a:graphicFrameLocks noChangeAspect="1"/>
          </p:cNvGraphicFramePr>
          <p:nvPr/>
        </p:nvGraphicFramePr>
        <p:xfrm>
          <a:off x="1981200" y="1282700"/>
          <a:ext cx="1371600" cy="406400"/>
        </p:xfrm>
        <a:graphic>
          <a:graphicData uri="http://schemas.openxmlformats.org/presentationml/2006/ole">
            <p:oleObj spid="_x0000_s54284" name="Equation" r:id="rId7" imgW="1371600" imgH="406400" progId="Equation.3">
              <p:embed/>
            </p:oleObj>
          </a:graphicData>
        </a:graphic>
      </p:graphicFrame>
      <p:graphicFrame>
        <p:nvGraphicFramePr>
          <p:cNvPr id="54285" name="Object 13"/>
          <p:cNvGraphicFramePr>
            <a:graphicFrameLocks noChangeAspect="1"/>
          </p:cNvGraphicFramePr>
          <p:nvPr/>
        </p:nvGraphicFramePr>
        <p:xfrm>
          <a:off x="2438400" y="1752600"/>
          <a:ext cx="431800" cy="508000"/>
        </p:xfrm>
        <a:graphic>
          <a:graphicData uri="http://schemas.openxmlformats.org/presentationml/2006/ole">
            <p:oleObj spid="_x0000_s54285" name="Equation" r:id="rId8" imgW="431800" imgH="508000" progId="Equation.3">
              <p:embed/>
            </p:oleObj>
          </a:graphicData>
        </a:graphic>
      </p:graphicFrame>
      <p:graphicFrame>
        <p:nvGraphicFramePr>
          <p:cNvPr id="54286" name="Object 14"/>
          <p:cNvGraphicFramePr>
            <a:graphicFrameLocks noChangeAspect="1"/>
          </p:cNvGraphicFramePr>
          <p:nvPr/>
        </p:nvGraphicFramePr>
        <p:xfrm>
          <a:off x="1066800" y="3657600"/>
          <a:ext cx="838200" cy="609600"/>
        </p:xfrm>
        <a:graphic>
          <a:graphicData uri="http://schemas.openxmlformats.org/presentationml/2006/ole">
            <p:oleObj spid="_x0000_s54286" name="Equation" r:id="rId9" imgW="838200" imgH="609600" progId="Equation.3">
              <p:embed/>
            </p:oleObj>
          </a:graphicData>
        </a:graphic>
      </p:graphicFrame>
      <p:graphicFrame>
        <p:nvGraphicFramePr>
          <p:cNvPr id="54287" name="Object 15"/>
          <p:cNvGraphicFramePr>
            <a:graphicFrameLocks noChangeAspect="1"/>
          </p:cNvGraphicFramePr>
          <p:nvPr/>
        </p:nvGraphicFramePr>
        <p:xfrm>
          <a:off x="3695700" y="3352800"/>
          <a:ext cx="1930400" cy="520700"/>
        </p:xfrm>
        <a:graphic>
          <a:graphicData uri="http://schemas.openxmlformats.org/presentationml/2006/ole">
            <p:oleObj spid="_x0000_s54287" name="Equation" r:id="rId10" imgW="1930400" imgH="520700" progId="Equation.3">
              <p:embed/>
            </p:oleObj>
          </a:graphicData>
        </a:graphic>
      </p:graphicFrame>
      <p:graphicFrame>
        <p:nvGraphicFramePr>
          <p:cNvPr id="54288" name="Object 16"/>
          <p:cNvGraphicFramePr>
            <a:graphicFrameLocks noChangeAspect="1"/>
          </p:cNvGraphicFramePr>
          <p:nvPr/>
        </p:nvGraphicFramePr>
        <p:xfrm>
          <a:off x="2209800" y="3975100"/>
          <a:ext cx="431800" cy="508000"/>
        </p:xfrm>
        <a:graphic>
          <a:graphicData uri="http://schemas.openxmlformats.org/presentationml/2006/ole">
            <p:oleObj spid="_x0000_s54288" name="Equation" r:id="rId11" imgW="431800" imgH="508000" progId="Equation.3">
              <p:embed/>
            </p:oleObj>
          </a:graphicData>
        </a:graphic>
      </p:graphicFrame>
      <p:graphicFrame>
        <p:nvGraphicFramePr>
          <p:cNvPr id="54289" name="Object 17"/>
          <p:cNvGraphicFramePr>
            <a:graphicFrameLocks noChangeAspect="1"/>
          </p:cNvGraphicFramePr>
          <p:nvPr/>
        </p:nvGraphicFramePr>
        <p:xfrm>
          <a:off x="2724150" y="3962400"/>
          <a:ext cx="1854200" cy="520700"/>
        </p:xfrm>
        <a:graphic>
          <a:graphicData uri="http://schemas.openxmlformats.org/presentationml/2006/ole">
            <p:oleObj spid="_x0000_s54289" name="Equation" r:id="rId12" imgW="1854200" imgH="520700" progId="Equation.3">
              <p:embed/>
            </p:oleObj>
          </a:graphicData>
        </a:graphic>
      </p:graphicFrame>
      <p:graphicFrame>
        <p:nvGraphicFramePr>
          <p:cNvPr id="54291" name="Object 19"/>
          <p:cNvGraphicFramePr>
            <a:graphicFrameLocks noChangeAspect="1"/>
          </p:cNvGraphicFramePr>
          <p:nvPr/>
        </p:nvGraphicFramePr>
        <p:xfrm>
          <a:off x="4629150" y="3962400"/>
          <a:ext cx="2006600" cy="520700"/>
        </p:xfrm>
        <a:graphic>
          <a:graphicData uri="http://schemas.openxmlformats.org/presentationml/2006/ole">
            <p:oleObj spid="_x0000_s54291" name="Equation" r:id="rId13" imgW="2006600" imgH="520700" progId="Equation.3">
              <p:embed/>
            </p:oleObj>
          </a:graphicData>
        </a:graphic>
      </p:graphicFrame>
      <p:graphicFrame>
        <p:nvGraphicFramePr>
          <p:cNvPr id="54292" name="Object 20"/>
          <p:cNvGraphicFramePr>
            <a:graphicFrameLocks noChangeAspect="1"/>
          </p:cNvGraphicFramePr>
          <p:nvPr/>
        </p:nvGraphicFramePr>
        <p:xfrm>
          <a:off x="6686550" y="4006850"/>
          <a:ext cx="1231900" cy="431800"/>
        </p:xfrm>
        <a:graphic>
          <a:graphicData uri="http://schemas.openxmlformats.org/presentationml/2006/ole">
            <p:oleObj spid="_x0000_s54292" name="Equation" r:id="rId14" imgW="1231366" imgH="431613" progId="Equation.3">
              <p:embed/>
            </p:oleObj>
          </a:graphicData>
        </a:graphic>
      </p:graphicFrame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2057400" y="385445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54294" name="Object 22"/>
          <p:cNvGraphicFramePr>
            <a:graphicFrameLocks noChangeAspect="1"/>
          </p:cNvGraphicFramePr>
          <p:nvPr/>
        </p:nvGraphicFramePr>
        <p:xfrm>
          <a:off x="1066800" y="4724400"/>
          <a:ext cx="431800" cy="304800"/>
        </p:xfrm>
        <a:graphic>
          <a:graphicData uri="http://schemas.openxmlformats.org/presentationml/2006/ole">
            <p:oleObj spid="_x0000_s54294" name="Equation" r:id="rId15" imgW="431613" imgH="304668" progId="Equation.3">
              <p:embed/>
            </p:oleObj>
          </a:graphicData>
        </a:graphic>
      </p:graphicFrame>
      <p:graphicFrame>
        <p:nvGraphicFramePr>
          <p:cNvPr id="54295" name="Object 23"/>
          <p:cNvGraphicFramePr>
            <a:graphicFrameLocks noChangeAspect="1"/>
          </p:cNvGraphicFramePr>
          <p:nvPr/>
        </p:nvGraphicFramePr>
        <p:xfrm>
          <a:off x="1371600" y="5453063"/>
          <a:ext cx="2254250" cy="539750"/>
        </p:xfrm>
        <a:graphic>
          <a:graphicData uri="http://schemas.openxmlformats.org/presentationml/2006/ole">
            <p:oleObj spid="_x0000_s54295" name="Equation" r:id="rId16" imgW="901309" imgH="215806" progId="Equation.3">
              <p:embed/>
            </p:oleObj>
          </a:graphicData>
        </a:graphic>
      </p:graphicFrame>
      <p:graphicFrame>
        <p:nvGraphicFramePr>
          <p:cNvPr id="54297" name="Object 25"/>
          <p:cNvGraphicFramePr>
            <a:graphicFrameLocks noChangeAspect="1"/>
          </p:cNvGraphicFramePr>
          <p:nvPr/>
        </p:nvGraphicFramePr>
        <p:xfrm>
          <a:off x="3803650" y="5486400"/>
          <a:ext cx="1384300" cy="431800"/>
        </p:xfrm>
        <a:graphic>
          <a:graphicData uri="http://schemas.openxmlformats.org/presentationml/2006/ole">
            <p:oleObj spid="_x0000_s54297" name="Equation" r:id="rId17" imgW="1384300" imgH="431800" progId="Equation.3">
              <p:embed/>
            </p:oleObj>
          </a:graphicData>
        </a:graphic>
      </p:graphicFrame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05400" y="5453063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54299" name="Object 27"/>
          <p:cNvGraphicFramePr>
            <a:graphicFrameLocks noChangeAspect="1"/>
          </p:cNvGraphicFramePr>
          <p:nvPr/>
        </p:nvGraphicFramePr>
        <p:xfrm>
          <a:off x="5638800" y="5334000"/>
          <a:ext cx="482600" cy="850900"/>
        </p:xfrm>
        <a:graphic>
          <a:graphicData uri="http://schemas.openxmlformats.org/presentationml/2006/ole">
            <p:oleObj spid="_x0000_s54299" name="Equation" r:id="rId18" imgW="482391" imgH="850531" progId="Equation.3">
              <p:embed/>
            </p:oleObj>
          </a:graphicData>
        </a:graphic>
      </p:graphicFrame>
      <p:graphicFrame>
        <p:nvGraphicFramePr>
          <p:cNvPr id="54300" name="Object 28"/>
          <p:cNvGraphicFramePr>
            <a:graphicFrameLocks noChangeAspect="1"/>
          </p:cNvGraphicFramePr>
          <p:nvPr/>
        </p:nvGraphicFramePr>
        <p:xfrm>
          <a:off x="1816100" y="2552700"/>
          <a:ext cx="1384300" cy="431800"/>
        </p:xfrm>
        <a:graphic>
          <a:graphicData uri="http://schemas.openxmlformats.org/presentationml/2006/ole">
            <p:oleObj spid="_x0000_s54300" name="Equation" r:id="rId19" imgW="1384300" imgH="431800" progId="Equation.3">
              <p:embed/>
            </p:oleObj>
          </a:graphicData>
        </a:graphic>
      </p:graphicFrame>
      <p:graphicFrame>
        <p:nvGraphicFramePr>
          <p:cNvPr id="54301" name="Object 29"/>
          <p:cNvGraphicFramePr>
            <a:graphicFrameLocks noChangeAspect="1"/>
          </p:cNvGraphicFramePr>
          <p:nvPr/>
        </p:nvGraphicFramePr>
        <p:xfrm>
          <a:off x="3302000" y="2641600"/>
          <a:ext cx="990600" cy="406400"/>
        </p:xfrm>
        <a:graphic>
          <a:graphicData uri="http://schemas.openxmlformats.org/presentationml/2006/ole">
            <p:oleObj spid="_x0000_s54301" name="Equation" r:id="rId20" imgW="990170" imgH="406224" progId="Equation.3">
              <p:embed/>
            </p:oleObj>
          </a:graphicData>
        </a:graphic>
      </p:graphicFrame>
      <p:graphicFrame>
        <p:nvGraphicFramePr>
          <p:cNvPr id="54302" name="Object 30"/>
          <p:cNvGraphicFramePr>
            <a:graphicFrameLocks noChangeAspect="1"/>
          </p:cNvGraphicFramePr>
          <p:nvPr/>
        </p:nvGraphicFramePr>
        <p:xfrm>
          <a:off x="4416425" y="2527300"/>
          <a:ext cx="749300" cy="508000"/>
        </p:xfrm>
        <a:graphic>
          <a:graphicData uri="http://schemas.openxmlformats.org/presentationml/2006/ole">
            <p:oleObj spid="_x0000_s54302" name="Equation" r:id="rId21" imgW="749300" imgH="508000" progId="Equation.3">
              <p:embed/>
            </p:oleObj>
          </a:graphicData>
        </a:graphic>
      </p:graphicFrame>
      <p:graphicFrame>
        <p:nvGraphicFramePr>
          <p:cNvPr id="54303" name="Object 31"/>
          <p:cNvGraphicFramePr>
            <a:graphicFrameLocks noChangeAspect="1"/>
          </p:cNvGraphicFramePr>
          <p:nvPr/>
        </p:nvGraphicFramePr>
        <p:xfrm>
          <a:off x="5219700" y="2533650"/>
          <a:ext cx="1117600" cy="431800"/>
        </p:xfrm>
        <a:graphic>
          <a:graphicData uri="http://schemas.openxmlformats.org/presentationml/2006/ole">
            <p:oleObj spid="_x0000_s54303" name="Equation" r:id="rId22" imgW="1117600" imgH="431800" progId="Equation.3">
              <p:embed/>
            </p:oleObj>
          </a:graphicData>
        </a:graphic>
      </p:graphicFrame>
      <p:graphicFrame>
        <p:nvGraphicFramePr>
          <p:cNvPr id="54304" name="Object 32"/>
          <p:cNvGraphicFramePr>
            <a:graphicFrameLocks noChangeAspect="1"/>
          </p:cNvGraphicFramePr>
          <p:nvPr/>
        </p:nvGraphicFramePr>
        <p:xfrm>
          <a:off x="6413500" y="2527300"/>
          <a:ext cx="1676400" cy="508000"/>
        </p:xfrm>
        <a:graphic>
          <a:graphicData uri="http://schemas.openxmlformats.org/presentationml/2006/ole">
            <p:oleObj spid="_x0000_s54304" name="Equation" r:id="rId23" imgW="1676400" imgH="508000" progId="Equation.3">
              <p:embed/>
            </p:oleObj>
          </a:graphicData>
        </a:graphic>
      </p:graphicFrame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1676400" y="22098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54306" name="AutoShape 3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54307" name="AutoShape 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4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4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4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9" grpId="0" build="p" autoUpdateAnimBg="0" advAuto="0"/>
      <p:bldP spid="54282" grpId="0" build="p" autoUpdateAnimBg="0"/>
      <p:bldP spid="54293" grpId="0" animBg="1"/>
      <p:bldP spid="54298" grpId="0" build="p" autoUpdateAnimBg="0" advAuto="0"/>
      <p:bldP spid="543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006600" y="512763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仿宋_GB2312" pitchFamily="49" charset="-122"/>
              </a:rPr>
              <a:t>～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1600200" y="1350963"/>
            <a:ext cx="685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1676400" cy="533400"/>
          </a:xfrm>
        </p:spPr>
        <p:txBody>
          <a:bodyPr/>
          <a:lstStyle/>
          <a:p>
            <a:r>
              <a:rPr lang="zh-CN" altLang="en-US" sz="2800" b="1">
                <a:ea typeface="楷体_GB2312" pitchFamily="49" charset="-122"/>
              </a:rPr>
              <a:t>定理</a:t>
            </a:r>
            <a:r>
              <a:rPr lang="en-US" altLang="zh-CN" sz="2800" b="1">
                <a:ea typeface="楷体_GB2312" pitchFamily="49" charset="-122"/>
              </a:rPr>
              <a:t>12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854200" y="615950"/>
          <a:ext cx="889000" cy="393700"/>
        </p:xfrm>
        <a:graphic>
          <a:graphicData uri="http://schemas.openxmlformats.org/presentationml/2006/ole">
            <p:oleObj spid="_x0000_s25604" name="Equation" r:id="rId3" imgW="888614" imgH="393529" progId="Equation.3">
              <p:embed/>
            </p:oleObj>
          </a:graphicData>
        </a:graphic>
      </p:graphicFrame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2844800" y="769938"/>
            <a:ext cx="106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2819400" y="863600"/>
            <a:ext cx="1066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4013200" y="609600"/>
          <a:ext cx="1930400" cy="406400"/>
        </p:xfrm>
        <a:graphic>
          <a:graphicData uri="http://schemas.openxmlformats.org/presentationml/2006/ole">
            <p:oleObj spid="_x0000_s25608" name="Equation" r:id="rId4" imgW="1930400" imgH="406400" progId="Equation.3">
              <p:embed/>
            </p:oleObj>
          </a:graphicData>
        </a:graphic>
      </p:graphicFrame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33400" y="1374775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514600" y="1587500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25615" name="Object 15"/>
          <p:cNvGraphicFramePr>
            <a:graphicFrameLocks noChangeAspect="1"/>
          </p:cNvGraphicFramePr>
          <p:nvPr/>
        </p:nvGraphicFramePr>
        <p:xfrm>
          <a:off x="1447800" y="1524000"/>
          <a:ext cx="266700" cy="241300"/>
        </p:xfrm>
        <a:graphic>
          <a:graphicData uri="http://schemas.openxmlformats.org/presentationml/2006/ole">
            <p:oleObj spid="_x0000_s25615" name="Equation" r:id="rId5" imgW="266469" imgH="241091" progId="Equation.3">
              <p:embed/>
            </p:oleObj>
          </a:graphicData>
        </a:graphic>
      </p:graphicFrame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3454400" y="1206500"/>
          <a:ext cx="1346200" cy="850900"/>
        </p:xfrm>
        <a:graphic>
          <a:graphicData uri="http://schemas.openxmlformats.org/presentationml/2006/ole">
            <p:oleObj spid="_x0000_s25621" name="Equation" r:id="rId6" imgW="1346200" imgH="850900" progId="Equation.3">
              <p:embed/>
            </p:oleObj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/>
        </p:nvGraphicFramePr>
        <p:xfrm>
          <a:off x="3505200" y="2209800"/>
          <a:ext cx="2220913" cy="850900"/>
        </p:xfrm>
        <a:graphic>
          <a:graphicData uri="http://schemas.openxmlformats.org/presentationml/2006/ole">
            <p:oleObj spid="_x0000_s25622" name="Equation" r:id="rId7" imgW="2222500" imgH="850900" progId="Equation.3">
              <p:embed/>
            </p:oleObj>
          </a:graphicData>
        </a:graphic>
      </p:graphicFrame>
      <p:graphicFrame>
        <p:nvGraphicFramePr>
          <p:cNvPr id="25623" name="Object 23"/>
          <p:cNvGraphicFramePr>
            <a:graphicFrameLocks noChangeAspect="1"/>
          </p:cNvGraphicFramePr>
          <p:nvPr/>
        </p:nvGraphicFramePr>
        <p:xfrm>
          <a:off x="6261100" y="2209800"/>
          <a:ext cx="1968500" cy="850900"/>
        </p:xfrm>
        <a:graphic>
          <a:graphicData uri="http://schemas.openxmlformats.org/presentationml/2006/ole">
            <p:oleObj spid="_x0000_s25623" name="Equation" r:id="rId8" imgW="1968500" imgH="850900" progId="Equation.3">
              <p:embed/>
            </p:oleObj>
          </a:graphicData>
        </a:graphic>
      </p:graphicFrame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5715000" y="24018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25626" name="Object 26"/>
          <p:cNvGraphicFramePr>
            <a:graphicFrameLocks noChangeAspect="1"/>
          </p:cNvGraphicFramePr>
          <p:nvPr/>
        </p:nvGraphicFramePr>
        <p:xfrm>
          <a:off x="3441700" y="3402013"/>
          <a:ext cx="2044700" cy="407987"/>
        </p:xfrm>
        <a:graphic>
          <a:graphicData uri="http://schemas.openxmlformats.org/presentationml/2006/ole">
            <p:oleObj spid="_x0000_s25626" name="Equation" r:id="rId9" imgW="2043813" imgH="406224" progId="Equation.3">
              <p:embed/>
            </p:oleObj>
          </a:graphicData>
        </a:graphic>
      </p:graphicFrame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5486400" y="33670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即</a:t>
            </a:r>
          </a:p>
        </p:txBody>
      </p:sp>
      <p:graphicFrame>
        <p:nvGraphicFramePr>
          <p:cNvPr id="25628" name="Object 28"/>
          <p:cNvGraphicFramePr>
            <a:graphicFrameLocks noChangeAspect="1"/>
          </p:cNvGraphicFramePr>
          <p:nvPr/>
        </p:nvGraphicFramePr>
        <p:xfrm>
          <a:off x="5994400" y="3429000"/>
          <a:ext cx="1930400" cy="406400"/>
        </p:xfrm>
        <a:graphic>
          <a:graphicData uri="http://schemas.openxmlformats.org/presentationml/2006/ole">
            <p:oleObj spid="_x0000_s25628" name="Equation" r:id="rId10" imgW="1930400" imgH="406400" progId="Equation.3">
              <p:embed/>
            </p:oleObj>
          </a:graphicData>
        </a:graphic>
      </p:graphicFrame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533400" y="43576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</a:t>
            </a:r>
          </a:p>
        </p:txBody>
      </p:sp>
      <p:graphicFrame>
        <p:nvGraphicFramePr>
          <p:cNvPr id="25644" name="Object 44"/>
          <p:cNvGraphicFramePr>
            <a:graphicFrameLocks noChangeAspect="1"/>
          </p:cNvGraphicFramePr>
          <p:nvPr/>
        </p:nvGraphicFramePr>
        <p:xfrm>
          <a:off x="1638300" y="4419600"/>
          <a:ext cx="1447800" cy="444500"/>
        </p:xfrm>
        <a:graphic>
          <a:graphicData uri="http://schemas.openxmlformats.org/presentationml/2006/ole">
            <p:oleObj spid="_x0000_s25644" name="Equation" r:id="rId11" imgW="1447172" imgH="444307" progId="Equation.3">
              <p:embed/>
            </p:oleObj>
          </a:graphicData>
        </a:graphic>
      </p:graphicFrame>
      <p:graphicFrame>
        <p:nvGraphicFramePr>
          <p:cNvPr id="25648" name="Object 48"/>
          <p:cNvGraphicFramePr>
            <a:graphicFrameLocks noChangeAspect="1"/>
          </p:cNvGraphicFramePr>
          <p:nvPr/>
        </p:nvGraphicFramePr>
        <p:xfrm>
          <a:off x="3244850" y="4419600"/>
          <a:ext cx="1435100" cy="406400"/>
        </p:xfrm>
        <a:graphic>
          <a:graphicData uri="http://schemas.openxmlformats.org/presentationml/2006/ole">
            <p:oleObj spid="_x0000_s25648" name="Equation" r:id="rId12" imgW="1434477" imgH="406224" progId="Equation.3">
              <p:embed/>
            </p:oleObj>
          </a:graphicData>
        </a:graphic>
      </p:graphicFrame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3889375" y="4325938"/>
            <a:ext cx="758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25650" name="Object 50"/>
          <p:cNvGraphicFramePr>
            <a:graphicFrameLocks noChangeAspect="1"/>
          </p:cNvGraphicFramePr>
          <p:nvPr/>
        </p:nvGraphicFramePr>
        <p:xfrm>
          <a:off x="4953000" y="4476750"/>
          <a:ext cx="1473200" cy="368300"/>
        </p:xfrm>
        <a:graphic>
          <a:graphicData uri="http://schemas.openxmlformats.org/presentationml/2006/ole">
            <p:oleObj spid="_x0000_s25650" name="Equation" r:id="rId13" imgW="1473200" imgH="368300" progId="Equation.3">
              <p:embed/>
            </p:oleObj>
          </a:graphicData>
        </a:graphic>
      </p:graphicFrame>
      <p:sp>
        <p:nvSpPr>
          <p:cNvPr id="25651" name="Text Box 51"/>
          <p:cNvSpPr txBox="1">
            <a:spLocks noChangeArrowheads="1"/>
          </p:cNvSpPr>
          <p:nvPr/>
        </p:nvSpPr>
        <p:spPr bwMode="auto">
          <a:xfrm>
            <a:off x="5614988" y="4325938"/>
            <a:ext cx="914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sp>
        <p:nvSpPr>
          <p:cNvPr id="25655" name="Text Box 55"/>
          <p:cNvSpPr txBox="1">
            <a:spLocks noChangeArrowheads="1"/>
          </p:cNvSpPr>
          <p:nvPr/>
        </p:nvSpPr>
        <p:spPr bwMode="auto">
          <a:xfrm>
            <a:off x="6477000" y="4357688"/>
            <a:ext cx="114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故</a:t>
            </a:r>
          </a:p>
        </p:txBody>
      </p:sp>
      <p:graphicFrame>
        <p:nvGraphicFramePr>
          <p:cNvPr id="25657" name="Object 57"/>
          <p:cNvGraphicFramePr>
            <a:graphicFrameLocks noChangeAspect="1"/>
          </p:cNvGraphicFramePr>
          <p:nvPr/>
        </p:nvGraphicFramePr>
        <p:xfrm>
          <a:off x="1600200" y="5181600"/>
          <a:ext cx="1447800" cy="444500"/>
        </p:xfrm>
        <a:graphic>
          <a:graphicData uri="http://schemas.openxmlformats.org/presentationml/2006/ole">
            <p:oleObj spid="_x0000_s25657" name="Equation" r:id="rId14" imgW="1447172" imgH="444307" progId="Equation.3">
              <p:embed/>
            </p:oleObj>
          </a:graphicData>
        </a:graphic>
      </p:graphicFrame>
      <p:graphicFrame>
        <p:nvGraphicFramePr>
          <p:cNvPr id="25659" name="Object 59"/>
          <p:cNvGraphicFramePr>
            <a:graphicFrameLocks noChangeAspect="1"/>
          </p:cNvGraphicFramePr>
          <p:nvPr/>
        </p:nvGraphicFramePr>
        <p:xfrm>
          <a:off x="3200400" y="5181600"/>
          <a:ext cx="2362200" cy="406400"/>
        </p:xfrm>
        <a:graphic>
          <a:graphicData uri="http://schemas.openxmlformats.org/presentationml/2006/ole">
            <p:oleObj spid="_x0000_s25659" name="Equation" r:id="rId15" imgW="2362200" imgH="406400" progId="Equation.3">
              <p:embed/>
            </p:oleObj>
          </a:graphicData>
        </a:graphic>
      </p:graphicFrame>
      <p:graphicFrame>
        <p:nvGraphicFramePr>
          <p:cNvPr id="25661" name="Object 61"/>
          <p:cNvGraphicFramePr>
            <a:graphicFrameLocks noChangeAspect="1"/>
          </p:cNvGraphicFramePr>
          <p:nvPr/>
        </p:nvGraphicFramePr>
        <p:xfrm>
          <a:off x="5727700" y="5181600"/>
          <a:ext cx="2273300" cy="406400"/>
        </p:xfrm>
        <a:graphic>
          <a:graphicData uri="http://schemas.openxmlformats.org/presentationml/2006/ole">
            <p:oleObj spid="_x0000_s25661" name="Equation" r:id="rId16" imgW="2273300" imgH="406400" progId="Equation.3">
              <p:embed/>
            </p:oleObj>
          </a:graphicData>
        </a:graphic>
      </p:graphicFrame>
      <p:sp>
        <p:nvSpPr>
          <p:cNvPr id="25671" name="Line 71"/>
          <p:cNvSpPr>
            <a:spLocks noChangeShapeType="1"/>
          </p:cNvSpPr>
          <p:nvPr/>
        </p:nvSpPr>
        <p:spPr bwMode="auto">
          <a:xfrm>
            <a:off x="2514600" y="1701800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672" name="Line 72"/>
          <p:cNvSpPr>
            <a:spLocks noChangeShapeType="1"/>
          </p:cNvSpPr>
          <p:nvPr/>
        </p:nvSpPr>
        <p:spPr bwMode="auto">
          <a:xfrm>
            <a:off x="2514600" y="2578100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673" name="Line 73"/>
          <p:cNvSpPr>
            <a:spLocks noChangeShapeType="1"/>
          </p:cNvSpPr>
          <p:nvPr/>
        </p:nvSpPr>
        <p:spPr bwMode="auto">
          <a:xfrm>
            <a:off x="2514600" y="2692400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674" name="Line 74"/>
          <p:cNvSpPr>
            <a:spLocks noChangeShapeType="1"/>
          </p:cNvSpPr>
          <p:nvPr/>
        </p:nvSpPr>
        <p:spPr bwMode="auto">
          <a:xfrm>
            <a:off x="2514600" y="3568700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AU"/>
          </a:p>
        </p:txBody>
      </p:sp>
      <p:sp>
        <p:nvSpPr>
          <p:cNvPr id="25675" name="Line 75"/>
          <p:cNvSpPr>
            <a:spLocks noChangeShapeType="1"/>
          </p:cNvSpPr>
          <p:nvPr/>
        </p:nvSpPr>
        <p:spPr bwMode="auto">
          <a:xfrm>
            <a:off x="2514600" y="3683000"/>
            <a:ext cx="762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AU"/>
          </a:p>
        </p:txBody>
      </p:sp>
      <p:graphicFrame>
        <p:nvGraphicFramePr>
          <p:cNvPr id="25676" name="Object 76"/>
          <p:cNvGraphicFramePr>
            <a:graphicFrameLocks noChangeAspect="1"/>
          </p:cNvGraphicFramePr>
          <p:nvPr/>
        </p:nvGraphicFramePr>
        <p:xfrm>
          <a:off x="2057400" y="1454150"/>
          <a:ext cx="292100" cy="393700"/>
        </p:xfrm>
        <a:graphic>
          <a:graphicData uri="http://schemas.openxmlformats.org/presentationml/2006/ole">
            <p:oleObj spid="_x0000_s25676" name="Equation" r:id="rId17" imgW="291973" imgH="393529" progId="Equation.3">
              <p:embed/>
            </p:oleObj>
          </a:graphicData>
        </a:graphic>
      </p:graphicFrame>
      <p:grpSp>
        <p:nvGrpSpPr>
          <p:cNvPr id="25692" name="Group 92"/>
          <p:cNvGrpSpPr>
            <a:grpSpLocks/>
          </p:cNvGrpSpPr>
          <p:nvPr/>
        </p:nvGrpSpPr>
        <p:grpSpPr bwMode="auto">
          <a:xfrm>
            <a:off x="1692275" y="5805488"/>
            <a:ext cx="2211388" cy="579437"/>
            <a:chOff x="1271" y="3360"/>
            <a:chExt cx="1393" cy="365"/>
          </a:xfrm>
        </p:grpSpPr>
        <p:graphicFrame>
          <p:nvGraphicFramePr>
            <p:cNvPr id="25693" name="Object 93"/>
            <p:cNvGraphicFramePr>
              <a:graphicFrameLocks noChangeAspect="1"/>
            </p:cNvGraphicFramePr>
            <p:nvPr/>
          </p:nvGraphicFramePr>
          <p:xfrm>
            <a:off x="1271" y="3446"/>
            <a:ext cx="752" cy="200"/>
          </p:xfrm>
          <a:graphic>
            <a:graphicData uri="http://schemas.openxmlformats.org/presentationml/2006/ole">
              <p:oleObj spid="_x0000_s25693" name="Equation" r:id="rId18" imgW="1193282" imgH="317362" progId="Equation.3">
                <p:embed/>
              </p:oleObj>
            </a:graphicData>
          </a:graphic>
        </p:graphicFrame>
        <p:graphicFrame>
          <p:nvGraphicFramePr>
            <p:cNvPr id="25694" name="Object 94"/>
            <p:cNvGraphicFramePr>
              <a:graphicFrameLocks noChangeAspect="1"/>
            </p:cNvGraphicFramePr>
            <p:nvPr/>
          </p:nvGraphicFramePr>
          <p:xfrm>
            <a:off x="2304" y="3360"/>
            <a:ext cx="360" cy="352"/>
          </p:xfrm>
          <a:graphic>
            <a:graphicData uri="http://schemas.openxmlformats.org/presentationml/2006/ole">
              <p:oleObj spid="_x0000_s25694" name="Equation" r:id="rId19" imgW="571252" imgH="558558" progId="Equation.3">
                <p:embed/>
              </p:oleObj>
            </a:graphicData>
          </a:graphic>
        </p:graphicFrame>
        <p:sp>
          <p:nvSpPr>
            <p:cNvPr id="25695" name="Text Box 95"/>
            <p:cNvSpPr txBox="1">
              <a:spLocks noChangeArrowheads="1"/>
            </p:cNvSpPr>
            <p:nvPr/>
          </p:nvSpPr>
          <p:spPr bwMode="auto">
            <a:xfrm>
              <a:off x="1968" y="3360"/>
              <a:ext cx="5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kumimoji="1" lang="zh-CN" altLang="en-US" sz="3200">
                  <a:latin typeface="Times New Roman" pitchFamily="18" charset="0"/>
                  <a:ea typeface="仿宋_GB2312" pitchFamily="49" charset="-122"/>
                </a:rPr>
                <a:t>～</a:t>
              </a:r>
            </a:p>
          </p:txBody>
        </p:sp>
      </p:grpSp>
      <p:graphicFrame>
        <p:nvGraphicFramePr>
          <p:cNvPr id="25696" name="Object 96"/>
          <p:cNvGraphicFramePr>
            <a:graphicFrameLocks noChangeAspect="1"/>
          </p:cNvGraphicFramePr>
          <p:nvPr/>
        </p:nvGraphicFramePr>
        <p:xfrm>
          <a:off x="3995738" y="5661025"/>
          <a:ext cx="3081337" cy="922338"/>
        </p:xfrm>
        <a:graphic>
          <a:graphicData uri="http://schemas.openxmlformats.org/presentationml/2006/ole">
            <p:oleObj spid="_x0000_s25696" name="公式" r:id="rId20" imgW="1447172" imgH="393529" progId="Equation.3">
              <p:embed/>
            </p:oleObj>
          </a:graphicData>
        </a:graphic>
      </p:graphicFrame>
      <p:sp>
        <p:nvSpPr>
          <p:cNvPr id="25697" name="AutoShape 9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5698" name="AutoShape 9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5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5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5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5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5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25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6" grpId="0" autoUpdateAnimBg="0"/>
      <p:bldP spid="25611" grpId="0" autoUpdateAnimBg="0"/>
      <p:bldP spid="25612" grpId="0" animBg="1"/>
      <p:bldP spid="25625" grpId="0" autoUpdateAnimBg="0"/>
      <p:bldP spid="25627" grpId="0" autoUpdateAnimBg="0"/>
      <p:bldP spid="25643" grpId="0" autoUpdateAnimBg="0"/>
      <p:bldP spid="25649" grpId="0" autoUpdateAnimBg="0"/>
      <p:bldP spid="25651" grpId="0" autoUpdateAnimBg="0"/>
      <p:bldP spid="25655" grpId="0" autoUpdateAnimBg="0"/>
      <p:bldP spid="25671" grpId="0" animBg="1"/>
      <p:bldP spid="25672" grpId="0" animBg="1"/>
      <p:bldP spid="25673" grpId="0" animBg="1"/>
      <p:bldP spid="25674" grpId="0" animBg="1"/>
      <p:bldP spid="256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8" name="Object 4"/>
          <p:cNvGraphicFramePr>
            <a:graphicFrameLocks noChangeAspect="1"/>
          </p:cNvGraphicFramePr>
          <p:nvPr>
            <p:ph/>
          </p:nvPr>
        </p:nvGraphicFramePr>
        <p:xfrm>
          <a:off x="539750" y="188913"/>
          <a:ext cx="5184775" cy="946150"/>
        </p:xfrm>
        <a:graphic>
          <a:graphicData uri="http://schemas.openxmlformats.org/presentationml/2006/ole">
            <p:oleObj spid="_x0000_s62468" name="公式" r:id="rId3" imgW="2159000" imgH="393700" progId="Equation.3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468313" y="1557338"/>
          <a:ext cx="8261350" cy="1041400"/>
        </p:xfrm>
        <a:graphic>
          <a:graphicData uri="http://schemas.openxmlformats.org/presentationml/2006/ole">
            <p:oleObj spid="_x0000_s62470" name="公式" r:id="rId4" imgW="3606800" imgH="419100" progId="Equation.3">
              <p:embed/>
            </p:oleObj>
          </a:graphicData>
        </a:graphic>
      </p:graphicFrame>
      <p:graphicFrame>
        <p:nvGraphicFramePr>
          <p:cNvPr id="62473" name="Object 9"/>
          <p:cNvGraphicFramePr>
            <a:graphicFrameLocks noChangeAspect="1"/>
          </p:cNvGraphicFramePr>
          <p:nvPr/>
        </p:nvGraphicFramePr>
        <p:xfrm>
          <a:off x="647700" y="2276475"/>
          <a:ext cx="6096000" cy="1511300"/>
        </p:xfrm>
        <a:graphic>
          <a:graphicData uri="http://schemas.openxmlformats.org/presentationml/2006/ole">
            <p:oleObj spid="_x0000_s62473" name="公式" r:id="rId5" imgW="2273300" imgH="584200" progId="Equation.3">
              <p:embed/>
            </p:oleObj>
          </a:graphicData>
        </a:graphic>
      </p:graphicFrame>
      <p:graphicFrame>
        <p:nvGraphicFramePr>
          <p:cNvPr id="62476" name="Object 12"/>
          <p:cNvGraphicFramePr>
            <a:graphicFrameLocks noChangeAspect="1"/>
          </p:cNvGraphicFramePr>
          <p:nvPr/>
        </p:nvGraphicFramePr>
        <p:xfrm>
          <a:off x="2303463" y="3878263"/>
          <a:ext cx="4392612" cy="1646237"/>
        </p:xfrm>
        <a:graphic>
          <a:graphicData uri="http://schemas.openxmlformats.org/presentationml/2006/ole">
            <p:oleObj spid="_x0000_s62476" name="公式" r:id="rId6" imgW="1752600" imgH="723900" progId="Equation.3">
              <p:embed/>
            </p:oleObj>
          </a:graphicData>
        </a:graphic>
      </p:graphicFrame>
      <p:graphicFrame>
        <p:nvGraphicFramePr>
          <p:cNvPr id="62481" name="Object 17"/>
          <p:cNvGraphicFramePr>
            <a:graphicFrameLocks noChangeAspect="1"/>
          </p:cNvGraphicFramePr>
          <p:nvPr/>
        </p:nvGraphicFramePr>
        <p:xfrm>
          <a:off x="611188" y="1196975"/>
          <a:ext cx="4032250" cy="487363"/>
        </p:xfrm>
        <a:graphic>
          <a:graphicData uri="http://schemas.openxmlformats.org/presentationml/2006/ole">
            <p:oleObj spid="_x0000_s62481" name="公式" r:id="rId7" imgW="1701800" imgH="203200" progId="Equation.3">
              <p:embed/>
            </p:oleObj>
          </a:graphicData>
        </a:graphic>
      </p:graphicFrame>
      <p:sp>
        <p:nvSpPr>
          <p:cNvPr id="62482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62483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82" name="Object 2"/>
          <p:cNvGraphicFramePr>
            <a:graphicFrameLocks noChangeAspect="1"/>
          </p:cNvGraphicFramePr>
          <p:nvPr>
            <p:ph/>
          </p:nvPr>
        </p:nvGraphicFramePr>
        <p:xfrm>
          <a:off x="539750" y="188913"/>
          <a:ext cx="5184775" cy="946150"/>
        </p:xfrm>
        <a:graphic>
          <a:graphicData uri="http://schemas.openxmlformats.org/presentationml/2006/ole">
            <p:oleObj spid="_x0000_s122882" name="公式" r:id="rId3" imgW="2159000" imgH="393700" progId="Equation.3">
              <p:embed/>
            </p:oleObj>
          </a:graphicData>
        </a:graphic>
      </p:graphicFrame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971550" y="1196975"/>
          <a:ext cx="4176713" cy="1265238"/>
        </p:xfrm>
        <a:graphic>
          <a:graphicData uri="http://schemas.openxmlformats.org/presentationml/2006/ole">
            <p:oleObj spid="_x0000_s122884" name="公式" r:id="rId4" imgW="1866900" imgH="571500" progId="Equation.3">
              <p:embed/>
            </p:oleObj>
          </a:graphicData>
        </a:graphic>
      </p:graphicFrame>
      <p:graphicFrame>
        <p:nvGraphicFramePr>
          <p:cNvPr id="122886" name="Object 6"/>
          <p:cNvGraphicFramePr>
            <a:graphicFrameLocks noChangeAspect="1"/>
          </p:cNvGraphicFramePr>
          <p:nvPr/>
        </p:nvGraphicFramePr>
        <p:xfrm>
          <a:off x="2916238" y="5373688"/>
          <a:ext cx="4849812" cy="1014412"/>
        </p:xfrm>
        <a:graphic>
          <a:graphicData uri="http://schemas.openxmlformats.org/presentationml/2006/ole">
            <p:oleObj spid="_x0000_s122886" name="公式" r:id="rId5" imgW="1866090" imgH="406224" progId="Equation.3">
              <p:embed/>
            </p:oleObj>
          </a:graphicData>
        </a:graphic>
      </p:graphicFrame>
      <p:graphicFrame>
        <p:nvGraphicFramePr>
          <p:cNvPr id="122887" name="Object 7"/>
          <p:cNvGraphicFramePr>
            <a:graphicFrameLocks noChangeAspect="1"/>
          </p:cNvGraphicFramePr>
          <p:nvPr/>
        </p:nvGraphicFramePr>
        <p:xfrm>
          <a:off x="250825" y="1125538"/>
          <a:ext cx="1684338" cy="487362"/>
        </p:xfrm>
        <a:graphic>
          <a:graphicData uri="http://schemas.openxmlformats.org/presentationml/2006/ole">
            <p:oleObj spid="_x0000_s122887" name="公式" r:id="rId6" imgW="710891" imgH="203112" progId="Equation.3">
              <p:embed/>
            </p:oleObj>
          </a:graphicData>
        </a:graphic>
      </p:graphicFrame>
      <p:sp>
        <p:nvSpPr>
          <p:cNvPr id="122888" name="AutoShape 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2889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2890" name="Object 10"/>
          <p:cNvGraphicFramePr>
            <a:graphicFrameLocks noChangeAspect="1"/>
          </p:cNvGraphicFramePr>
          <p:nvPr/>
        </p:nvGraphicFramePr>
        <p:xfrm>
          <a:off x="3419475" y="1196975"/>
          <a:ext cx="1428750" cy="871538"/>
        </p:xfrm>
        <a:graphic>
          <a:graphicData uri="http://schemas.openxmlformats.org/presentationml/2006/ole">
            <p:oleObj spid="_x0000_s122890" name="公式" r:id="rId7" imgW="622030" imgH="393529" progId="Equation.3">
              <p:embed/>
            </p:oleObj>
          </a:graphicData>
        </a:graphic>
      </p:graphicFrame>
      <p:graphicFrame>
        <p:nvGraphicFramePr>
          <p:cNvPr id="122892" name="Object 12"/>
          <p:cNvGraphicFramePr>
            <a:graphicFrameLocks noChangeAspect="1"/>
          </p:cNvGraphicFramePr>
          <p:nvPr/>
        </p:nvGraphicFramePr>
        <p:xfrm>
          <a:off x="5108575" y="1196975"/>
          <a:ext cx="3849688" cy="1687513"/>
        </p:xfrm>
        <a:graphic>
          <a:graphicData uri="http://schemas.openxmlformats.org/presentationml/2006/ole">
            <p:oleObj spid="_x0000_s122892" name="公式" r:id="rId8" imgW="1676400" imgH="762000" progId="Equation.3">
              <p:embed/>
            </p:oleObj>
          </a:graphicData>
        </a:graphic>
      </p:graphicFrame>
      <p:graphicFrame>
        <p:nvGraphicFramePr>
          <p:cNvPr id="122894" name="Object 14"/>
          <p:cNvGraphicFramePr>
            <a:graphicFrameLocks noChangeAspect="1"/>
          </p:cNvGraphicFramePr>
          <p:nvPr/>
        </p:nvGraphicFramePr>
        <p:xfrm>
          <a:off x="7235825" y="836613"/>
          <a:ext cx="1487488" cy="1265237"/>
        </p:xfrm>
        <a:graphic>
          <a:graphicData uri="http://schemas.openxmlformats.org/presentationml/2006/ole">
            <p:oleObj spid="_x0000_s122894" name="公式" r:id="rId9" imgW="647700" imgH="571500" progId="Equation.3">
              <p:embed/>
            </p:oleObj>
          </a:graphicData>
        </a:graphic>
      </p:graphicFrame>
      <p:graphicFrame>
        <p:nvGraphicFramePr>
          <p:cNvPr id="122895" name="Object 15"/>
          <p:cNvGraphicFramePr>
            <a:graphicFrameLocks noChangeAspect="1"/>
          </p:cNvGraphicFramePr>
          <p:nvPr/>
        </p:nvGraphicFramePr>
        <p:xfrm>
          <a:off x="1104900" y="2997200"/>
          <a:ext cx="5927725" cy="1831975"/>
        </p:xfrm>
        <a:graphic>
          <a:graphicData uri="http://schemas.openxmlformats.org/presentationml/2006/ole">
            <p:oleObj spid="_x0000_s122895" name="公式" r:id="rId10" imgW="2324100" imgH="762000" progId="Equation.3">
              <p:embed/>
            </p:oleObj>
          </a:graphicData>
        </a:graphic>
      </p:graphicFrame>
      <p:graphicFrame>
        <p:nvGraphicFramePr>
          <p:cNvPr id="122896" name="Object 16"/>
          <p:cNvGraphicFramePr>
            <a:graphicFrameLocks noChangeAspect="1"/>
          </p:cNvGraphicFramePr>
          <p:nvPr/>
        </p:nvGraphicFramePr>
        <p:xfrm>
          <a:off x="4356100" y="2852738"/>
          <a:ext cx="2335213" cy="1039812"/>
        </p:xfrm>
        <a:graphic>
          <a:graphicData uri="http://schemas.openxmlformats.org/presentationml/2006/ole">
            <p:oleObj spid="_x0000_s122896" name="公式" r:id="rId11" imgW="1016000" imgH="469900" progId="Equation.3">
              <p:embed/>
            </p:oleObj>
          </a:graphicData>
        </a:graphic>
      </p:graphicFrame>
      <p:graphicFrame>
        <p:nvGraphicFramePr>
          <p:cNvPr id="122898" name="Object 18"/>
          <p:cNvGraphicFramePr>
            <a:graphicFrameLocks noChangeAspect="1"/>
          </p:cNvGraphicFramePr>
          <p:nvPr/>
        </p:nvGraphicFramePr>
        <p:xfrm>
          <a:off x="1116013" y="4581525"/>
          <a:ext cx="1751012" cy="871538"/>
        </p:xfrm>
        <a:graphic>
          <a:graphicData uri="http://schemas.openxmlformats.org/presentationml/2006/ole">
            <p:oleObj spid="_x0000_s122898" name="公式" r:id="rId12" imgW="761669" imgH="393529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2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2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2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620713"/>
            <a:ext cx="1898650" cy="533400"/>
          </a:xfrm>
        </p:spPr>
        <p:txBody>
          <a:bodyPr/>
          <a:lstStyle/>
          <a:p>
            <a:pPr algn="l"/>
            <a:r>
              <a:rPr lang="zh-CN" altLang="en-US" sz="2800" b="1">
                <a:ea typeface="楷体_GB2312" pitchFamily="49" charset="-122"/>
              </a:rPr>
              <a:t>定理</a:t>
            </a:r>
            <a:r>
              <a:rPr lang="en-US" altLang="zh-CN" sz="2800" b="1">
                <a:ea typeface="楷体_GB2312" pitchFamily="49" charset="-122"/>
              </a:rPr>
              <a:t>13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  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设</a:t>
            </a:r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2260600" y="647700"/>
          <a:ext cx="1092200" cy="419100"/>
        </p:xfrm>
        <a:graphic>
          <a:graphicData uri="http://schemas.openxmlformats.org/presentationml/2006/ole">
            <p:oleObj spid="_x0000_s26629" name="Equation" r:id="rId3" imgW="1091726" imgH="418918" progId="Equation.3">
              <p:embed/>
            </p:oleObj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467100" y="622300"/>
          <a:ext cx="1104900" cy="419100"/>
        </p:xfrm>
        <a:graphic>
          <a:graphicData uri="http://schemas.openxmlformats.org/presentationml/2006/ole">
            <p:oleObj spid="_x0000_s26632" name="Equation" r:id="rId4" imgW="1104900" imgH="419100" progId="Equation.3">
              <p:embed/>
            </p:oleObj>
          </a:graphicData>
        </a:graphic>
      </p:graphicFrame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572000" y="495300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且</a:t>
            </a:r>
          </a:p>
        </p:txBody>
      </p:sp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5232400" y="368300"/>
          <a:ext cx="939800" cy="850900"/>
        </p:xfrm>
        <a:graphic>
          <a:graphicData uri="http://schemas.openxmlformats.org/presentationml/2006/ole">
            <p:oleObj spid="_x0000_s26635" name="Equation" r:id="rId5" imgW="939392" imgH="850531" progId="Equation.3">
              <p:embed/>
            </p:oleObj>
          </a:graphicData>
        </a:graphic>
      </p:graphicFrame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248400" y="533400"/>
            <a:ext cx="1828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存在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, </a:t>
            </a: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则</a:t>
            </a:r>
          </a:p>
        </p:txBody>
      </p: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2492375" y="1206500"/>
          <a:ext cx="850900" cy="850900"/>
        </p:xfrm>
        <a:graphic>
          <a:graphicData uri="http://schemas.openxmlformats.org/presentationml/2006/ole">
            <p:oleObj spid="_x0000_s26639" name="Equation" r:id="rId6" imgW="850531" imgH="850531" progId="Equation.3">
              <p:embed/>
            </p:oleObj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3444875" y="1206500"/>
          <a:ext cx="1231900" cy="850900"/>
        </p:xfrm>
        <a:graphic>
          <a:graphicData uri="http://schemas.openxmlformats.org/presentationml/2006/ole">
            <p:oleObj spid="_x0000_s26640" name="Equation" r:id="rId7" imgW="1231366" imgH="850531" progId="Equation.3">
              <p:embed/>
            </p:oleObj>
          </a:graphicData>
        </a:graphic>
      </p:graphicFrame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39750" y="24765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证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graphicFrame>
        <p:nvGraphicFramePr>
          <p:cNvPr id="26642" name="Object 18"/>
          <p:cNvGraphicFramePr>
            <a:graphicFrameLocks noChangeAspect="1"/>
          </p:cNvGraphicFramePr>
          <p:nvPr/>
        </p:nvGraphicFramePr>
        <p:xfrm>
          <a:off x="1557338" y="2349500"/>
          <a:ext cx="850900" cy="850900"/>
        </p:xfrm>
        <a:graphic>
          <a:graphicData uri="http://schemas.openxmlformats.org/presentationml/2006/ole">
            <p:oleObj spid="_x0000_s26642" name="Equation" r:id="rId8" imgW="850531" imgH="850531" progId="Equation.3">
              <p:embed/>
            </p:oleObj>
          </a:graphicData>
        </a:graphic>
      </p:graphicFrame>
      <p:graphicFrame>
        <p:nvGraphicFramePr>
          <p:cNvPr id="26643" name="Object 19"/>
          <p:cNvGraphicFramePr>
            <a:graphicFrameLocks noChangeAspect="1"/>
          </p:cNvGraphicFramePr>
          <p:nvPr/>
        </p:nvGraphicFramePr>
        <p:xfrm>
          <a:off x="2603500" y="2286000"/>
          <a:ext cx="2654300" cy="990600"/>
        </p:xfrm>
        <a:graphic>
          <a:graphicData uri="http://schemas.openxmlformats.org/presentationml/2006/ole">
            <p:oleObj spid="_x0000_s26643" name="Equation" r:id="rId9" imgW="2654300" imgH="990600" progId="Equation.3">
              <p:embed/>
            </p:oleObj>
          </a:graphicData>
        </a:graphic>
      </p:graphicFrame>
      <p:graphicFrame>
        <p:nvGraphicFramePr>
          <p:cNvPr id="26644" name="Object 20"/>
          <p:cNvGraphicFramePr>
            <a:graphicFrameLocks noChangeAspect="1"/>
          </p:cNvGraphicFramePr>
          <p:nvPr/>
        </p:nvGraphicFramePr>
        <p:xfrm>
          <a:off x="4114800" y="2349500"/>
          <a:ext cx="406400" cy="850900"/>
        </p:xfrm>
        <a:graphic>
          <a:graphicData uri="http://schemas.openxmlformats.org/presentationml/2006/ole">
            <p:oleObj spid="_x0000_s26644" name="Equation" r:id="rId10" imgW="406224" imgH="850531" progId="Equation.3">
              <p:embed/>
            </p:oleObj>
          </a:graphicData>
        </a:graphic>
      </p:graphicFrame>
      <p:graphicFrame>
        <p:nvGraphicFramePr>
          <p:cNvPr id="26645" name="Object 21"/>
          <p:cNvGraphicFramePr>
            <a:graphicFrameLocks noChangeAspect="1"/>
          </p:cNvGraphicFramePr>
          <p:nvPr/>
        </p:nvGraphicFramePr>
        <p:xfrm>
          <a:off x="4648200" y="2349500"/>
          <a:ext cx="381000" cy="850900"/>
        </p:xfrm>
        <a:graphic>
          <a:graphicData uri="http://schemas.openxmlformats.org/presentationml/2006/ole">
            <p:oleObj spid="_x0000_s26645" name="Equation" r:id="rId11" imgW="380835" imgH="850531" progId="Equation.3">
              <p:embed/>
            </p:oleObj>
          </a:graphicData>
        </a:graphic>
      </p:graphicFrame>
      <p:graphicFrame>
        <p:nvGraphicFramePr>
          <p:cNvPr id="26646" name="Object 22"/>
          <p:cNvGraphicFramePr>
            <a:graphicFrameLocks noChangeAspect="1"/>
          </p:cNvGraphicFramePr>
          <p:nvPr/>
        </p:nvGraphicFramePr>
        <p:xfrm>
          <a:off x="2578100" y="3416300"/>
          <a:ext cx="1231900" cy="927100"/>
        </p:xfrm>
        <a:graphic>
          <a:graphicData uri="http://schemas.openxmlformats.org/presentationml/2006/ole">
            <p:oleObj spid="_x0000_s26646" name="Equation" r:id="rId12" imgW="1231900" imgH="927100" progId="Equation.3">
              <p:embed/>
            </p:oleObj>
          </a:graphicData>
        </a:graphic>
      </p:graphicFrame>
      <p:graphicFrame>
        <p:nvGraphicFramePr>
          <p:cNvPr id="26650" name="Object 26"/>
          <p:cNvGraphicFramePr>
            <a:graphicFrameLocks noChangeAspect="1"/>
          </p:cNvGraphicFramePr>
          <p:nvPr/>
        </p:nvGraphicFramePr>
        <p:xfrm>
          <a:off x="3962400" y="3429000"/>
          <a:ext cx="939800" cy="850900"/>
        </p:xfrm>
        <a:graphic>
          <a:graphicData uri="http://schemas.openxmlformats.org/presentationml/2006/ole">
            <p:oleObj spid="_x0000_s26650" name="Equation" r:id="rId13" imgW="939392" imgH="850531" progId="Equation.3">
              <p:embed/>
            </p:oleObj>
          </a:graphicData>
        </a:graphic>
      </p:graphicFrame>
      <p:graphicFrame>
        <p:nvGraphicFramePr>
          <p:cNvPr id="26651" name="Object 27"/>
          <p:cNvGraphicFramePr>
            <a:graphicFrameLocks noChangeAspect="1"/>
          </p:cNvGraphicFramePr>
          <p:nvPr/>
        </p:nvGraphicFramePr>
        <p:xfrm>
          <a:off x="5029200" y="3429000"/>
          <a:ext cx="914400" cy="850900"/>
        </p:xfrm>
        <a:graphic>
          <a:graphicData uri="http://schemas.openxmlformats.org/presentationml/2006/ole">
            <p:oleObj spid="_x0000_s26651" name="Equation" r:id="rId14" imgW="914400" imgH="850900" progId="Equation.3">
              <p:embed/>
            </p:oleObj>
          </a:graphicData>
        </a:graphic>
      </p:graphicFrame>
      <p:graphicFrame>
        <p:nvGraphicFramePr>
          <p:cNvPr id="26652" name="Object 28"/>
          <p:cNvGraphicFramePr>
            <a:graphicFrameLocks noChangeAspect="1"/>
          </p:cNvGraphicFramePr>
          <p:nvPr/>
        </p:nvGraphicFramePr>
        <p:xfrm>
          <a:off x="6096000" y="3416300"/>
          <a:ext cx="1231900" cy="850900"/>
        </p:xfrm>
        <a:graphic>
          <a:graphicData uri="http://schemas.openxmlformats.org/presentationml/2006/ole">
            <p:oleObj spid="_x0000_s26652" name="Equation" r:id="rId15" imgW="1231366" imgH="850531" progId="Equation.3">
              <p:embed/>
            </p:oleObj>
          </a:graphicData>
        </a:graphic>
      </p:graphicFrame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539750" y="49530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例如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楷体_GB2312" pitchFamily="49" charset="-122"/>
              </a:rPr>
              <a:t>,</a:t>
            </a:r>
            <a:endParaRPr kumimoji="1" lang="en-US" altLang="zh-CN" sz="2800">
              <a:solidFill>
                <a:schemeClr val="tx2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graphicFrame>
        <p:nvGraphicFramePr>
          <p:cNvPr id="26662" name="Object 38"/>
          <p:cNvGraphicFramePr>
            <a:graphicFrameLocks noChangeAspect="1"/>
          </p:cNvGraphicFramePr>
          <p:nvPr/>
        </p:nvGraphicFramePr>
        <p:xfrm>
          <a:off x="1778000" y="4800600"/>
          <a:ext cx="1574800" cy="850900"/>
        </p:xfrm>
        <a:graphic>
          <a:graphicData uri="http://schemas.openxmlformats.org/presentationml/2006/ole">
            <p:oleObj spid="_x0000_s26662" name="Equation" r:id="rId16" imgW="1574800" imgH="850900" progId="Equation.3">
              <p:embed/>
            </p:oleObj>
          </a:graphicData>
        </a:graphic>
      </p:graphicFrame>
      <p:graphicFrame>
        <p:nvGraphicFramePr>
          <p:cNvPr id="26663" name="Object 39"/>
          <p:cNvGraphicFramePr>
            <a:graphicFrameLocks noChangeAspect="1"/>
          </p:cNvGraphicFramePr>
          <p:nvPr/>
        </p:nvGraphicFramePr>
        <p:xfrm>
          <a:off x="3505200" y="4787900"/>
          <a:ext cx="1346200" cy="850900"/>
        </p:xfrm>
        <a:graphic>
          <a:graphicData uri="http://schemas.openxmlformats.org/presentationml/2006/ole">
            <p:oleObj spid="_x0000_s26663" name="Equation" r:id="rId17" imgW="1346200" imgH="850900" progId="Equation.3">
              <p:embed/>
            </p:oleObj>
          </a:graphicData>
        </a:graphic>
      </p:graphicFrame>
      <p:graphicFrame>
        <p:nvGraphicFramePr>
          <p:cNvPr id="26664" name="Object 40"/>
          <p:cNvGraphicFramePr>
            <a:graphicFrameLocks noChangeAspect="1"/>
          </p:cNvGraphicFramePr>
          <p:nvPr/>
        </p:nvGraphicFramePr>
        <p:xfrm>
          <a:off x="4953000" y="4787900"/>
          <a:ext cx="533400" cy="850900"/>
        </p:xfrm>
        <a:graphic>
          <a:graphicData uri="http://schemas.openxmlformats.org/presentationml/2006/ole">
            <p:oleObj spid="_x0000_s26664" name="Equation" r:id="rId18" imgW="533169" imgH="850531" progId="Equation.3">
              <p:embed/>
            </p:oleObj>
          </a:graphicData>
        </a:graphic>
      </p:graphicFrame>
      <p:sp>
        <p:nvSpPr>
          <p:cNvPr id="26665" name="AutoShape 4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26666" name="AutoShape 4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66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4" grpId="0" autoUpdateAnimBg="0"/>
      <p:bldP spid="26636" grpId="0" autoUpdateAnimBg="0"/>
      <p:bldP spid="26641" grpId="0" autoUpdateAnimBg="0"/>
      <p:bldP spid="2665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284538"/>
            <a:ext cx="1728787" cy="431800"/>
          </a:xfrm>
          <a:ln/>
        </p:spPr>
        <p:txBody>
          <a:bodyPr/>
          <a:lstStyle/>
          <a:p>
            <a:pPr algn="l"/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一般地</a:t>
            </a:r>
            <a:r>
              <a:rPr lang="en-US" altLang="zh-CN" sz="2800">
                <a:solidFill>
                  <a:schemeClr val="tx1"/>
                </a:solidFill>
                <a:ea typeface="楷体_GB2312" pitchFamily="49" charset="-122"/>
              </a:rPr>
              <a:t>,</a:t>
            </a:r>
            <a:r>
              <a:rPr lang="zh-CN" altLang="en-US" sz="2800">
                <a:solidFill>
                  <a:schemeClr val="tx1"/>
                </a:solidFill>
                <a:ea typeface="楷体_GB2312" pitchFamily="49" charset="-122"/>
              </a:rPr>
              <a:t>当</a:t>
            </a:r>
          </a:p>
        </p:txBody>
      </p:sp>
      <p:graphicFrame>
        <p:nvGraphicFramePr>
          <p:cNvPr id="124931" name="Object 3"/>
          <p:cNvGraphicFramePr>
            <a:graphicFrameLocks noChangeAspect="1"/>
          </p:cNvGraphicFramePr>
          <p:nvPr/>
        </p:nvGraphicFramePr>
        <p:xfrm>
          <a:off x="3132138" y="260350"/>
          <a:ext cx="1897062" cy="539750"/>
        </p:xfrm>
        <a:graphic>
          <a:graphicData uri="http://schemas.openxmlformats.org/presentationml/2006/ole">
            <p:oleObj spid="_x0000_s124931" name="Equation" r:id="rId3" imgW="761669" imgH="215806" progId="Equation.3">
              <p:embed/>
            </p:oleObj>
          </a:graphicData>
        </a:graphic>
      </p:graphicFrame>
      <p:graphicFrame>
        <p:nvGraphicFramePr>
          <p:cNvPr id="124932" name="Object 4"/>
          <p:cNvGraphicFramePr>
            <a:graphicFrameLocks noChangeAspect="1"/>
          </p:cNvGraphicFramePr>
          <p:nvPr/>
        </p:nvGraphicFramePr>
        <p:xfrm>
          <a:off x="1420813" y="874713"/>
          <a:ext cx="698500" cy="330200"/>
        </p:xfrm>
        <a:graphic>
          <a:graphicData uri="http://schemas.openxmlformats.org/presentationml/2006/ole">
            <p:oleObj spid="_x0000_s124932" name="Equation" r:id="rId4" imgW="698500" imgH="330200" progId="Equation.3">
              <p:embed/>
            </p:oleObj>
          </a:graphicData>
        </a:graphic>
      </p:graphicFrame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2087563" y="76517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34" name="Object 6"/>
          <p:cNvGraphicFramePr>
            <a:graphicFrameLocks noChangeAspect="1"/>
          </p:cNvGraphicFramePr>
          <p:nvPr/>
        </p:nvGraphicFramePr>
        <p:xfrm>
          <a:off x="3478213" y="946150"/>
          <a:ext cx="736600" cy="292100"/>
        </p:xfrm>
        <a:graphic>
          <a:graphicData uri="http://schemas.openxmlformats.org/presentationml/2006/ole">
            <p:oleObj spid="_x0000_s124934" name="Equation" r:id="rId5" imgW="736600" imgH="292100" progId="Equation.3">
              <p:embed/>
            </p:oleObj>
          </a:graphicData>
        </a:graphic>
      </p:graphicFrame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4138613" y="765175"/>
            <a:ext cx="711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36" name="Object 8"/>
          <p:cNvGraphicFramePr>
            <a:graphicFrameLocks noChangeAspect="1"/>
          </p:cNvGraphicFramePr>
          <p:nvPr/>
        </p:nvGraphicFramePr>
        <p:xfrm>
          <a:off x="5599113" y="895350"/>
          <a:ext cx="1155700" cy="330200"/>
        </p:xfrm>
        <a:graphic>
          <a:graphicData uri="http://schemas.openxmlformats.org/presentationml/2006/ole">
            <p:oleObj spid="_x0000_s124936" name="Equation" r:id="rId6" imgW="1155700" imgH="330200" progId="Equation.3">
              <p:embed/>
            </p:oleObj>
          </a:graphicData>
        </a:graphic>
      </p:graphicFrame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6659563" y="765175"/>
            <a:ext cx="836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38" name="Object 10"/>
          <p:cNvGraphicFramePr>
            <a:graphicFrameLocks noChangeAspect="1"/>
          </p:cNvGraphicFramePr>
          <p:nvPr/>
        </p:nvGraphicFramePr>
        <p:xfrm>
          <a:off x="2563813" y="981075"/>
          <a:ext cx="381000" cy="317500"/>
        </p:xfrm>
        <a:graphic>
          <a:graphicData uri="http://schemas.openxmlformats.org/presentationml/2006/ole">
            <p:oleObj spid="_x0000_s124938" name="Equation" r:id="rId7" imgW="380670" imgH="317225" progId="Equation.3">
              <p:embed/>
            </p:oleObj>
          </a:graphicData>
        </a:graphic>
      </p:graphicFrame>
      <p:graphicFrame>
        <p:nvGraphicFramePr>
          <p:cNvPr id="124939" name="Object 11"/>
          <p:cNvGraphicFramePr>
            <a:graphicFrameLocks noChangeAspect="1"/>
          </p:cNvGraphicFramePr>
          <p:nvPr/>
        </p:nvGraphicFramePr>
        <p:xfrm>
          <a:off x="4621213" y="981075"/>
          <a:ext cx="381000" cy="317500"/>
        </p:xfrm>
        <a:graphic>
          <a:graphicData uri="http://schemas.openxmlformats.org/presentationml/2006/ole">
            <p:oleObj spid="_x0000_s124939" name="Equation" r:id="rId8" imgW="380670" imgH="317225" progId="Equation.3">
              <p:embed/>
            </p:oleObj>
          </a:graphicData>
        </a:graphic>
      </p:graphicFrame>
      <p:graphicFrame>
        <p:nvGraphicFramePr>
          <p:cNvPr id="124940" name="Object 12"/>
          <p:cNvGraphicFramePr>
            <a:graphicFrameLocks noChangeAspect="1"/>
          </p:cNvGraphicFramePr>
          <p:nvPr/>
        </p:nvGraphicFramePr>
        <p:xfrm>
          <a:off x="7212013" y="981075"/>
          <a:ext cx="381000" cy="317500"/>
        </p:xfrm>
        <a:graphic>
          <a:graphicData uri="http://schemas.openxmlformats.org/presentationml/2006/ole">
            <p:oleObj spid="_x0000_s124940" name="Equation" r:id="rId9" imgW="380670" imgH="317225" progId="Equation.3">
              <p:embed/>
            </p:oleObj>
          </a:graphicData>
        </a:graphic>
      </p:graphicFrame>
      <p:graphicFrame>
        <p:nvGraphicFramePr>
          <p:cNvPr id="124941" name="Object 13"/>
          <p:cNvGraphicFramePr>
            <a:graphicFrameLocks noChangeAspect="1"/>
          </p:cNvGraphicFramePr>
          <p:nvPr/>
        </p:nvGraphicFramePr>
        <p:xfrm>
          <a:off x="1503363" y="1525588"/>
          <a:ext cx="1206500" cy="317500"/>
        </p:xfrm>
        <a:graphic>
          <a:graphicData uri="http://schemas.openxmlformats.org/presentationml/2006/ole">
            <p:oleObj spid="_x0000_s124941" name="Equation" r:id="rId10" imgW="1205977" imgH="317362" progId="Equation.3">
              <p:embed/>
            </p:oleObj>
          </a:graphicData>
        </a:graphic>
      </p:graphicFrame>
      <p:sp>
        <p:nvSpPr>
          <p:cNvPr id="124942" name="Text Box 14"/>
          <p:cNvSpPr txBox="1">
            <a:spLocks noChangeArrowheads="1"/>
          </p:cNvSpPr>
          <p:nvPr/>
        </p:nvSpPr>
        <p:spPr bwMode="auto">
          <a:xfrm>
            <a:off x="2611438" y="14224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43" name="Object 15"/>
          <p:cNvGraphicFramePr>
            <a:graphicFrameLocks noChangeAspect="1"/>
          </p:cNvGraphicFramePr>
          <p:nvPr/>
        </p:nvGraphicFramePr>
        <p:xfrm>
          <a:off x="3128963" y="1404938"/>
          <a:ext cx="723900" cy="596900"/>
        </p:xfrm>
        <a:graphic>
          <a:graphicData uri="http://schemas.openxmlformats.org/presentationml/2006/ole">
            <p:oleObj spid="_x0000_s124943" name="Equation" r:id="rId11" imgW="723586" imgH="596641" progId="Equation.3">
              <p:embed/>
            </p:oleObj>
          </a:graphicData>
        </a:graphic>
      </p:graphicFrame>
      <p:graphicFrame>
        <p:nvGraphicFramePr>
          <p:cNvPr id="124944" name="Object 16"/>
          <p:cNvGraphicFramePr>
            <a:graphicFrameLocks noChangeAspect="1"/>
          </p:cNvGraphicFramePr>
          <p:nvPr/>
        </p:nvGraphicFramePr>
        <p:xfrm>
          <a:off x="4678363" y="1493838"/>
          <a:ext cx="1384300" cy="431800"/>
        </p:xfrm>
        <a:graphic>
          <a:graphicData uri="http://schemas.openxmlformats.org/presentationml/2006/ole">
            <p:oleObj spid="_x0000_s124944" name="Equation" r:id="rId12" imgW="1384300" imgH="431800" progId="Equation.3">
              <p:embed/>
            </p:oleObj>
          </a:graphicData>
        </a:graphic>
      </p:graphicFrame>
      <p:sp>
        <p:nvSpPr>
          <p:cNvPr id="124945" name="Text Box 17"/>
          <p:cNvSpPr txBox="1">
            <a:spLocks noChangeArrowheads="1"/>
          </p:cNvSpPr>
          <p:nvPr/>
        </p:nvSpPr>
        <p:spPr bwMode="auto">
          <a:xfrm>
            <a:off x="5946775" y="14525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46" name="Object 18"/>
          <p:cNvGraphicFramePr>
            <a:graphicFrameLocks noChangeAspect="1"/>
          </p:cNvGraphicFramePr>
          <p:nvPr/>
        </p:nvGraphicFramePr>
        <p:xfrm>
          <a:off x="6443663" y="1484313"/>
          <a:ext cx="444500" cy="558800"/>
        </p:xfrm>
        <a:graphic>
          <a:graphicData uri="http://schemas.openxmlformats.org/presentationml/2006/ole">
            <p:oleObj spid="_x0000_s124946" name="Equation" r:id="rId13" imgW="444307" imgH="558558" progId="Equation.3">
              <p:embed/>
            </p:oleObj>
          </a:graphicData>
        </a:graphic>
      </p:graphicFrame>
      <p:sp>
        <p:nvSpPr>
          <p:cNvPr id="124948" name="Text Box 20"/>
          <p:cNvSpPr txBox="1">
            <a:spLocks noChangeArrowheads="1"/>
          </p:cNvSpPr>
          <p:nvPr/>
        </p:nvSpPr>
        <p:spPr bwMode="auto">
          <a:xfrm>
            <a:off x="301625" y="247650"/>
            <a:ext cx="2860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CN" altLang="en-US" sz="2800">
                <a:latin typeface="Times New Roman" pitchFamily="18" charset="0"/>
                <a:ea typeface="楷体_GB2312" pitchFamily="49" charset="-122"/>
              </a:rPr>
              <a:t>常用等价无穷小 </a:t>
            </a:r>
            <a:r>
              <a:rPr kumimoji="1" lang="en-US" altLang="zh-CN" sz="2800">
                <a:latin typeface="Times New Roman" pitchFamily="18" charset="0"/>
                <a:ea typeface="楷体_GB2312" pitchFamily="49" charset="-122"/>
              </a:rPr>
              <a:t>:</a:t>
            </a:r>
          </a:p>
        </p:txBody>
      </p:sp>
      <p:sp>
        <p:nvSpPr>
          <p:cNvPr id="124949" name="Text Box 21"/>
          <p:cNvSpPr txBox="1">
            <a:spLocks noChangeArrowheads="1"/>
          </p:cNvSpPr>
          <p:nvPr/>
        </p:nvSpPr>
        <p:spPr bwMode="auto">
          <a:xfrm>
            <a:off x="5508625" y="206057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sp>
        <p:nvSpPr>
          <p:cNvPr id="124950" name="Text Box 22"/>
          <p:cNvSpPr txBox="1">
            <a:spLocks noChangeArrowheads="1"/>
          </p:cNvSpPr>
          <p:nvPr/>
        </p:nvSpPr>
        <p:spPr bwMode="auto">
          <a:xfrm>
            <a:off x="2771775" y="206057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51" name="Object 23"/>
          <p:cNvGraphicFramePr>
            <a:graphicFrameLocks noChangeAspect="1"/>
          </p:cNvGraphicFramePr>
          <p:nvPr/>
        </p:nvGraphicFramePr>
        <p:xfrm>
          <a:off x="1403350" y="2132013"/>
          <a:ext cx="1511300" cy="476250"/>
        </p:xfrm>
        <a:graphic>
          <a:graphicData uri="http://schemas.openxmlformats.org/presentationml/2006/ole">
            <p:oleObj spid="_x0000_s124951" name="公式" r:id="rId14" imgW="495085" imgH="190417" progId="Equation.3">
              <p:embed/>
            </p:oleObj>
          </a:graphicData>
        </a:graphic>
      </p:graphicFrame>
      <p:graphicFrame>
        <p:nvGraphicFramePr>
          <p:cNvPr id="124952" name="Object 24"/>
          <p:cNvGraphicFramePr>
            <a:graphicFrameLocks noChangeAspect="1"/>
          </p:cNvGraphicFramePr>
          <p:nvPr>
            <p:ph idx="1"/>
          </p:nvPr>
        </p:nvGraphicFramePr>
        <p:xfrm>
          <a:off x="3276600" y="2205038"/>
          <a:ext cx="431800" cy="315912"/>
        </p:xfrm>
        <a:graphic>
          <a:graphicData uri="http://schemas.openxmlformats.org/presentationml/2006/ole">
            <p:oleObj spid="_x0000_s124952" name="公式" r:id="rId15" imgW="114102" imgH="126780" progId="Equation.3">
              <p:embed/>
            </p:oleObj>
          </a:graphicData>
        </a:graphic>
      </p:graphicFrame>
      <p:graphicFrame>
        <p:nvGraphicFramePr>
          <p:cNvPr id="124953" name="Object 25"/>
          <p:cNvGraphicFramePr>
            <a:graphicFrameLocks noChangeAspect="1"/>
          </p:cNvGraphicFramePr>
          <p:nvPr/>
        </p:nvGraphicFramePr>
        <p:xfrm>
          <a:off x="4643438" y="2060575"/>
          <a:ext cx="1008062" cy="584200"/>
        </p:xfrm>
        <a:graphic>
          <a:graphicData uri="http://schemas.openxmlformats.org/presentationml/2006/ole">
            <p:oleObj spid="_x0000_s124953" name="公式" r:id="rId16" imgW="355292" imgH="203024" progId="Equation.3">
              <p:embed/>
            </p:oleObj>
          </a:graphicData>
        </a:graphic>
      </p:graphicFrame>
      <p:graphicFrame>
        <p:nvGraphicFramePr>
          <p:cNvPr id="124954" name="Object 26"/>
          <p:cNvGraphicFramePr>
            <a:graphicFrameLocks noChangeAspect="1"/>
          </p:cNvGraphicFramePr>
          <p:nvPr/>
        </p:nvGraphicFramePr>
        <p:xfrm>
          <a:off x="6011863" y="2205038"/>
          <a:ext cx="504825" cy="336550"/>
        </p:xfrm>
        <a:graphic>
          <a:graphicData uri="http://schemas.openxmlformats.org/presentationml/2006/ole">
            <p:oleObj spid="_x0000_s124954" name="公式" r:id="rId17" imgW="114102" imgH="126780" progId="Equation.3">
              <p:embed/>
            </p:oleObj>
          </a:graphicData>
        </a:graphic>
      </p:graphicFrame>
      <p:graphicFrame>
        <p:nvGraphicFramePr>
          <p:cNvPr id="124955" name="Object 27"/>
          <p:cNvGraphicFramePr>
            <a:graphicFrameLocks noChangeAspect="1"/>
          </p:cNvGraphicFramePr>
          <p:nvPr/>
        </p:nvGraphicFramePr>
        <p:xfrm>
          <a:off x="1476375" y="2636838"/>
          <a:ext cx="4449763" cy="541337"/>
        </p:xfrm>
        <a:graphic>
          <a:graphicData uri="http://schemas.openxmlformats.org/presentationml/2006/ole">
            <p:oleObj spid="_x0000_s124955" name="公式" r:id="rId18" imgW="1841500" imgH="228600" progId="Equation.3">
              <p:embed/>
            </p:oleObj>
          </a:graphicData>
        </a:graphic>
      </p:graphicFrame>
      <p:sp>
        <p:nvSpPr>
          <p:cNvPr id="124956" name="AutoShape 2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19925" y="6453188"/>
            <a:ext cx="431800" cy="215900"/>
          </a:xfrm>
          <a:prstGeom prst="actionButtonBackPrevious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sp>
        <p:nvSpPr>
          <p:cNvPr id="124957" name="AutoShape 2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27988" y="6453188"/>
            <a:ext cx="431800" cy="2159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AU"/>
          </a:p>
        </p:txBody>
      </p:sp>
      <p:graphicFrame>
        <p:nvGraphicFramePr>
          <p:cNvPr id="124958" name="Object 30"/>
          <p:cNvGraphicFramePr>
            <a:graphicFrameLocks noChangeAspect="1"/>
          </p:cNvGraphicFramePr>
          <p:nvPr/>
        </p:nvGraphicFramePr>
        <p:xfrm>
          <a:off x="1979613" y="3284538"/>
          <a:ext cx="2159000" cy="481012"/>
        </p:xfrm>
        <a:graphic>
          <a:graphicData uri="http://schemas.openxmlformats.org/presentationml/2006/ole">
            <p:oleObj spid="_x0000_s124958" name="公式" r:id="rId19" imgW="926698" imgH="203112" progId="Equation.3">
              <p:embed/>
            </p:oleObj>
          </a:graphicData>
        </a:graphic>
      </p:graphicFrame>
      <p:graphicFrame>
        <p:nvGraphicFramePr>
          <p:cNvPr id="124982" name="Object 54"/>
          <p:cNvGraphicFramePr>
            <a:graphicFrameLocks noChangeAspect="1"/>
          </p:cNvGraphicFramePr>
          <p:nvPr/>
        </p:nvGraphicFramePr>
        <p:xfrm>
          <a:off x="1206500" y="3852863"/>
          <a:ext cx="1079500" cy="431800"/>
        </p:xfrm>
        <a:graphic>
          <a:graphicData uri="http://schemas.openxmlformats.org/presentationml/2006/ole">
            <p:oleObj spid="_x0000_s124982" name="公式" r:id="rId20" imgW="507780" imgH="203112" progId="Equation.3">
              <p:embed/>
            </p:oleObj>
          </a:graphicData>
        </a:graphic>
      </p:graphicFrame>
      <p:sp>
        <p:nvSpPr>
          <p:cNvPr id="124983" name="Text Box 55"/>
          <p:cNvSpPr txBox="1">
            <a:spLocks noChangeArrowheads="1"/>
          </p:cNvSpPr>
          <p:nvPr/>
        </p:nvSpPr>
        <p:spPr bwMode="auto">
          <a:xfrm>
            <a:off x="2051050" y="37893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84" name="Object 56"/>
          <p:cNvGraphicFramePr>
            <a:graphicFrameLocks noChangeAspect="1"/>
          </p:cNvGraphicFramePr>
          <p:nvPr/>
        </p:nvGraphicFramePr>
        <p:xfrm>
          <a:off x="3348038" y="3849688"/>
          <a:ext cx="1150937" cy="442912"/>
        </p:xfrm>
        <a:graphic>
          <a:graphicData uri="http://schemas.openxmlformats.org/presentationml/2006/ole">
            <p:oleObj spid="_x0000_s124984" name="公式" r:id="rId21" imgW="520474" imgH="203112" progId="Equation.3">
              <p:embed/>
            </p:oleObj>
          </a:graphicData>
        </a:graphic>
      </p:graphicFrame>
      <p:sp>
        <p:nvSpPr>
          <p:cNvPr id="124985" name="Text Box 57"/>
          <p:cNvSpPr txBox="1">
            <a:spLocks noChangeArrowheads="1"/>
          </p:cNvSpPr>
          <p:nvPr/>
        </p:nvSpPr>
        <p:spPr bwMode="auto">
          <a:xfrm>
            <a:off x="4298950" y="3779838"/>
            <a:ext cx="711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86" name="Object 58"/>
          <p:cNvGraphicFramePr>
            <a:graphicFrameLocks noChangeAspect="1"/>
          </p:cNvGraphicFramePr>
          <p:nvPr/>
        </p:nvGraphicFramePr>
        <p:xfrm>
          <a:off x="5580063" y="3854450"/>
          <a:ext cx="1511300" cy="439738"/>
        </p:xfrm>
        <a:graphic>
          <a:graphicData uri="http://schemas.openxmlformats.org/presentationml/2006/ole">
            <p:oleObj spid="_x0000_s124986" name="公式" r:id="rId22" imgW="698197" imgH="203112" progId="Equation.3">
              <p:embed/>
            </p:oleObj>
          </a:graphicData>
        </a:graphic>
      </p:graphicFrame>
      <p:sp>
        <p:nvSpPr>
          <p:cNvPr id="124987" name="Text Box 59"/>
          <p:cNvSpPr txBox="1">
            <a:spLocks noChangeArrowheads="1"/>
          </p:cNvSpPr>
          <p:nvPr/>
        </p:nvSpPr>
        <p:spPr bwMode="auto">
          <a:xfrm>
            <a:off x="6875463" y="3789363"/>
            <a:ext cx="836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88" name="Object 60"/>
          <p:cNvGraphicFramePr>
            <a:graphicFrameLocks noChangeAspect="1"/>
          </p:cNvGraphicFramePr>
          <p:nvPr/>
        </p:nvGraphicFramePr>
        <p:xfrm>
          <a:off x="2503488" y="3881438"/>
          <a:ext cx="790575" cy="422275"/>
        </p:xfrm>
        <a:graphic>
          <a:graphicData uri="http://schemas.openxmlformats.org/presentationml/2006/ole">
            <p:oleObj spid="_x0000_s124988" name="公式" r:id="rId23" imgW="380835" imgH="203112" progId="Equation.3">
              <p:embed/>
            </p:oleObj>
          </a:graphicData>
        </a:graphic>
      </p:graphicFrame>
      <p:graphicFrame>
        <p:nvGraphicFramePr>
          <p:cNvPr id="124989" name="Object 61"/>
          <p:cNvGraphicFramePr>
            <a:graphicFrameLocks noChangeAspect="1"/>
          </p:cNvGraphicFramePr>
          <p:nvPr/>
        </p:nvGraphicFramePr>
        <p:xfrm>
          <a:off x="4716463" y="3860800"/>
          <a:ext cx="720725" cy="411163"/>
        </p:xfrm>
        <a:graphic>
          <a:graphicData uri="http://schemas.openxmlformats.org/presentationml/2006/ole">
            <p:oleObj spid="_x0000_s124989" name="公式" r:id="rId24" imgW="380835" imgH="203112" progId="Equation.3">
              <p:embed/>
            </p:oleObj>
          </a:graphicData>
        </a:graphic>
      </p:graphicFrame>
      <p:graphicFrame>
        <p:nvGraphicFramePr>
          <p:cNvPr id="124990" name="Object 62"/>
          <p:cNvGraphicFramePr>
            <a:graphicFrameLocks noChangeAspect="1"/>
          </p:cNvGraphicFramePr>
          <p:nvPr/>
        </p:nvGraphicFramePr>
        <p:xfrm>
          <a:off x="7308850" y="3860800"/>
          <a:ext cx="871538" cy="466725"/>
        </p:xfrm>
        <a:graphic>
          <a:graphicData uri="http://schemas.openxmlformats.org/presentationml/2006/ole">
            <p:oleObj spid="_x0000_s124990" name="公式" r:id="rId25" imgW="380835" imgH="203112" progId="Equation.3">
              <p:embed/>
            </p:oleObj>
          </a:graphicData>
        </a:graphic>
      </p:graphicFrame>
      <p:graphicFrame>
        <p:nvGraphicFramePr>
          <p:cNvPr id="124991" name="Object 63"/>
          <p:cNvGraphicFramePr>
            <a:graphicFrameLocks noChangeAspect="1"/>
          </p:cNvGraphicFramePr>
          <p:nvPr/>
        </p:nvGraphicFramePr>
        <p:xfrm>
          <a:off x="1187450" y="4508500"/>
          <a:ext cx="1584325" cy="452438"/>
        </p:xfrm>
        <a:graphic>
          <a:graphicData uri="http://schemas.openxmlformats.org/presentationml/2006/ole">
            <p:oleObj spid="_x0000_s124991" name="公式" r:id="rId26" imgW="710891" imgH="203112" progId="Equation.3">
              <p:embed/>
            </p:oleObj>
          </a:graphicData>
        </a:graphic>
      </p:graphicFrame>
      <p:sp>
        <p:nvSpPr>
          <p:cNvPr id="124992" name="Text Box 64"/>
          <p:cNvSpPr txBox="1">
            <a:spLocks noChangeArrowheads="1"/>
          </p:cNvSpPr>
          <p:nvPr/>
        </p:nvSpPr>
        <p:spPr bwMode="auto">
          <a:xfrm>
            <a:off x="2627313" y="4437063"/>
            <a:ext cx="83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93" name="Object 65"/>
          <p:cNvGraphicFramePr>
            <a:graphicFrameLocks noChangeAspect="1"/>
          </p:cNvGraphicFramePr>
          <p:nvPr/>
        </p:nvGraphicFramePr>
        <p:xfrm>
          <a:off x="3059113" y="4384675"/>
          <a:ext cx="1079500" cy="796925"/>
        </p:xfrm>
        <a:graphic>
          <a:graphicData uri="http://schemas.openxmlformats.org/presentationml/2006/ole">
            <p:oleObj spid="_x0000_s124993" name="公式" r:id="rId27" imgW="533169" imgH="393529" progId="Equation.3">
              <p:embed/>
            </p:oleObj>
          </a:graphicData>
        </a:graphic>
      </p:graphicFrame>
      <p:graphicFrame>
        <p:nvGraphicFramePr>
          <p:cNvPr id="124994" name="Object 66"/>
          <p:cNvGraphicFramePr>
            <a:graphicFrameLocks noChangeAspect="1"/>
          </p:cNvGraphicFramePr>
          <p:nvPr/>
        </p:nvGraphicFramePr>
        <p:xfrm>
          <a:off x="4427538" y="4486275"/>
          <a:ext cx="1727200" cy="555625"/>
        </p:xfrm>
        <a:graphic>
          <a:graphicData uri="http://schemas.openxmlformats.org/presentationml/2006/ole">
            <p:oleObj spid="_x0000_s124994" name="公式" r:id="rId28" imgW="787058" imgH="253890" progId="Equation.3">
              <p:embed/>
            </p:oleObj>
          </a:graphicData>
        </a:graphic>
      </p:graphicFrame>
      <p:sp>
        <p:nvSpPr>
          <p:cNvPr id="124995" name="Text Box 67"/>
          <p:cNvSpPr txBox="1">
            <a:spLocks noChangeArrowheads="1"/>
          </p:cNvSpPr>
          <p:nvPr/>
        </p:nvSpPr>
        <p:spPr bwMode="auto">
          <a:xfrm>
            <a:off x="5962650" y="446722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96" name="Object 68"/>
          <p:cNvGraphicFramePr>
            <a:graphicFrameLocks noChangeAspect="1"/>
          </p:cNvGraphicFramePr>
          <p:nvPr/>
        </p:nvGraphicFramePr>
        <p:xfrm>
          <a:off x="6372225" y="4292600"/>
          <a:ext cx="985838" cy="898525"/>
        </p:xfrm>
        <a:graphic>
          <a:graphicData uri="http://schemas.openxmlformats.org/presentationml/2006/ole">
            <p:oleObj spid="_x0000_s124996" name="公式" r:id="rId29" imgW="431613" imgH="393529" progId="Equation.3">
              <p:embed/>
            </p:oleObj>
          </a:graphicData>
        </a:graphic>
      </p:graphicFrame>
      <p:sp>
        <p:nvSpPr>
          <p:cNvPr id="124997" name="Text Box 69"/>
          <p:cNvSpPr txBox="1">
            <a:spLocks noChangeArrowheads="1"/>
          </p:cNvSpPr>
          <p:nvPr/>
        </p:nvSpPr>
        <p:spPr bwMode="auto">
          <a:xfrm>
            <a:off x="5508625" y="5229225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sp>
        <p:nvSpPr>
          <p:cNvPr id="124998" name="Text Box 70"/>
          <p:cNvSpPr txBox="1">
            <a:spLocks noChangeArrowheads="1"/>
          </p:cNvSpPr>
          <p:nvPr/>
        </p:nvSpPr>
        <p:spPr bwMode="auto">
          <a:xfrm>
            <a:off x="2716213" y="5146675"/>
            <a:ext cx="64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kumimoji="1" lang="zh-CN" altLang="en-US" sz="3200">
                <a:latin typeface="Times New Roman" pitchFamily="18" charset="0"/>
                <a:ea typeface="楷体_GB2312" pitchFamily="49" charset="-122"/>
              </a:rPr>
              <a:t>～</a:t>
            </a:r>
          </a:p>
        </p:txBody>
      </p:sp>
      <p:graphicFrame>
        <p:nvGraphicFramePr>
          <p:cNvPr id="124999" name="Object 71"/>
          <p:cNvGraphicFramePr>
            <a:graphicFrameLocks noChangeAspect="1"/>
          </p:cNvGraphicFramePr>
          <p:nvPr/>
        </p:nvGraphicFramePr>
        <p:xfrm>
          <a:off x="1258888" y="5229225"/>
          <a:ext cx="1655762" cy="466725"/>
        </p:xfrm>
        <a:graphic>
          <a:graphicData uri="http://schemas.openxmlformats.org/presentationml/2006/ole">
            <p:oleObj spid="_x0000_s124999" name="公式" r:id="rId30" imgW="710891" imgH="203112" progId="Equation.3">
              <p:embed/>
            </p:oleObj>
          </a:graphicData>
        </a:graphic>
      </p:graphicFrame>
      <p:graphicFrame>
        <p:nvGraphicFramePr>
          <p:cNvPr id="125000" name="Object 72"/>
          <p:cNvGraphicFramePr>
            <a:graphicFrameLocks noChangeAspect="1"/>
          </p:cNvGraphicFramePr>
          <p:nvPr/>
        </p:nvGraphicFramePr>
        <p:xfrm>
          <a:off x="3132138" y="5229225"/>
          <a:ext cx="936625" cy="439738"/>
        </p:xfrm>
        <a:graphic>
          <a:graphicData uri="http://schemas.openxmlformats.org/presentationml/2006/ole">
            <p:oleObj spid="_x0000_s125000" name="公式" r:id="rId31" imgW="342751" imgH="203112" progId="Equation.3">
              <p:embed/>
            </p:oleObj>
          </a:graphicData>
        </a:graphic>
      </p:graphicFrame>
      <p:graphicFrame>
        <p:nvGraphicFramePr>
          <p:cNvPr id="125001" name="Object 73"/>
          <p:cNvGraphicFramePr>
            <a:graphicFrameLocks noChangeAspect="1"/>
          </p:cNvGraphicFramePr>
          <p:nvPr/>
        </p:nvGraphicFramePr>
        <p:xfrm>
          <a:off x="4572000" y="5229225"/>
          <a:ext cx="1079500" cy="500063"/>
        </p:xfrm>
        <a:graphic>
          <a:graphicData uri="http://schemas.openxmlformats.org/presentationml/2006/ole">
            <p:oleObj spid="_x0000_s125001" name="公式" r:id="rId32" imgW="482391" imgH="203112" progId="Equation.3">
              <p:embed/>
            </p:oleObj>
          </a:graphicData>
        </a:graphic>
      </p:graphicFrame>
      <p:graphicFrame>
        <p:nvGraphicFramePr>
          <p:cNvPr id="125002" name="Object 74"/>
          <p:cNvGraphicFramePr>
            <a:graphicFrameLocks noChangeAspect="1"/>
          </p:cNvGraphicFramePr>
          <p:nvPr/>
        </p:nvGraphicFramePr>
        <p:xfrm>
          <a:off x="5940425" y="5300663"/>
          <a:ext cx="792163" cy="441325"/>
        </p:xfrm>
        <a:graphic>
          <a:graphicData uri="http://schemas.openxmlformats.org/presentationml/2006/ole">
            <p:oleObj spid="_x0000_s125002" name="公式" r:id="rId33" imgW="317225" imgH="203024" progId="Equation.3">
              <p:embed/>
            </p:oleObj>
          </a:graphicData>
        </a:graphic>
      </p:graphicFrame>
      <p:graphicFrame>
        <p:nvGraphicFramePr>
          <p:cNvPr id="125003" name="Object 75"/>
          <p:cNvGraphicFramePr>
            <a:graphicFrameLocks noChangeAspect="1"/>
          </p:cNvGraphicFramePr>
          <p:nvPr/>
        </p:nvGraphicFramePr>
        <p:xfrm>
          <a:off x="1258888" y="5805488"/>
          <a:ext cx="5795962" cy="522287"/>
        </p:xfrm>
        <a:graphic>
          <a:graphicData uri="http://schemas.openxmlformats.org/presentationml/2006/ole">
            <p:oleObj spid="_x0000_s125003" name="公式" r:id="rId34" imgW="2489200" imgH="228600" progId="Equation.3">
              <p:embed/>
            </p:oleObj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4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4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4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4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24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24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24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2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124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12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12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24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2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24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24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2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24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24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24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24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124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24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2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12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2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2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12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4" dur="500"/>
                                        <p:tgtEl>
                                          <p:spTgt spid="12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124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3" dur="500"/>
                                        <p:tgtEl>
                                          <p:spTgt spid="12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8" dur="500"/>
                                        <p:tgtEl>
                                          <p:spTgt spid="12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12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7" dur="500"/>
                                        <p:tgtEl>
                                          <p:spTgt spid="12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2" dur="500"/>
                                        <p:tgtEl>
                                          <p:spTgt spid="12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/>
      <p:bldP spid="124933" grpId="0" autoUpdateAnimBg="0"/>
      <p:bldP spid="124935" grpId="0" autoUpdateAnimBg="0"/>
      <p:bldP spid="124937" grpId="0" autoUpdateAnimBg="0"/>
      <p:bldP spid="124942" grpId="0" autoUpdateAnimBg="0"/>
      <p:bldP spid="124945" grpId="0" autoUpdateAnimBg="0"/>
      <p:bldP spid="124949" grpId="0" autoUpdateAnimBg="0"/>
      <p:bldP spid="124950" grpId="0" autoUpdateAnimBg="0"/>
      <p:bldP spid="124983" grpId="0" autoUpdateAnimBg="0"/>
      <p:bldP spid="124985" grpId="0" autoUpdateAnimBg="0"/>
      <p:bldP spid="124987" grpId="0" autoUpdateAnimBg="0"/>
      <p:bldP spid="124992" grpId="0" autoUpdateAnimBg="0"/>
      <p:bldP spid="124995" grpId="0" autoUpdateAnimBg="0"/>
      <p:bldP spid="124997" grpId="0" autoUpdateAnimBg="0"/>
      <p:bldP spid="124998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00FF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楷体_GB2312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490</Words>
  <Application>Microsoft Office PowerPoint</Application>
  <PresentationFormat>On-screen Show (4:3)</PresentationFormat>
  <Paragraphs>126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Times New Roman</vt:lpstr>
      <vt:lpstr>宋体</vt:lpstr>
      <vt:lpstr>Arial</vt:lpstr>
      <vt:lpstr>楷体_GB2312</vt:lpstr>
      <vt:lpstr>华文行楷</vt:lpstr>
      <vt:lpstr>Symbol</vt:lpstr>
      <vt:lpstr>仿宋_GB2312</vt:lpstr>
      <vt:lpstr>Webdings</vt:lpstr>
      <vt:lpstr>默认设计模板</vt:lpstr>
      <vt:lpstr>BMP 图象</vt:lpstr>
      <vt:lpstr>Microsoft 公式 3.0</vt:lpstr>
      <vt:lpstr>第二节  极 限</vt:lpstr>
      <vt:lpstr>定义8</vt:lpstr>
      <vt:lpstr>例如 , 当</vt:lpstr>
      <vt:lpstr>例    证明: 当</vt:lpstr>
      <vt:lpstr>定理12</vt:lpstr>
      <vt:lpstr>Slide 6</vt:lpstr>
      <vt:lpstr>Slide 7</vt:lpstr>
      <vt:lpstr>定理13  设</vt:lpstr>
      <vt:lpstr>一般地,当</vt:lpstr>
      <vt:lpstr>例65   求</vt:lpstr>
      <vt:lpstr>例65   求</vt:lpstr>
      <vt:lpstr>例65   求</vt:lpstr>
      <vt:lpstr>Slide 13</vt:lpstr>
      <vt:lpstr>Slide 14</vt:lpstr>
      <vt:lpstr>Slide 15</vt:lpstr>
      <vt:lpstr>Slide 16</vt:lpstr>
      <vt:lpstr>Slide 17</vt:lpstr>
      <vt:lpstr>说明:</vt:lpstr>
      <vt:lpstr>(3)  因式代替规则:</vt:lpstr>
      <vt:lpstr>内容小结</vt:lpstr>
      <vt:lpstr>一般地,当</vt:lpstr>
      <vt:lpstr>Slide 22</vt:lpstr>
      <vt:lpstr>习作题</vt:lpstr>
    </vt:vector>
  </TitlesOfParts>
  <Company>CUMT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第五节  两个重要极限及无穷小的比较</dc:title>
  <dc:creator>MATH</dc:creator>
  <cp:lastModifiedBy>w</cp:lastModifiedBy>
  <cp:revision>152</cp:revision>
  <dcterms:created xsi:type="dcterms:W3CDTF">1999-07-29T02:26:14Z</dcterms:created>
  <dcterms:modified xsi:type="dcterms:W3CDTF">2019-03-17T00:18:15Z</dcterms:modified>
</cp:coreProperties>
</file>