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87" r:id="rId2"/>
    <p:sldId id="259" r:id="rId3"/>
    <p:sldId id="282" r:id="rId4"/>
    <p:sldId id="260" r:id="rId5"/>
    <p:sldId id="261" r:id="rId6"/>
    <p:sldId id="262" r:id="rId7"/>
    <p:sldId id="305" r:id="rId8"/>
    <p:sldId id="306" r:id="rId9"/>
    <p:sldId id="307" r:id="rId10"/>
    <p:sldId id="299" r:id="rId11"/>
    <p:sldId id="300" r:id="rId12"/>
    <p:sldId id="296" r:id="rId13"/>
    <p:sldId id="301" r:id="rId14"/>
    <p:sldId id="293" r:id="rId15"/>
    <p:sldId id="294" r:id="rId16"/>
    <p:sldId id="295" r:id="rId17"/>
    <p:sldId id="308" r:id="rId18"/>
    <p:sldId id="309" r:id="rId19"/>
    <p:sldId id="263" r:id="rId20"/>
    <p:sldId id="264" r:id="rId21"/>
    <p:sldId id="303" r:id="rId22"/>
    <p:sldId id="302" r:id="rId23"/>
    <p:sldId id="315" r:id="rId24"/>
    <p:sldId id="265" r:id="rId25"/>
    <p:sldId id="310" r:id="rId26"/>
    <p:sldId id="313" r:id="rId27"/>
    <p:sldId id="266" r:id="rId28"/>
    <p:sldId id="289" r:id="rId29"/>
    <p:sldId id="290" r:id="rId30"/>
    <p:sldId id="291" r:id="rId31"/>
    <p:sldId id="292" r:id="rId32"/>
    <p:sldId id="271" r:id="rId33"/>
    <p:sldId id="314" r:id="rId34"/>
    <p:sldId id="316" r:id="rId35"/>
    <p:sldId id="284" r:id="rId36"/>
    <p:sldId id="281" r:id="rId37"/>
    <p:sldId id="279" r:id="rId38"/>
    <p:sldId id="280" r:id="rId39"/>
    <p:sldId id="283" r:id="rId40"/>
    <p:sldId id="297" r:id="rId41"/>
    <p:sldId id="298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3366CC"/>
    <a:srgbClr val="0000FF"/>
    <a:srgbClr val="003399"/>
    <a:srgbClr val="003300"/>
    <a:srgbClr val="FFCCFF"/>
    <a:srgbClr val="66FF99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00" autoAdjust="0"/>
    <p:restoredTop sz="87500" autoAdjust="0"/>
  </p:normalViewPr>
  <p:slideViewPr>
    <p:cSldViewPr>
      <p:cViewPr varScale="1">
        <p:scale>
          <a:sx n="84" d="100"/>
          <a:sy n="84" d="100"/>
        </p:scale>
        <p:origin x="-834" y="-90"/>
      </p:cViewPr>
      <p:guideLst>
        <p:guide orient="horz" pos="2736"/>
        <p:guide pos="4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94.wmf"/><Relationship Id="rId7" Type="http://schemas.openxmlformats.org/officeDocument/2006/relationships/image" Target="../media/image98.wmf"/><Relationship Id="rId2" Type="http://schemas.openxmlformats.org/officeDocument/2006/relationships/image" Target="../media/image93.wmf"/><Relationship Id="rId1" Type="http://schemas.openxmlformats.org/officeDocument/2006/relationships/image" Target="../media/image92.wmf"/><Relationship Id="rId6" Type="http://schemas.openxmlformats.org/officeDocument/2006/relationships/image" Target="../media/image97.wmf"/><Relationship Id="rId5" Type="http://schemas.openxmlformats.org/officeDocument/2006/relationships/image" Target="../media/image96.wmf"/><Relationship Id="rId4" Type="http://schemas.openxmlformats.org/officeDocument/2006/relationships/image" Target="../media/image9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wmf"/><Relationship Id="rId7" Type="http://schemas.openxmlformats.org/officeDocument/2006/relationships/image" Target="../media/image105.wmf"/><Relationship Id="rId2" Type="http://schemas.openxmlformats.org/officeDocument/2006/relationships/image" Target="../media/image100.wmf"/><Relationship Id="rId1" Type="http://schemas.openxmlformats.org/officeDocument/2006/relationships/image" Target="../media/image99.wmf"/><Relationship Id="rId6" Type="http://schemas.openxmlformats.org/officeDocument/2006/relationships/image" Target="../media/image104.wmf"/><Relationship Id="rId5" Type="http://schemas.openxmlformats.org/officeDocument/2006/relationships/image" Target="../media/image103.wmf"/><Relationship Id="rId4" Type="http://schemas.openxmlformats.org/officeDocument/2006/relationships/image" Target="../media/image102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3.wmf"/><Relationship Id="rId3" Type="http://schemas.openxmlformats.org/officeDocument/2006/relationships/image" Target="../media/image108.wmf"/><Relationship Id="rId7" Type="http://schemas.openxmlformats.org/officeDocument/2006/relationships/image" Target="../media/image112.wmf"/><Relationship Id="rId2" Type="http://schemas.openxmlformats.org/officeDocument/2006/relationships/image" Target="../media/image107.wmf"/><Relationship Id="rId1" Type="http://schemas.openxmlformats.org/officeDocument/2006/relationships/image" Target="../media/image106.wmf"/><Relationship Id="rId6" Type="http://schemas.openxmlformats.org/officeDocument/2006/relationships/image" Target="../media/image111.wmf"/><Relationship Id="rId5" Type="http://schemas.openxmlformats.org/officeDocument/2006/relationships/image" Target="../media/image110.wmf"/><Relationship Id="rId4" Type="http://schemas.openxmlformats.org/officeDocument/2006/relationships/image" Target="../media/image109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1.wmf"/><Relationship Id="rId3" Type="http://schemas.openxmlformats.org/officeDocument/2006/relationships/image" Target="../media/image116.wmf"/><Relationship Id="rId7" Type="http://schemas.openxmlformats.org/officeDocument/2006/relationships/image" Target="../media/image120.wmf"/><Relationship Id="rId2" Type="http://schemas.openxmlformats.org/officeDocument/2006/relationships/image" Target="../media/image115.wmf"/><Relationship Id="rId1" Type="http://schemas.openxmlformats.org/officeDocument/2006/relationships/image" Target="../media/image114.wmf"/><Relationship Id="rId6" Type="http://schemas.openxmlformats.org/officeDocument/2006/relationships/image" Target="../media/image119.wmf"/><Relationship Id="rId11" Type="http://schemas.openxmlformats.org/officeDocument/2006/relationships/image" Target="../media/image124.wmf"/><Relationship Id="rId5" Type="http://schemas.openxmlformats.org/officeDocument/2006/relationships/image" Target="../media/image118.wmf"/><Relationship Id="rId10" Type="http://schemas.openxmlformats.org/officeDocument/2006/relationships/image" Target="../media/image123.wmf"/><Relationship Id="rId4" Type="http://schemas.openxmlformats.org/officeDocument/2006/relationships/image" Target="../media/image117.wmf"/><Relationship Id="rId9" Type="http://schemas.openxmlformats.org/officeDocument/2006/relationships/image" Target="../media/image122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7.wmf"/><Relationship Id="rId7" Type="http://schemas.openxmlformats.org/officeDocument/2006/relationships/image" Target="../media/image131.wmf"/><Relationship Id="rId2" Type="http://schemas.openxmlformats.org/officeDocument/2006/relationships/image" Target="../media/image126.wmf"/><Relationship Id="rId1" Type="http://schemas.openxmlformats.org/officeDocument/2006/relationships/image" Target="../media/image125.wmf"/><Relationship Id="rId6" Type="http://schemas.openxmlformats.org/officeDocument/2006/relationships/image" Target="../media/image130.wmf"/><Relationship Id="rId5" Type="http://schemas.openxmlformats.org/officeDocument/2006/relationships/image" Target="../media/image129.wmf"/><Relationship Id="rId4" Type="http://schemas.openxmlformats.org/officeDocument/2006/relationships/image" Target="../media/image128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4.wmf"/><Relationship Id="rId2" Type="http://schemas.openxmlformats.org/officeDocument/2006/relationships/image" Target="../media/image133.wmf"/><Relationship Id="rId1" Type="http://schemas.openxmlformats.org/officeDocument/2006/relationships/image" Target="../media/image132.wmf"/><Relationship Id="rId6" Type="http://schemas.openxmlformats.org/officeDocument/2006/relationships/image" Target="../media/image137.wmf"/><Relationship Id="rId5" Type="http://schemas.openxmlformats.org/officeDocument/2006/relationships/image" Target="../media/image136.wmf"/><Relationship Id="rId4" Type="http://schemas.openxmlformats.org/officeDocument/2006/relationships/image" Target="../media/image135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wmf"/><Relationship Id="rId2" Type="http://schemas.openxmlformats.org/officeDocument/2006/relationships/image" Target="../media/image139.wmf"/><Relationship Id="rId1" Type="http://schemas.openxmlformats.org/officeDocument/2006/relationships/image" Target="../media/image138.wmf"/><Relationship Id="rId6" Type="http://schemas.openxmlformats.org/officeDocument/2006/relationships/image" Target="../media/image143.wmf"/><Relationship Id="rId5" Type="http://schemas.openxmlformats.org/officeDocument/2006/relationships/image" Target="../media/image142.wmf"/><Relationship Id="rId4" Type="http://schemas.openxmlformats.org/officeDocument/2006/relationships/image" Target="../media/image141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1.wmf"/><Relationship Id="rId3" Type="http://schemas.openxmlformats.org/officeDocument/2006/relationships/image" Target="../media/image146.wmf"/><Relationship Id="rId7" Type="http://schemas.openxmlformats.org/officeDocument/2006/relationships/image" Target="../media/image150.wmf"/><Relationship Id="rId2" Type="http://schemas.openxmlformats.org/officeDocument/2006/relationships/image" Target="../media/image145.wmf"/><Relationship Id="rId1" Type="http://schemas.openxmlformats.org/officeDocument/2006/relationships/image" Target="../media/image144.wmf"/><Relationship Id="rId6" Type="http://schemas.openxmlformats.org/officeDocument/2006/relationships/image" Target="../media/image149.wmf"/><Relationship Id="rId5" Type="http://schemas.openxmlformats.org/officeDocument/2006/relationships/image" Target="../media/image148.wmf"/><Relationship Id="rId4" Type="http://schemas.openxmlformats.org/officeDocument/2006/relationships/image" Target="../media/image147.wmf"/><Relationship Id="rId9" Type="http://schemas.openxmlformats.org/officeDocument/2006/relationships/image" Target="../media/image152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5.wmf"/><Relationship Id="rId2" Type="http://schemas.openxmlformats.org/officeDocument/2006/relationships/image" Target="../media/image154.wmf"/><Relationship Id="rId1" Type="http://schemas.openxmlformats.org/officeDocument/2006/relationships/image" Target="../media/image153.wmf"/><Relationship Id="rId5" Type="http://schemas.openxmlformats.org/officeDocument/2006/relationships/image" Target="../media/image157.wmf"/><Relationship Id="rId4" Type="http://schemas.openxmlformats.org/officeDocument/2006/relationships/image" Target="../media/image156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5.wmf"/><Relationship Id="rId3" Type="http://schemas.openxmlformats.org/officeDocument/2006/relationships/image" Target="../media/image160.wmf"/><Relationship Id="rId7" Type="http://schemas.openxmlformats.org/officeDocument/2006/relationships/image" Target="../media/image164.wmf"/><Relationship Id="rId12" Type="http://schemas.openxmlformats.org/officeDocument/2006/relationships/image" Target="../media/image169.wmf"/><Relationship Id="rId2" Type="http://schemas.openxmlformats.org/officeDocument/2006/relationships/image" Target="../media/image159.wmf"/><Relationship Id="rId1" Type="http://schemas.openxmlformats.org/officeDocument/2006/relationships/image" Target="../media/image158.wmf"/><Relationship Id="rId6" Type="http://schemas.openxmlformats.org/officeDocument/2006/relationships/image" Target="../media/image163.wmf"/><Relationship Id="rId11" Type="http://schemas.openxmlformats.org/officeDocument/2006/relationships/image" Target="../media/image168.wmf"/><Relationship Id="rId5" Type="http://schemas.openxmlformats.org/officeDocument/2006/relationships/image" Target="../media/image162.wmf"/><Relationship Id="rId10" Type="http://schemas.openxmlformats.org/officeDocument/2006/relationships/image" Target="../media/image167.wmf"/><Relationship Id="rId4" Type="http://schemas.openxmlformats.org/officeDocument/2006/relationships/image" Target="../media/image161.wmf"/><Relationship Id="rId9" Type="http://schemas.openxmlformats.org/officeDocument/2006/relationships/image" Target="../media/image166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2.wmf"/><Relationship Id="rId2" Type="http://schemas.openxmlformats.org/officeDocument/2006/relationships/image" Target="../media/image171.wmf"/><Relationship Id="rId1" Type="http://schemas.openxmlformats.org/officeDocument/2006/relationships/image" Target="../media/image170.wmf"/><Relationship Id="rId5" Type="http://schemas.openxmlformats.org/officeDocument/2006/relationships/image" Target="../media/image174.wmf"/><Relationship Id="rId4" Type="http://schemas.openxmlformats.org/officeDocument/2006/relationships/image" Target="../media/image173.wmf"/></Relationships>
</file>

<file path=ppt/drawings/_rels/vmlDrawing2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2.wmf"/><Relationship Id="rId3" Type="http://schemas.openxmlformats.org/officeDocument/2006/relationships/image" Target="../media/image177.wmf"/><Relationship Id="rId7" Type="http://schemas.openxmlformats.org/officeDocument/2006/relationships/image" Target="../media/image181.wmf"/><Relationship Id="rId2" Type="http://schemas.openxmlformats.org/officeDocument/2006/relationships/image" Target="../media/image176.wmf"/><Relationship Id="rId1" Type="http://schemas.openxmlformats.org/officeDocument/2006/relationships/image" Target="../media/image175.wmf"/><Relationship Id="rId6" Type="http://schemas.openxmlformats.org/officeDocument/2006/relationships/image" Target="../media/image180.wmf"/><Relationship Id="rId5" Type="http://schemas.openxmlformats.org/officeDocument/2006/relationships/image" Target="../media/image179.wmf"/><Relationship Id="rId4" Type="http://schemas.openxmlformats.org/officeDocument/2006/relationships/image" Target="../media/image178.wmf"/></Relationships>
</file>

<file path=ppt/drawings/_rels/vmlDrawing2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0.wmf"/><Relationship Id="rId3" Type="http://schemas.openxmlformats.org/officeDocument/2006/relationships/image" Target="../media/image185.wmf"/><Relationship Id="rId7" Type="http://schemas.openxmlformats.org/officeDocument/2006/relationships/image" Target="../media/image189.wmf"/><Relationship Id="rId2" Type="http://schemas.openxmlformats.org/officeDocument/2006/relationships/image" Target="../media/image184.wmf"/><Relationship Id="rId1" Type="http://schemas.openxmlformats.org/officeDocument/2006/relationships/image" Target="../media/image183.wmf"/><Relationship Id="rId6" Type="http://schemas.openxmlformats.org/officeDocument/2006/relationships/image" Target="../media/image188.wmf"/><Relationship Id="rId5" Type="http://schemas.openxmlformats.org/officeDocument/2006/relationships/image" Target="../media/image187.wmf"/><Relationship Id="rId10" Type="http://schemas.openxmlformats.org/officeDocument/2006/relationships/image" Target="../media/image192.wmf"/><Relationship Id="rId4" Type="http://schemas.openxmlformats.org/officeDocument/2006/relationships/image" Target="../media/image186.wmf"/><Relationship Id="rId9" Type="http://schemas.openxmlformats.org/officeDocument/2006/relationships/image" Target="../media/image191.wmf"/></Relationships>
</file>

<file path=ppt/drawings/_rels/vmlDrawing2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0.wmf"/><Relationship Id="rId3" Type="http://schemas.openxmlformats.org/officeDocument/2006/relationships/image" Target="../media/image195.wmf"/><Relationship Id="rId7" Type="http://schemas.openxmlformats.org/officeDocument/2006/relationships/image" Target="../media/image199.wmf"/><Relationship Id="rId2" Type="http://schemas.openxmlformats.org/officeDocument/2006/relationships/image" Target="../media/image194.wmf"/><Relationship Id="rId1" Type="http://schemas.openxmlformats.org/officeDocument/2006/relationships/image" Target="../media/image193.wmf"/><Relationship Id="rId6" Type="http://schemas.openxmlformats.org/officeDocument/2006/relationships/image" Target="../media/image198.wmf"/><Relationship Id="rId5" Type="http://schemas.openxmlformats.org/officeDocument/2006/relationships/image" Target="../media/image197.wmf"/><Relationship Id="rId4" Type="http://schemas.openxmlformats.org/officeDocument/2006/relationships/image" Target="../media/image196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3.wmf"/><Relationship Id="rId7" Type="http://schemas.openxmlformats.org/officeDocument/2006/relationships/image" Target="../media/image207.wmf"/><Relationship Id="rId2" Type="http://schemas.openxmlformats.org/officeDocument/2006/relationships/image" Target="../media/image202.wmf"/><Relationship Id="rId1" Type="http://schemas.openxmlformats.org/officeDocument/2006/relationships/image" Target="../media/image201.wmf"/><Relationship Id="rId6" Type="http://schemas.openxmlformats.org/officeDocument/2006/relationships/image" Target="../media/image206.wmf"/><Relationship Id="rId5" Type="http://schemas.openxmlformats.org/officeDocument/2006/relationships/image" Target="../media/image205.wmf"/><Relationship Id="rId4" Type="http://schemas.openxmlformats.org/officeDocument/2006/relationships/image" Target="../media/image204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wmf"/><Relationship Id="rId2" Type="http://schemas.openxmlformats.org/officeDocument/2006/relationships/image" Target="../media/image209.wmf"/><Relationship Id="rId1" Type="http://schemas.openxmlformats.org/officeDocument/2006/relationships/image" Target="../media/image208.wmf"/><Relationship Id="rId5" Type="http://schemas.openxmlformats.org/officeDocument/2006/relationships/image" Target="../media/image212.wmf"/><Relationship Id="rId4" Type="http://schemas.openxmlformats.org/officeDocument/2006/relationships/image" Target="../media/image211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4.wmf"/><Relationship Id="rId7" Type="http://schemas.openxmlformats.org/officeDocument/2006/relationships/image" Target="../media/image216.wmf"/><Relationship Id="rId2" Type="http://schemas.openxmlformats.org/officeDocument/2006/relationships/image" Target="../media/image203.wmf"/><Relationship Id="rId1" Type="http://schemas.openxmlformats.org/officeDocument/2006/relationships/image" Target="../media/image202.wmf"/><Relationship Id="rId6" Type="http://schemas.openxmlformats.org/officeDocument/2006/relationships/image" Target="../media/image215.wmf"/><Relationship Id="rId5" Type="http://schemas.openxmlformats.org/officeDocument/2006/relationships/image" Target="../media/image214.wmf"/><Relationship Id="rId4" Type="http://schemas.openxmlformats.org/officeDocument/2006/relationships/image" Target="../media/image213.wmf"/></Relationships>
</file>

<file path=ppt/drawings/_rels/vmlDrawing27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4.wmf"/><Relationship Id="rId3" Type="http://schemas.openxmlformats.org/officeDocument/2006/relationships/image" Target="../media/image219.wmf"/><Relationship Id="rId7" Type="http://schemas.openxmlformats.org/officeDocument/2006/relationships/image" Target="../media/image223.wmf"/><Relationship Id="rId2" Type="http://schemas.openxmlformats.org/officeDocument/2006/relationships/image" Target="../media/image218.wmf"/><Relationship Id="rId1" Type="http://schemas.openxmlformats.org/officeDocument/2006/relationships/image" Target="../media/image217.wmf"/><Relationship Id="rId6" Type="http://schemas.openxmlformats.org/officeDocument/2006/relationships/image" Target="../media/image222.wmf"/><Relationship Id="rId5" Type="http://schemas.openxmlformats.org/officeDocument/2006/relationships/image" Target="../media/image221.wmf"/><Relationship Id="rId10" Type="http://schemas.openxmlformats.org/officeDocument/2006/relationships/image" Target="../media/image226.wmf"/><Relationship Id="rId4" Type="http://schemas.openxmlformats.org/officeDocument/2006/relationships/image" Target="../media/image220.wmf"/><Relationship Id="rId9" Type="http://schemas.openxmlformats.org/officeDocument/2006/relationships/image" Target="../media/image225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9.wmf"/><Relationship Id="rId7" Type="http://schemas.openxmlformats.org/officeDocument/2006/relationships/image" Target="../media/image233.wmf"/><Relationship Id="rId2" Type="http://schemas.openxmlformats.org/officeDocument/2006/relationships/image" Target="../media/image228.wmf"/><Relationship Id="rId1" Type="http://schemas.openxmlformats.org/officeDocument/2006/relationships/image" Target="../media/image227.wmf"/><Relationship Id="rId6" Type="http://schemas.openxmlformats.org/officeDocument/2006/relationships/image" Target="../media/image232.wmf"/><Relationship Id="rId5" Type="http://schemas.openxmlformats.org/officeDocument/2006/relationships/image" Target="../media/image231.wmf"/><Relationship Id="rId4" Type="http://schemas.openxmlformats.org/officeDocument/2006/relationships/image" Target="../media/image230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6.wmf"/><Relationship Id="rId2" Type="http://schemas.openxmlformats.org/officeDocument/2006/relationships/image" Target="../media/image235.wmf"/><Relationship Id="rId1" Type="http://schemas.openxmlformats.org/officeDocument/2006/relationships/image" Target="../media/image234.wmf"/><Relationship Id="rId6" Type="http://schemas.openxmlformats.org/officeDocument/2006/relationships/image" Target="../media/image239.wmf"/><Relationship Id="rId5" Type="http://schemas.openxmlformats.org/officeDocument/2006/relationships/image" Target="../media/image238.wmf"/><Relationship Id="rId4" Type="http://schemas.openxmlformats.org/officeDocument/2006/relationships/image" Target="../media/image23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2.wmf"/><Relationship Id="rId7" Type="http://schemas.openxmlformats.org/officeDocument/2006/relationships/image" Target="../media/image246.wmf"/><Relationship Id="rId2" Type="http://schemas.openxmlformats.org/officeDocument/2006/relationships/image" Target="../media/image241.wmf"/><Relationship Id="rId1" Type="http://schemas.openxmlformats.org/officeDocument/2006/relationships/image" Target="../media/image240.wmf"/><Relationship Id="rId6" Type="http://schemas.openxmlformats.org/officeDocument/2006/relationships/image" Target="../media/image245.wmf"/><Relationship Id="rId5" Type="http://schemas.openxmlformats.org/officeDocument/2006/relationships/image" Target="../media/image244.wmf"/><Relationship Id="rId4" Type="http://schemas.openxmlformats.org/officeDocument/2006/relationships/image" Target="../media/image243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9.wmf"/><Relationship Id="rId2" Type="http://schemas.openxmlformats.org/officeDocument/2006/relationships/image" Target="../media/image248.wmf"/><Relationship Id="rId1" Type="http://schemas.openxmlformats.org/officeDocument/2006/relationships/image" Target="../media/image247.wmf"/><Relationship Id="rId5" Type="http://schemas.openxmlformats.org/officeDocument/2006/relationships/image" Target="../media/image251.wmf"/><Relationship Id="rId4" Type="http://schemas.openxmlformats.org/officeDocument/2006/relationships/image" Target="../media/image250.wmf"/></Relationships>
</file>

<file path=ppt/drawings/_rels/vmlDrawing3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4.wmf"/><Relationship Id="rId2" Type="http://schemas.openxmlformats.org/officeDocument/2006/relationships/image" Target="../media/image253.wmf"/><Relationship Id="rId1" Type="http://schemas.openxmlformats.org/officeDocument/2006/relationships/image" Target="../media/image252.wmf"/><Relationship Id="rId6" Type="http://schemas.openxmlformats.org/officeDocument/2006/relationships/image" Target="../media/image257.wmf"/><Relationship Id="rId5" Type="http://schemas.openxmlformats.org/officeDocument/2006/relationships/image" Target="../media/image256.wmf"/><Relationship Id="rId4" Type="http://schemas.openxmlformats.org/officeDocument/2006/relationships/image" Target="../media/image255.wmf"/></Relationships>
</file>

<file path=ppt/drawings/_rels/vmlDrawing3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5.wmf"/><Relationship Id="rId3" Type="http://schemas.openxmlformats.org/officeDocument/2006/relationships/image" Target="../media/image260.wmf"/><Relationship Id="rId7" Type="http://schemas.openxmlformats.org/officeDocument/2006/relationships/image" Target="../media/image264.wmf"/><Relationship Id="rId2" Type="http://schemas.openxmlformats.org/officeDocument/2006/relationships/image" Target="../media/image259.wmf"/><Relationship Id="rId1" Type="http://schemas.openxmlformats.org/officeDocument/2006/relationships/image" Target="../media/image258.wmf"/><Relationship Id="rId6" Type="http://schemas.openxmlformats.org/officeDocument/2006/relationships/image" Target="../media/image263.wmf"/><Relationship Id="rId11" Type="http://schemas.openxmlformats.org/officeDocument/2006/relationships/image" Target="../media/image268.wmf"/><Relationship Id="rId5" Type="http://schemas.openxmlformats.org/officeDocument/2006/relationships/image" Target="../media/image262.wmf"/><Relationship Id="rId10" Type="http://schemas.openxmlformats.org/officeDocument/2006/relationships/image" Target="../media/image267.wmf"/><Relationship Id="rId4" Type="http://schemas.openxmlformats.org/officeDocument/2006/relationships/image" Target="../media/image261.wmf"/><Relationship Id="rId9" Type="http://schemas.openxmlformats.org/officeDocument/2006/relationships/image" Target="../media/image266.wmf"/></Relationships>
</file>

<file path=ppt/drawings/_rels/vmlDrawing3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6.wmf"/><Relationship Id="rId3" Type="http://schemas.openxmlformats.org/officeDocument/2006/relationships/image" Target="../media/image271.wmf"/><Relationship Id="rId7" Type="http://schemas.openxmlformats.org/officeDocument/2006/relationships/image" Target="../media/image275.wmf"/><Relationship Id="rId2" Type="http://schemas.openxmlformats.org/officeDocument/2006/relationships/image" Target="../media/image270.wmf"/><Relationship Id="rId1" Type="http://schemas.openxmlformats.org/officeDocument/2006/relationships/image" Target="../media/image269.wmf"/><Relationship Id="rId6" Type="http://schemas.openxmlformats.org/officeDocument/2006/relationships/image" Target="../media/image274.wmf"/><Relationship Id="rId5" Type="http://schemas.openxmlformats.org/officeDocument/2006/relationships/image" Target="../media/image273.wmf"/><Relationship Id="rId4" Type="http://schemas.openxmlformats.org/officeDocument/2006/relationships/image" Target="../media/image272.wmf"/></Relationships>
</file>

<file path=ppt/drawings/_rels/vmlDrawing3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4.wmf"/><Relationship Id="rId13" Type="http://schemas.openxmlformats.org/officeDocument/2006/relationships/image" Target="../media/image289.wmf"/><Relationship Id="rId3" Type="http://schemas.openxmlformats.org/officeDocument/2006/relationships/image" Target="../media/image279.wmf"/><Relationship Id="rId7" Type="http://schemas.openxmlformats.org/officeDocument/2006/relationships/image" Target="../media/image283.wmf"/><Relationship Id="rId12" Type="http://schemas.openxmlformats.org/officeDocument/2006/relationships/image" Target="../media/image288.wmf"/><Relationship Id="rId2" Type="http://schemas.openxmlformats.org/officeDocument/2006/relationships/image" Target="../media/image278.wmf"/><Relationship Id="rId1" Type="http://schemas.openxmlformats.org/officeDocument/2006/relationships/image" Target="../media/image277.wmf"/><Relationship Id="rId6" Type="http://schemas.openxmlformats.org/officeDocument/2006/relationships/image" Target="../media/image282.wmf"/><Relationship Id="rId11" Type="http://schemas.openxmlformats.org/officeDocument/2006/relationships/image" Target="../media/image287.wmf"/><Relationship Id="rId5" Type="http://schemas.openxmlformats.org/officeDocument/2006/relationships/image" Target="../media/image281.wmf"/><Relationship Id="rId10" Type="http://schemas.openxmlformats.org/officeDocument/2006/relationships/image" Target="../media/image286.wmf"/><Relationship Id="rId4" Type="http://schemas.openxmlformats.org/officeDocument/2006/relationships/image" Target="../media/image280.wmf"/><Relationship Id="rId9" Type="http://schemas.openxmlformats.org/officeDocument/2006/relationships/image" Target="../media/image285.wmf"/></Relationships>
</file>

<file path=ppt/drawings/_rels/vmlDrawing3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2.wmf"/><Relationship Id="rId2" Type="http://schemas.openxmlformats.org/officeDocument/2006/relationships/image" Target="../media/image291.wmf"/><Relationship Id="rId1" Type="http://schemas.openxmlformats.org/officeDocument/2006/relationships/image" Target="../media/image290.wmf"/><Relationship Id="rId4" Type="http://schemas.openxmlformats.org/officeDocument/2006/relationships/image" Target="../media/image293.wmf"/></Relationships>
</file>

<file path=ppt/drawings/_rels/vmlDrawing3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1.wmf"/><Relationship Id="rId3" Type="http://schemas.openxmlformats.org/officeDocument/2006/relationships/image" Target="../media/image296.wmf"/><Relationship Id="rId7" Type="http://schemas.openxmlformats.org/officeDocument/2006/relationships/image" Target="../media/image300.wmf"/><Relationship Id="rId2" Type="http://schemas.openxmlformats.org/officeDocument/2006/relationships/image" Target="../media/image295.wmf"/><Relationship Id="rId1" Type="http://schemas.openxmlformats.org/officeDocument/2006/relationships/image" Target="../media/image294.wmf"/><Relationship Id="rId6" Type="http://schemas.openxmlformats.org/officeDocument/2006/relationships/image" Target="../media/image299.wmf"/><Relationship Id="rId5" Type="http://schemas.openxmlformats.org/officeDocument/2006/relationships/image" Target="../media/image298.wmf"/><Relationship Id="rId4" Type="http://schemas.openxmlformats.org/officeDocument/2006/relationships/image" Target="../media/image297.wmf"/></Relationships>
</file>

<file path=ppt/drawings/_rels/vmlDrawing3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9.wmf"/><Relationship Id="rId3" Type="http://schemas.openxmlformats.org/officeDocument/2006/relationships/image" Target="../media/image304.wmf"/><Relationship Id="rId7" Type="http://schemas.openxmlformats.org/officeDocument/2006/relationships/image" Target="../media/image308.wmf"/><Relationship Id="rId2" Type="http://schemas.openxmlformats.org/officeDocument/2006/relationships/image" Target="../media/image303.wmf"/><Relationship Id="rId1" Type="http://schemas.openxmlformats.org/officeDocument/2006/relationships/image" Target="../media/image302.wmf"/><Relationship Id="rId6" Type="http://schemas.openxmlformats.org/officeDocument/2006/relationships/image" Target="../media/image307.wmf"/><Relationship Id="rId5" Type="http://schemas.openxmlformats.org/officeDocument/2006/relationships/image" Target="../media/image306.wmf"/><Relationship Id="rId10" Type="http://schemas.openxmlformats.org/officeDocument/2006/relationships/image" Target="../media/image311.wmf"/><Relationship Id="rId4" Type="http://schemas.openxmlformats.org/officeDocument/2006/relationships/image" Target="../media/image305.wmf"/><Relationship Id="rId9" Type="http://schemas.openxmlformats.org/officeDocument/2006/relationships/image" Target="../media/image310.wmf"/></Relationships>
</file>

<file path=ppt/drawings/_rels/vmlDrawing39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9.wmf"/><Relationship Id="rId3" Type="http://schemas.openxmlformats.org/officeDocument/2006/relationships/image" Target="../media/image314.wmf"/><Relationship Id="rId7" Type="http://schemas.openxmlformats.org/officeDocument/2006/relationships/image" Target="../media/image318.wmf"/><Relationship Id="rId2" Type="http://schemas.openxmlformats.org/officeDocument/2006/relationships/image" Target="../media/image313.wmf"/><Relationship Id="rId1" Type="http://schemas.openxmlformats.org/officeDocument/2006/relationships/image" Target="../media/image312.wmf"/><Relationship Id="rId6" Type="http://schemas.openxmlformats.org/officeDocument/2006/relationships/image" Target="../media/image317.wmf"/><Relationship Id="rId5" Type="http://schemas.openxmlformats.org/officeDocument/2006/relationships/image" Target="../media/image316.wmf"/><Relationship Id="rId4" Type="http://schemas.openxmlformats.org/officeDocument/2006/relationships/image" Target="../media/image315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image" Target="../media/image28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12" Type="http://schemas.openxmlformats.org/officeDocument/2006/relationships/image" Target="../media/image27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11" Type="http://schemas.openxmlformats.org/officeDocument/2006/relationships/image" Target="../media/image26.wmf"/><Relationship Id="rId5" Type="http://schemas.openxmlformats.org/officeDocument/2006/relationships/image" Target="../media/image20.wmf"/><Relationship Id="rId10" Type="http://schemas.openxmlformats.org/officeDocument/2006/relationships/image" Target="../media/image25.wmf"/><Relationship Id="rId4" Type="http://schemas.openxmlformats.org/officeDocument/2006/relationships/image" Target="../media/image19.wmf"/><Relationship Id="rId9" Type="http://schemas.openxmlformats.org/officeDocument/2006/relationships/image" Target="../media/image24.wmf"/><Relationship Id="rId14" Type="http://schemas.openxmlformats.org/officeDocument/2006/relationships/image" Target="../media/image29.wmf"/></Relationships>
</file>

<file path=ppt/drawings/_rels/vmlDrawing4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2.wmf"/><Relationship Id="rId2" Type="http://schemas.openxmlformats.org/officeDocument/2006/relationships/image" Target="../media/image321.wmf"/><Relationship Id="rId1" Type="http://schemas.openxmlformats.org/officeDocument/2006/relationships/image" Target="../media/image320.wmf"/><Relationship Id="rId6" Type="http://schemas.openxmlformats.org/officeDocument/2006/relationships/image" Target="../media/image325.wmf"/><Relationship Id="rId5" Type="http://schemas.openxmlformats.org/officeDocument/2006/relationships/image" Target="../media/image324.wmf"/><Relationship Id="rId4" Type="http://schemas.openxmlformats.org/officeDocument/2006/relationships/image" Target="../media/image323.wmf"/></Relationships>
</file>

<file path=ppt/drawings/_rels/vmlDrawing4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8.wmf"/><Relationship Id="rId2" Type="http://schemas.openxmlformats.org/officeDocument/2006/relationships/image" Target="../media/image327.wmf"/><Relationship Id="rId1" Type="http://schemas.openxmlformats.org/officeDocument/2006/relationships/image" Target="../media/image326.wmf"/><Relationship Id="rId6" Type="http://schemas.openxmlformats.org/officeDocument/2006/relationships/image" Target="../media/image331.wmf"/><Relationship Id="rId5" Type="http://schemas.openxmlformats.org/officeDocument/2006/relationships/image" Target="../media/image330.wmf"/><Relationship Id="rId4" Type="http://schemas.openxmlformats.org/officeDocument/2006/relationships/image" Target="../media/image329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13" Type="http://schemas.openxmlformats.org/officeDocument/2006/relationships/image" Target="../media/image40.wmf"/><Relationship Id="rId18" Type="http://schemas.openxmlformats.org/officeDocument/2006/relationships/image" Target="../media/image45.wmf"/><Relationship Id="rId3" Type="http://schemas.openxmlformats.org/officeDocument/2006/relationships/image" Target="../media/image32.wmf"/><Relationship Id="rId7" Type="http://schemas.openxmlformats.org/officeDocument/2006/relationships/image" Target="../media/image35.wmf"/><Relationship Id="rId12" Type="http://schemas.openxmlformats.org/officeDocument/2006/relationships/image" Target="../media/image39.wmf"/><Relationship Id="rId17" Type="http://schemas.openxmlformats.org/officeDocument/2006/relationships/image" Target="../media/image44.wmf"/><Relationship Id="rId2" Type="http://schemas.openxmlformats.org/officeDocument/2006/relationships/image" Target="../media/image31.wmf"/><Relationship Id="rId16" Type="http://schemas.openxmlformats.org/officeDocument/2006/relationships/image" Target="../media/image43.wmf"/><Relationship Id="rId1" Type="http://schemas.openxmlformats.org/officeDocument/2006/relationships/image" Target="../media/image30.wmf"/><Relationship Id="rId6" Type="http://schemas.openxmlformats.org/officeDocument/2006/relationships/image" Target="../media/image34.wmf"/><Relationship Id="rId11" Type="http://schemas.openxmlformats.org/officeDocument/2006/relationships/image" Target="../media/image38.wmf"/><Relationship Id="rId5" Type="http://schemas.openxmlformats.org/officeDocument/2006/relationships/image" Target="../media/image3.wmf"/><Relationship Id="rId15" Type="http://schemas.openxmlformats.org/officeDocument/2006/relationships/image" Target="../media/image42.wmf"/><Relationship Id="rId10" Type="http://schemas.openxmlformats.org/officeDocument/2006/relationships/image" Target="../media/image37.wmf"/><Relationship Id="rId4" Type="http://schemas.openxmlformats.org/officeDocument/2006/relationships/image" Target="../media/image33.wmf"/><Relationship Id="rId9" Type="http://schemas.openxmlformats.org/officeDocument/2006/relationships/image" Target="../media/image7.wmf"/><Relationship Id="rId14" Type="http://schemas.openxmlformats.org/officeDocument/2006/relationships/image" Target="../media/image41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image" Target="../media/image48.wmf"/><Relationship Id="rId7" Type="http://schemas.openxmlformats.org/officeDocument/2006/relationships/image" Target="../media/image29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6" Type="http://schemas.openxmlformats.org/officeDocument/2006/relationships/image" Target="../media/image51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13" Type="http://schemas.openxmlformats.org/officeDocument/2006/relationships/image" Target="../media/image65.wmf"/><Relationship Id="rId18" Type="http://schemas.openxmlformats.org/officeDocument/2006/relationships/image" Target="../media/image70.wmf"/><Relationship Id="rId3" Type="http://schemas.openxmlformats.org/officeDocument/2006/relationships/image" Target="../media/image55.wmf"/><Relationship Id="rId21" Type="http://schemas.openxmlformats.org/officeDocument/2006/relationships/image" Target="../media/image73.wmf"/><Relationship Id="rId7" Type="http://schemas.openxmlformats.org/officeDocument/2006/relationships/image" Target="../media/image59.wmf"/><Relationship Id="rId12" Type="http://schemas.openxmlformats.org/officeDocument/2006/relationships/image" Target="../media/image64.wmf"/><Relationship Id="rId17" Type="http://schemas.openxmlformats.org/officeDocument/2006/relationships/image" Target="../media/image69.wmf"/><Relationship Id="rId2" Type="http://schemas.openxmlformats.org/officeDocument/2006/relationships/image" Target="../media/image54.wmf"/><Relationship Id="rId16" Type="http://schemas.openxmlformats.org/officeDocument/2006/relationships/image" Target="../media/image68.wmf"/><Relationship Id="rId20" Type="http://schemas.openxmlformats.org/officeDocument/2006/relationships/image" Target="../media/image72.wmf"/><Relationship Id="rId1" Type="http://schemas.openxmlformats.org/officeDocument/2006/relationships/image" Target="../media/image53.wmf"/><Relationship Id="rId6" Type="http://schemas.openxmlformats.org/officeDocument/2006/relationships/image" Target="../media/image58.wmf"/><Relationship Id="rId11" Type="http://schemas.openxmlformats.org/officeDocument/2006/relationships/image" Target="../media/image63.wmf"/><Relationship Id="rId24" Type="http://schemas.openxmlformats.org/officeDocument/2006/relationships/image" Target="../media/image76.wmf"/><Relationship Id="rId5" Type="http://schemas.openxmlformats.org/officeDocument/2006/relationships/image" Target="../media/image57.wmf"/><Relationship Id="rId15" Type="http://schemas.openxmlformats.org/officeDocument/2006/relationships/image" Target="../media/image67.wmf"/><Relationship Id="rId23" Type="http://schemas.openxmlformats.org/officeDocument/2006/relationships/image" Target="../media/image75.wmf"/><Relationship Id="rId10" Type="http://schemas.openxmlformats.org/officeDocument/2006/relationships/image" Target="../media/image62.wmf"/><Relationship Id="rId19" Type="http://schemas.openxmlformats.org/officeDocument/2006/relationships/image" Target="../media/image71.wmf"/><Relationship Id="rId4" Type="http://schemas.openxmlformats.org/officeDocument/2006/relationships/image" Target="../media/image56.wmf"/><Relationship Id="rId9" Type="http://schemas.openxmlformats.org/officeDocument/2006/relationships/image" Target="../media/image61.wmf"/><Relationship Id="rId14" Type="http://schemas.openxmlformats.org/officeDocument/2006/relationships/image" Target="../media/image66.wmf"/><Relationship Id="rId22" Type="http://schemas.openxmlformats.org/officeDocument/2006/relationships/image" Target="../media/image74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3" Type="http://schemas.openxmlformats.org/officeDocument/2006/relationships/image" Target="../media/image79.wmf"/><Relationship Id="rId7" Type="http://schemas.openxmlformats.org/officeDocument/2006/relationships/image" Target="../media/image83.wmf"/><Relationship Id="rId2" Type="http://schemas.openxmlformats.org/officeDocument/2006/relationships/image" Target="../media/image78.wmf"/><Relationship Id="rId1" Type="http://schemas.openxmlformats.org/officeDocument/2006/relationships/image" Target="../media/image77.wmf"/><Relationship Id="rId6" Type="http://schemas.openxmlformats.org/officeDocument/2006/relationships/image" Target="../media/image82.wmf"/><Relationship Id="rId5" Type="http://schemas.openxmlformats.org/officeDocument/2006/relationships/image" Target="../media/image81.wmf"/><Relationship Id="rId4" Type="http://schemas.openxmlformats.org/officeDocument/2006/relationships/image" Target="../media/image8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87.wmf"/><Relationship Id="rId7" Type="http://schemas.openxmlformats.org/officeDocument/2006/relationships/image" Target="../media/image91.wmf"/><Relationship Id="rId2" Type="http://schemas.openxmlformats.org/officeDocument/2006/relationships/image" Target="../media/image86.wmf"/><Relationship Id="rId1" Type="http://schemas.openxmlformats.org/officeDocument/2006/relationships/image" Target="../media/image85.wmf"/><Relationship Id="rId6" Type="http://schemas.openxmlformats.org/officeDocument/2006/relationships/image" Target="../media/image90.wmf"/><Relationship Id="rId5" Type="http://schemas.openxmlformats.org/officeDocument/2006/relationships/image" Target="../media/image89.wmf"/><Relationship Id="rId4" Type="http://schemas.openxmlformats.org/officeDocument/2006/relationships/image" Target="../media/image8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 sz="1200">
                <a:latin typeface="Times New Roman" pitchFamily="18" charset="0"/>
                <a:ea typeface="楷体_GB2312" pitchFamily="49" charset="-122"/>
              </a:defRPr>
            </a:lvl1pPr>
          </a:lstStyle>
          <a:p>
            <a:endParaRPr lang="en-US" altLang="zh-CN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base">
              <a:spcBef>
                <a:spcPct val="0"/>
              </a:spcBef>
              <a:spcAft>
                <a:spcPct val="0"/>
              </a:spcAft>
              <a:defRPr kumimoji="1" sz="1200">
                <a:latin typeface="Times New Roman" pitchFamily="18" charset="0"/>
                <a:ea typeface="楷体_GB2312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5632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 sz="1200">
                <a:latin typeface="Times New Roman" pitchFamily="18" charset="0"/>
                <a:ea typeface="楷体_GB2312" pitchFamily="49" charset="-122"/>
              </a:defRPr>
            </a:lvl1pPr>
          </a:lstStyle>
          <a:p>
            <a:endParaRPr lang="en-US" altLang="zh-CN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base">
              <a:spcBef>
                <a:spcPct val="0"/>
              </a:spcBef>
              <a:spcAft>
                <a:spcPct val="0"/>
              </a:spcAft>
              <a:defRPr kumimoji="1" sz="1200">
                <a:latin typeface="Times New Roman" pitchFamily="18" charset="0"/>
                <a:ea typeface="楷体_GB2312" pitchFamily="49" charset="-122"/>
              </a:defRPr>
            </a:lvl1pPr>
          </a:lstStyle>
          <a:p>
            <a:fld id="{2A92215A-4F3A-4968-9A29-340D2B390CB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A1AAB6-81B5-4898-8AC6-83C14AFD186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EE1960-6130-4916-B553-75F149B6BE92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5A50EF-30E1-4776-B21C-140B751CFF9A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56BFFD3-33D3-4970-BBEE-C6915C7B380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8DC7536-3275-4EE5-A281-B98433C39C4C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zo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BE42847-651E-4440-9E7C-179F5691792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zo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0AB9F2B-8C8B-4BB1-B15C-8FB50162F3D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5BF9B5-7A71-4B31-8B83-9768BEA11D6C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A4548B-2323-4B7F-9B34-1C8B49F6479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9DB99A-242A-4F5A-8DE7-03F696CAE09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A052EA-3C4F-48A5-9659-F0A4E38C78C2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F45B42-E45A-46BC-91A8-B0F167658C6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BEFDCC-871A-4C74-BDA5-C15BC2080EAD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05B604-204E-496E-83E5-49B912D91C3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216543-F428-44B6-B0F0-2D7390C3E302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 sz="1400"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kumimoji="1" sz="1400">
                <a:latin typeface="+mn-lt"/>
                <a:ea typeface="+mn-ea"/>
              </a:defRPr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base">
              <a:spcBef>
                <a:spcPct val="0"/>
              </a:spcBef>
              <a:spcAft>
                <a:spcPct val="0"/>
              </a:spcAft>
              <a:defRPr kumimoji="1" sz="1400">
                <a:latin typeface="+mn-lt"/>
                <a:ea typeface="+mn-ea"/>
              </a:defRPr>
            </a:lvl1pPr>
          </a:lstStyle>
          <a:p>
            <a:fld id="{5AE45669-0FC5-404B-B5DD-F9F818E6F03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>
    <p:zoom/>
  </p:transition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slide" Target="slide7.xml"/><Relationship Id="rId5" Type="http://schemas.openxmlformats.org/officeDocument/2006/relationships/slide" Target="slide2.xml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3.bin"/><Relationship Id="rId3" Type="http://schemas.openxmlformats.org/officeDocument/2006/relationships/oleObject" Target="../embeddings/oleObject98.bin"/><Relationship Id="rId7" Type="http://schemas.openxmlformats.org/officeDocument/2006/relationships/oleObject" Target="../embeddings/oleObject10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01.bin"/><Relationship Id="rId5" Type="http://schemas.openxmlformats.org/officeDocument/2006/relationships/oleObject" Target="../embeddings/oleObject100.bin"/><Relationship Id="rId4" Type="http://schemas.openxmlformats.org/officeDocument/2006/relationships/oleObject" Target="../embeddings/oleObject99.bin"/><Relationship Id="rId9" Type="http://schemas.openxmlformats.org/officeDocument/2006/relationships/oleObject" Target="../embeddings/oleObject104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0.bin"/><Relationship Id="rId3" Type="http://schemas.openxmlformats.org/officeDocument/2006/relationships/oleObject" Target="../embeddings/oleObject105.bin"/><Relationship Id="rId7" Type="http://schemas.openxmlformats.org/officeDocument/2006/relationships/oleObject" Target="../embeddings/oleObject10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08.bin"/><Relationship Id="rId5" Type="http://schemas.openxmlformats.org/officeDocument/2006/relationships/oleObject" Target="../embeddings/oleObject107.bin"/><Relationship Id="rId4" Type="http://schemas.openxmlformats.org/officeDocument/2006/relationships/oleObject" Target="../embeddings/oleObject106.bin"/><Relationship Id="rId9" Type="http://schemas.openxmlformats.org/officeDocument/2006/relationships/oleObject" Target="../embeddings/oleObject111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7.bin"/><Relationship Id="rId3" Type="http://schemas.openxmlformats.org/officeDocument/2006/relationships/oleObject" Target="../embeddings/oleObject112.bin"/><Relationship Id="rId7" Type="http://schemas.openxmlformats.org/officeDocument/2006/relationships/oleObject" Target="../embeddings/oleObject11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15.bin"/><Relationship Id="rId5" Type="http://schemas.openxmlformats.org/officeDocument/2006/relationships/oleObject" Target="../embeddings/oleObject114.bin"/><Relationship Id="rId10" Type="http://schemas.openxmlformats.org/officeDocument/2006/relationships/oleObject" Target="../embeddings/oleObject119.bin"/><Relationship Id="rId4" Type="http://schemas.openxmlformats.org/officeDocument/2006/relationships/oleObject" Target="../embeddings/oleObject113.bin"/><Relationship Id="rId9" Type="http://schemas.openxmlformats.org/officeDocument/2006/relationships/oleObject" Target="../embeddings/oleObject118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5.bin"/><Relationship Id="rId13" Type="http://schemas.openxmlformats.org/officeDocument/2006/relationships/oleObject" Target="../embeddings/oleObject130.bin"/><Relationship Id="rId3" Type="http://schemas.openxmlformats.org/officeDocument/2006/relationships/oleObject" Target="../embeddings/oleObject120.bin"/><Relationship Id="rId7" Type="http://schemas.openxmlformats.org/officeDocument/2006/relationships/oleObject" Target="../embeddings/oleObject124.bin"/><Relationship Id="rId12" Type="http://schemas.openxmlformats.org/officeDocument/2006/relationships/oleObject" Target="../embeddings/oleObject12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23.bin"/><Relationship Id="rId11" Type="http://schemas.openxmlformats.org/officeDocument/2006/relationships/oleObject" Target="../embeddings/oleObject128.bin"/><Relationship Id="rId5" Type="http://schemas.openxmlformats.org/officeDocument/2006/relationships/oleObject" Target="../embeddings/oleObject122.bin"/><Relationship Id="rId10" Type="http://schemas.openxmlformats.org/officeDocument/2006/relationships/oleObject" Target="../embeddings/oleObject127.bin"/><Relationship Id="rId4" Type="http://schemas.openxmlformats.org/officeDocument/2006/relationships/oleObject" Target="../embeddings/oleObject121.bin"/><Relationship Id="rId9" Type="http://schemas.openxmlformats.org/officeDocument/2006/relationships/oleObject" Target="../embeddings/oleObject126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6.bin"/><Relationship Id="rId3" Type="http://schemas.openxmlformats.org/officeDocument/2006/relationships/oleObject" Target="../embeddings/oleObject131.bin"/><Relationship Id="rId7" Type="http://schemas.openxmlformats.org/officeDocument/2006/relationships/oleObject" Target="../embeddings/oleObject13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34.bin"/><Relationship Id="rId5" Type="http://schemas.openxmlformats.org/officeDocument/2006/relationships/oleObject" Target="../embeddings/oleObject133.bin"/><Relationship Id="rId4" Type="http://schemas.openxmlformats.org/officeDocument/2006/relationships/oleObject" Target="../embeddings/oleObject132.bin"/><Relationship Id="rId9" Type="http://schemas.openxmlformats.org/officeDocument/2006/relationships/oleObject" Target="../embeddings/oleObject137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3.bin"/><Relationship Id="rId3" Type="http://schemas.openxmlformats.org/officeDocument/2006/relationships/oleObject" Target="../embeddings/oleObject138.bin"/><Relationship Id="rId7" Type="http://schemas.openxmlformats.org/officeDocument/2006/relationships/oleObject" Target="../embeddings/oleObject142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141.bin"/><Relationship Id="rId5" Type="http://schemas.openxmlformats.org/officeDocument/2006/relationships/oleObject" Target="../embeddings/oleObject140.bin"/><Relationship Id="rId4" Type="http://schemas.openxmlformats.org/officeDocument/2006/relationships/oleObject" Target="../embeddings/oleObject139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9.bin"/><Relationship Id="rId3" Type="http://schemas.openxmlformats.org/officeDocument/2006/relationships/oleObject" Target="../embeddings/oleObject144.bin"/><Relationship Id="rId7" Type="http://schemas.openxmlformats.org/officeDocument/2006/relationships/oleObject" Target="../embeddings/oleObject148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147.bin"/><Relationship Id="rId5" Type="http://schemas.openxmlformats.org/officeDocument/2006/relationships/oleObject" Target="../embeddings/oleObject146.bin"/><Relationship Id="rId4" Type="http://schemas.openxmlformats.org/officeDocument/2006/relationships/oleObject" Target="../embeddings/oleObject145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5.bin"/><Relationship Id="rId3" Type="http://schemas.openxmlformats.org/officeDocument/2006/relationships/oleObject" Target="../embeddings/oleObject150.bin"/><Relationship Id="rId7" Type="http://schemas.openxmlformats.org/officeDocument/2006/relationships/oleObject" Target="../embeddings/oleObject15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153.bin"/><Relationship Id="rId11" Type="http://schemas.openxmlformats.org/officeDocument/2006/relationships/oleObject" Target="../embeddings/oleObject158.bin"/><Relationship Id="rId5" Type="http://schemas.openxmlformats.org/officeDocument/2006/relationships/oleObject" Target="../embeddings/oleObject152.bin"/><Relationship Id="rId10" Type="http://schemas.openxmlformats.org/officeDocument/2006/relationships/oleObject" Target="../embeddings/oleObject157.bin"/><Relationship Id="rId4" Type="http://schemas.openxmlformats.org/officeDocument/2006/relationships/oleObject" Target="../embeddings/oleObject151.bin"/><Relationship Id="rId9" Type="http://schemas.openxmlformats.org/officeDocument/2006/relationships/oleObject" Target="../embeddings/oleObject156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9.bin"/><Relationship Id="rId7" Type="http://schemas.openxmlformats.org/officeDocument/2006/relationships/oleObject" Target="../embeddings/oleObject16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162.bin"/><Relationship Id="rId5" Type="http://schemas.openxmlformats.org/officeDocument/2006/relationships/oleObject" Target="../embeddings/oleObject161.bin"/><Relationship Id="rId4" Type="http://schemas.openxmlformats.org/officeDocument/2006/relationships/oleObject" Target="../embeddings/oleObject160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9.bin"/><Relationship Id="rId13" Type="http://schemas.openxmlformats.org/officeDocument/2006/relationships/oleObject" Target="../embeddings/oleObject174.bin"/><Relationship Id="rId3" Type="http://schemas.openxmlformats.org/officeDocument/2006/relationships/oleObject" Target="../embeddings/oleObject164.bin"/><Relationship Id="rId7" Type="http://schemas.openxmlformats.org/officeDocument/2006/relationships/oleObject" Target="../embeddings/oleObject168.bin"/><Relationship Id="rId12" Type="http://schemas.openxmlformats.org/officeDocument/2006/relationships/oleObject" Target="../embeddings/oleObject17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67.bin"/><Relationship Id="rId11" Type="http://schemas.openxmlformats.org/officeDocument/2006/relationships/oleObject" Target="../embeddings/oleObject172.bin"/><Relationship Id="rId5" Type="http://schemas.openxmlformats.org/officeDocument/2006/relationships/oleObject" Target="../embeddings/oleObject166.bin"/><Relationship Id="rId10" Type="http://schemas.openxmlformats.org/officeDocument/2006/relationships/oleObject" Target="../embeddings/oleObject171.bin"/><Relationship Id="rId4" Type="http://schemas.openxmlformats.org/officeDocument/2006/relationships/oleObject" Target="../embeddings/oleObject165.bin"/><Relationship Id="rId9" Type="http://schemas.openxmlformats.org/officeDocument/2006/relationships/oleObject" Target="../embeddings/oleObject170.bin"/><Relationship Id="rId14" Type="http://schemas.openxmlformats.org/officeDocument/2006/relationships/oleObject" Target="../embeddings/oleObject175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12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4.bin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8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6.bin"/><Relationship Id="rId7" Type="http://schemas.openxmlformats.org/officeDocument/2006/relationships/oleObject" Target="../embeddings/oleObject18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179.bin"/><Relationship Id="rId5" Type="http://schemas.openxmlformats.org/officeDocument/2006/relationships/oleObject" Target="../embeddings/oleObject178.bin"/><Relationship Id="rId4" Type="http://schemas.openxmlformats.org/officeDocument/2006/relationships/oleObject" Target="../embeddings/oleObject177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6.bin"/><Relationship Id="rId3" Type="http://schemas.openxmlformats.org/officeDocument/2006/relationships/oleObject" Target="../embeddings/oleObject181.bin"/><Relationship Id="rId7" Type="http://schemas.openxmlformats.org/officeDocument/2006/relationships/oleObject" Target="../embeddings/oleObject18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184.bin"/><Relationship Id="rId5" Type="http://schemas.openxmlformats.org/officeDocument/2006/relationships/oleObject" Target="../embeddings/oleObject183.bin"/><Relationship Id="rId10" Type="http://schemas.openxmlformats.org/officeDocument/2006/relationships/oleObject" Target="../embeddings/oleObject188.bin"/><Relationship Id="rId4" Type="http://schemas.openxmlformats.org/officeDocument/2006/relationships/oleObject" Target="../embeddings/oleObject182.bin"/><Relationship Id="rId9" Type="http://schemas.openxmlformats.org/officeDocument/2006/relationships/oleObject" Target="../embeddings/oleObject187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4.bin"/><Relationship Id="rId3" Type="http://schemas.openxmlformats.org/officeDocument/2006/relationships/oleObject" Target="../embeddings/oleObject189.bin"/><Relationship Id="rId7" Type="http://schemas.openxmlformats.org/officeDocument/2006/relationships/oleObject" Target="../embeddings/oleObject193.bin"/><Relationship Id="rId12" Type="http://schemas.openxmlformats.org/officeDocument/2006/relationships/oleObject" Target="../embeddings/oleObject19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192.bin"/><Relationship Id="rId11" Type="http://schemas.openxmlformats.org/officeDocument/2006/relationships/oleObject" Target="../embeddings/oleObject197.bin"/><Relationship Id="rId5" Type="http://schemas.openxmlformats.org/officeDocument/2006/relationships/oleObject" Target="../embeddings/oleObject191.bin"/><Relationship Id="rId10" Type="http://schemas.openxmlformats.org/officeDocument/2006/relationships/oleObject" Target="../embeddings/oleObject196.bin"/><Relationship Id="rId4" Type="http://schemas.openxmlformats.org/officeDocument/2006/relationships/oleObject" Target="../embeddings/oleObject190.bin"/><Relationship Id="rId9" Type="http://schemas.openxmlformats.org/officeDocument/2006/relationships/oleObject" Target="../embeddings/oleObject195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4.bin"/><Relationship Id="rId3" Type="http://schemas.openxmlformats.org/officeDocument/2006/relationships/oleObject" Target="../embeddings/oleObject199.bin"/><Relationship Id="rId7" Type="http://schemas.openxmlformats.org/officeDocument/2006/relationships/oleObject" Target="../embeddings/oleObject20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202.bin"/><Relationship Id="rId5" Type="http://schemas.openxmlformats.org/officeDocument/2006/relationships/oleObject" Target="../embeddings/oleObject201.bin"/><Relationship Id="rId10" Type="http://schemas.openxmlformats.org/officeDocument/2006/relationships/oleObject" Target="../embeddings/oleObject206.bin"/><Relationship Id="rId4" Type="http://schemas.openxmlformats.org/officeDocument/2006/relationships/oleObject" Target="../embeddings/oleObject200.bin"/><Relationship Id="rId9" Type="http://schemas.openxmlformats.org/officeDocument/2006/relationships/oleObject" Target="../embeddings/oleObject205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2.bin"/><Relationship Id="rId3" Type="http://schemas.openxmlformats.org/officeDocument/2006/relationships/oleObject" Target="../embeddings/oleObject207.bin"/><Relationship Id="rId7" Type="http://schemas.openxmlformats.org/officeDocument/2006/relationships/oleObject" Target="../embeddings/oleObject2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210.bin"/><Relationship Id="rId5" Type="http://schemas.openxmlformats.org/officeDocument/2006/relationships/oleObject" Target="../embeddings/oleObject209.bin"/><Relationship Id="rId4" Type="http://schemas.openxmlformats.org/officeDocument/2006/relationships/oleObject" Target="../embeddings/oleObject208.bin"/><Relationship Id="rId9" Type="http://schemas.openxmlformats.org/officeDocument/2006/relationships/oleObject" Target="../embeddings/oleObject213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4.bin"/><Relationship Id="rId7" Type="http://schemas.openxmlformats.org/officeDocument/2006/relationships/oleObject" Target="../embeddings/oleObject21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217.bin"/><Relationship Id="rId5" Type="http://schemas.openxmlformats.org/officeDocument/2006/relationships/oleObject" Target="../embeddings/oleObject216.bin"/><Relationship Id="rId4" Type="http://schemas.openxmlformats.org/officeDocument/2006/relationships/oleObject" Target="../embeddings/oleObject215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4.bin"/><Relationship Id="rId3" Type="http://schemas.openxmlformats.org/officeDocument/2006/relationships/oleObject" Target="../embeddings/oleObject219.bin"/><Relationship Id="rId7" Type="http://schemas.openxmlformats.org/officeDocument/2006/relationships/oleObject" Target="../embeddings/oleObject22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222.bin"/><Relationship Id="rId5" Type="http://schemas.openxmlformats.org/officeDocument/2006/relationships/oleObject" Target="../embeddings/oleObject221.bin"/><Relationship Id="rId4" Type="http://schemas.openxmlformats.org/officeDocument/2006/relationships/oleObject" Target="../embeddings/oleObject220.bin"/><Relationship Id="rId9" Type="http://schemas.openxmlformats.org/officeDocument/2006/relationships/oleObject" Target="../embeddings/oleObject225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1.bin"/><Relationship Id="rId3" Type="http://schemas.openxmlformats.org/officeDocument/2006/relationships/oleObject" Target="../embeddings/oleObject226.bin"/><Relationship Id="rId7" Type="http://schemas.openxmlformats.org/officeDocument/2006/relationships/oleObject" Target="../embeddings/oleObject230.bin"/><Relationship Id="rId12" Type="http://schemas.openxmlformats.org/officeDocument/2006/relationships/oleObject" Target="../embeddings/oleObject23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229.bin"/><Relationship Id="rId11" Type="http://schemas.openxmlformats.org/officeDocument/2006/relationships/oleObject" Target="../embeddings/oleObject234.bin"/><Relationship Id="rId5" Type="http://schemas.openxmlformats.org/officeDocument/2006/relationships/oleObject" Target="../embeddings/oleObject228.bin"/><Relationship Id="rId10" Type="http://schemas.openxmlformats.org/officeDocument/2006/relationships/oleObject" Target="../embeddings/oleObject233.bin"/><Relationship Id="rId4" Type="http://schemas.openxmlformats.org/officeDocument/2006/relationships/oleObject" Target="../embeddings/oleObject227.bin"/><Relationship Id="rId9" Type="http://schemas.openxmlformats.org/officeDocument/2006/relationships/oleObject" Target="../embeddings/oleObject232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1.bin"/><Relationship Id="rId3" Type="http://schemas.openxmlformats.org/officeDocument/2006/relationships/oleObject" Target="../embeddings/oleObject236.bin"/><Relationship Id="rId7" Type="http://schemas.openxmlformats.org/officeDocument/2006/relationships/oleObject" Target="../embeddings/oleObject2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239.bin"/><Relationship Id="rId5" Type="http://schemas.openxmlformats.org/officeDocument/2006/relationships/oleObject" Target="../embeddings/oleObject238.bin"/><Relationship Id="rId4" Type="http://schemas.openxmlformats.org/officeDocument/2006/relationships/oleObject" Target="../embeddings/oleObject237.bin"/><Relationship Id="rId9" Type="http://schemas.openxmlformats.org/officeDocument/2006/relationships/oleObject" Target="../embeddings/oleObject242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8.bin"/><Relationship Id="rId3" Type="http://schemas.openxmlformats.org/officeDocument/2006/relationships/oleObject" Target="../embeddings/oleObject243.bin"/><Relationship Id="rId7" Type="http://schemas.openxmlformats.org/officeDocument/2006/relationships/oleObject" Target="../embeddings/oleObject247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246.bin"/><Relationship Id="rId5" Type="http://schemas.openxmlformats.org/officeDocument/2006/relationships/oleObject" Target="../embeddings/oleObject245.bin"/><Relationship Id="rId4" Type="http://schemas.openxmlformats.org/officeDocument/2006/relationships/oleObject" Target="../embeddings/oleObject24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4.bin"/><Relationship Id="rId3" Type="http://schemas.openxmlformats.org/officeDocument/2006/relationships/oleObject" Target="../embeddings/oleObject249.bin"/><Relationship Id="rId7" Type="http://schemas.openxmlformats.org/officeDocument/2006/relationships/oleObject" Target="../embeddings/oleObject25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252.bin"/><Relationship Id="rId5" Type="http://schemas.openxmlformats.org/officeDocument/2006/relationships/oleObject" Target="../embeddings/oleObject251.bin"/><Relationship Id="rId4" Type="http://schemas.openxmlformats.org/officeDocument/2006/relationships/oleObject" Target="../embeddings/oleObject250.bin"/><Relationship Id="rId9" Type="http://schemas.openxmlformats.org/officeDocument/2006/relationships/oleObject" Target="../embeddings/oleObject255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6.bin"/><Relationship Id="rId7" Type="http://schemas.openxmlformats.org/officeDocument/2006/relationships/oleObject" Target="../embeddings/oleObject260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1.vml"/><Relationship Id="rId6" Type="http://schemas.openxmlformats.org/officeDocument/2006/relationships/oleObject" Target="../embeddings/oleObject259.bin"/><Relationship Id="rId5" Type="http://schemas.openxmlformats.org/officeDocument/2006/relationships/oleObject" Target="../embeddings/oleObject258.bin"/><Relationship Id="rId4" Type="http://schemas.openxmlformats.org/officeDocument/2006/relationships/oleObject" Target="../embeddings/oleObject257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6.bin"/><Relationship Id="rId3" Type="http://schemas.openxmlformats.org/officeDocument/2006/relationships/oleObject" Target="../embeddings/oleObject261.bin"/><Relationship Id="rId7" Type="http://schemas.openxmlformats.org/officeDocument/2006/relationships/oleObject" Target="../embeddings/oleObject26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2.vml"/><Relationship Id="rId6" Type="http://schemas.openxmlformats.org/officeDocument/2006/relationships/oleObject" Target="../embeddings/oleObject264.bin"/><Relationship Id="rId5" Type="http://schemas.openxmlformats.org/officeDocument/2006/relationships/oleObject" Target="../embeddings/oleObject263.bin"/><Relationship Id="rId4" Type="http://schemas.openxmlformats.org/officeDocument/2006/relationships/oleObject" Target="../embeddings/oleObject262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2.bin"/><Relationship Id="rId13" Type="http://schemas.openxmlformats.org/officeDocument/2006/relationships/oleObject" Target="../embeddings/oleObject277.bin"/><Relationship Id="rId3" Type="http://schemas.openxmlformats.org/officeDocument/2006/relationships/oleObject" Target="../embeddings/oleObject267.bin"/><Relationship Id="rId7" Type="http://schemas.openxmlformats.org/officeDocument/2006/relationships/oleObject" Target="../embeddings/oleObject271.bin"/><Relationship Id="rId12" Type="http://schemas.openxmlformats.org/officeDocument/2006/relationships/oleObject" Target="../embeddings/oleObject27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3.vml"/><Relationship Id="rId6" Type="http://schemas.openxmlformats.org/officeDocument/2006/relationships/oleObject" Target="../embeddings/oleObject270.bin"/><Relationship Id="rId11" Type="http://schemas.openxmlformats.org/officeDocument/2006/relationships/oleObject" Target="../embeddings/oleObject275.bin"/><Relationship Id="rId5" Type="http://schemas.openxmlformats.org/officeDocument/2006/relationships/oleObject" Target="../embeddings/oleObject269.bin"/><Relationship Id="rId10" Type="http://schemas.openxmlformats.org/officeDocument/2006/relationships/oleObject" Target="../embeddings/oleObject274.bin"/><Relationship Id="rId4" Type="http://schemas.openxmlformats.org/officeDocument/2006/relationships/oleObject" Target="../embeddings/oleObject268.bin"/><Relationship Id="rId9" Type="http://schemas.openxmlformats.org/officeDocument/2006/relationships/oleObject" Target="../embeddings/oleObject273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3.bin"/><Relationship Id="rId3" Type="http://schemas.openxmlformats.org/officeDocument/2006/relationships/oleObject" Target="../embeddings/oleObject278.bin"/><Relationship Id="rId7" Type="http://schemas.openxmlformats.org/officeDocument/2006/relationships/oleObject" Target="../embeddings/oleObject28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4.vml"/><Relationship Id="rId6" Type="http://schemas.openxmlformats.org/officeDocument/2006/relationships/oleObject" Target="../embeddings/oleObject281.bin"/><Relationship Id="rId5" Type="http://schemas.openxmlformats.org/officeDocument/2006/relationships/oleObject" Target="../embeddings/oleObject280.bin"/><Relationship Id="rId10" Type="http://schemas.openxmlformats.org/officeDocument/2006/relationships/oleObject" Target="../embeddings/oleObject285.bin"/><Relationship Id="rId4" Type="http://schemas.openxmlformats.org/officeDocument/2006/relationships/oleObject" Target="../embeddings/oleObject279.bin"/><Relationship Id="rId9" Type="http://schemas.openxmlformats.org/officeDocument/2006/relationships/oleObject" Target="../embeddings/oleObject284.bin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1.bin"/><Relationship Id="rId13" Type="http://schemas.openxmlformats.org/officeDocument/2006/relationships/oleObject" Target="../embeddings/oleObject296.bin"/><Relationship Id="rId3" Type="http://schemas.openxmlformats.org/officeDocument/2006/relationships/oleObject" Target="../embeddings/oleObject286.bin"/><Relationship Id="rId7" Type="http://schemas.openxmlformats.org/officeDocument/2006/relationships/oleObject" Target="../embeddings/oleObject290.bin"/><Relationship Id="rId12" Type="http://schemas.openxmlformats.org/officeDocument/2006/relationships/oleObject" Target="../embeddings/oleObject29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5.vml"/><Relationship Id="rId6" Type="http://schemas.openxmlformats.org/officeDocument/2006/relationships/oleObject" Target="../embeddings/oleObject289.bin"/><Relationship Id="rId11" Type="http://schemas.openxmlformats.org/officeDocument/2006/relationships/oleObject" Target="../embeddings/oleObject294.bin"/><Relationship Id="rId5" Type="http://schemas.openxmlformats.org/officeDocument/2006/relationships/oleObject" Target="../embeddings/oleObject288.bin"/><Relationship Id="rId15" Type="http://schemas.openxmlformats.org/officeDocument/2006/relationships/oleObject" Target="../embeddings/oleObject298.bin"/><Relationship Id="rId10" Type="http://schemas.openxmlformats.org/officeDocument/2006/relationships/oleObject" Target="../embeddings/oleObject293.bin"/><Relationship Id="rId4" Type="http://schemas.openxmlformats.org/officeDocument/2006/relationships/oleObject" Target="../embeddings/oleObject287.bin"/><Relationship Id="rId9" Type="http://schemas.openxmlformats.org/officeDocument/2006/relationships/oleObject" Target="../embeddings/oleObject292.bin"/><Relationship Id="rId14" Type="http://schemas.openxmlformats.org/officeDocument/2006/relationships/oleObject" Target="../embeddings/oleObject297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oleObject" Target="../embeddings/oleObject30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6.vml"/><Relationship Id="rId6" Type="http://schemas.openxmlformats.org/officeDocument/2006/relationships/oleObject" Target="../embeddings/oleObject301.bin"/><Relationship Id="rId5" Type="http://schemas.openxmlformats.org/officeDocument/2006/relationships/oleObject" Target="../embeddings/oleObject300.bin"/><Relationship Id="rId4" Type="http://schemas.openxmlformats.org/officeDocument/2006/relationships/oleObject" Target="../embeddings/oleObject299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8.bin"/><Relationship Id="rId3" Type="http://schemas.openxmlformats.org/officeDocument/2006/relationships/oleObject" Target="../embeddings/oleObject303.bin"/><Relationship Id="rId7" Type="http://schemas.openxmlformats.org/officeDocument/2006/relationships/oleObject" Target="../embeddings/oleObject30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7.vml"/><Relationship Id="rId6" Type="http://schemas.openxmlformats.org/officeDocument/2006/relationships/oleObject" Target="../embeddings/oleObject306.bin"/><Relationship Id="rId5" Type="http://schemas.openxmlformats.org/officeDocument/2006/relationships/oleObject" Target="../embeddings/oleObject305.bin"/><Relationship Id="rId10" Type="http://schemas.openxmlformats.org/officeDocument/2006/relationships/oleObject" Target="../embeddings/oleObject310.bin"/><Relationship Id="rId4" Type="http://schemas.openxmlformats.org/officeDocument/2006/relationships/oleObject" Target="../embeddings/oleObject304.bin"/><Relationship Id="rId9" Type="http://schemas.openxmlformats.org/officeDocument/2006/relationships/oleObject" Target="../embeddings/oleObject309.bin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6.bin"/><Relationship Id="rId3" Type="http://schemas.openxmlformats.org/officeDocument/2006/relationships/oleObject" Target="../embeddings/oleObject311.bin"/><Relationship Id="rId7" Type="http://schemas.openxmlformats.org/officeDocument/2006/relationships/oleObject" Target="../embeddings/oleObject315.bin"/><Relationship Id="rId12" Type="http://schemas.openxmlformats.org/officeDocument/2006/relationships/oleObject" Target="../embeddings/oleObject32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8.vml"/><Relationship Id="rId6" Type="http://schemas.openxmlformats.org/officeDocument/2006/relationships/oleObject" Target="../embeddings/oleObject314.bin"/><Relationship Id="rId11" Type="http://schemas.openxmlformats.org/officeDocument/2006/relationships/oleObject" Target="../embeddings/oleObject319.bin"/><Relationship Id="rId5" Type="http://schemas.openxmlformats.org/officeDocument/2006/relationships/oleObject" Target="../embeddings/oleObject313.bin"/><Relationship Id="rId10" Type="http://schemas.openxmlformats.org/officeDocument/2006/relationships/oleObject" Target="../embeddings/oleObject318.bin"/><Relationship Id="rId4" Type="http://schemas.openxmlformats.org/officeDocument/2006/relationships/oleObject" Target="../embeddings/oleObject312.bin"/><Relationship Id="rId9" Type="http://schemas.openxmlformats.org/officeDocument/2006/relationships/oleObject" Target="../embeddings/oleObject317.bin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6.bin"/><Relationship Id="rId3" Type="http://schemas.openxmlformats.org/officeDocument/2006/relationships/oleObject" Target="../embeddings/oleObject321.bin"/><Relationship Id="rId7" Type="http://schemas.openxmlformats.org/officeDocument/2006/relationships/oleObject" Target="../embeddings/oleObject32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9.vml"/><Relationship Id="rId6" Type="http://schemas.openxmlformats.org/officeDocument/2006/relationships/oleObject" Target="../embeddings/oleObject324.bin"/><Relationship Id="rId5" Type="http://schemas.openxmlformats.org/officeDocument/2006/relationships/oleObject" Target="../embeddings/oleObject323.bin"/><Relationship Id="rId10" Type="http://schemas.openxmlformats.org/officeDocument/2006/relationships/oleObject" Target="../embeddings/oleObject328.bin"/><Relationship Id="rId4" Type="http://schemas.openxmlformats.org/officeDocument/2006/relationships/oleObject" Target="../embeddings/oleObject322.bin"/><Relationship Id="rId9" Type="http://schemas.openxmlformats.org/officeDocument/2006/relationships/oleObject" Target="../embeddings/oleObject327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oleObject" Target="../embeddings/oleObject25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9.bin"/><Relationship Id="rId12" Type="http://schemas.openxmlformats.org/officeDocument/2006/relationships/oleObject" Target="../embeddings/oleObject24.bin"/><Relationship Id="rId17" Type="http://schemas.openxmlformats.org/officeDocument/2006/relationships/oleObject" Target="../embeddings/oleObject29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8.bin"/><Relationship Id="rId1" Type="http://schemas.openxmlformats.org/officeDocument/2006/relationships/vmlDrawing" Target="../drawings/vmlDrawing4.vml"/><Relationship Id="rId6" Type="http://schemas.openxmlformats.org/officeDocument/2006/relationships/slide" Target="slide3.xml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7.bin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7.bin"/><Relationship Id="rId9" Type="http://schemas.openxmlformats.org/officeDocument/2006/relationships/oleObject" Target="../embeddings/oleObject21.bin"/><Relationship Id="rId14" Type="http://schemas.openxmlformats.org/officeDocument/2006/relationships/oleObject" Target="../embeddings/oleObject26.bin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4.bin"/><Relationship Id="rId3" Type="http://schemas.openxmlformats.org/officeDocument/2006/relationships/oleObject" Target="../embeddings/oleObject329.bin"/><Relationship Id="rId7" Type="http://schemas.openxmlformats.org/officeDocument/2006/relationships/oleObject" Target="../embeddings/oleObject3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0.vml"/><Relationship Id="rId6" Type="http://schemas.openxmlformats.org/officeDocument/2006/relationships/oleObject" Target="../embeddings/oleObject332.bin"/><Relationship Id="rId5" Type="http://schemas.openxmlformats.org/officeDocument/2006/relationships/oleObject" Target="../embeddings/oleObject331.bin"/><Relationship Id="rId4" Type="http://schemas.openxmlformats.org/officeDocument/2006/relationships/oleObject" Target="../embeddings/oleObject330.bin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0.bin"/><Relationship Id="rId3" Type="http://schemas.openxmlformats.org/officeDocument/2006/relationships/oleObject" Target="../embeddings/oleObject335.bin"/><Relationship Id="rId7" Type="http://schemas.openxmlformats.org/officeDocument/2006/relationships/oleObject" Target="../embeddings/oleObject33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1.vml"/><Relationship Id="rId6" Type="http://schemas.openxmlformats.org/officeDocument/2006/relationships/oleObject" Target="../embeddings/oleObject338.bin"/><Relationship Id="rId5" Type="http://schemas.openxmlformats.org/officeDocument/2006/relationships/oleObject" Target="../embeddings/oleObject337.bin"/><Relationship Id="rId4" Type="http://schemas.openxmlformats.org/officeDocument/2006/relationships/oleObject" Target="../embeddings/oleObject336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13" Type="http://schemas.openxmlformats.org/officeDocument/2006/relationships/oleObject" Target="../embeddings/oleObject40.bin"/><Relationship Id="rId18" Type="http://schemas.openxmlformats.org/officeDocument/2006/relationships/oleObject" Target="../embeddings/oleObject45.bin"/><Relationship Id="rId3" Type="http://schemas.openxmlformats.org/officeDocument/2006/relationships/oleObject" Target="../embeddings/oleObject30.bin"/><Relationship Id="rId21" Type="http://schemas.openxmlformats.org/officeDocument/2006/relationships/oleObject" Target="../embeddings/oleObject48.bin"/><Relationship Id="rId7" Type="http://schemas.openxmlformats.org/officeDocument/2006/relationships/oleObject" Target="../embeddings/oleObject34.bin"/><Relationship Id="rId12" Type="http://schemas.openxmlformats.org/officeDocument/2006/relationships/oleObject" Target="../embeddings/oleObject39.bin"/><Relationship Id="rId17" Type="http://schemas.openxmlformats.org/officeDocument/2006/relationships/oleObject" Target="../embeddings/oleObject44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43.bin"/><Relationship Id="rId20" Type="http://schemas.openxmlformats.org/officeDocument/2006/relationships/oleObject" Target="../embeddings/oleObject47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3.bin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2.bin"/><Relationship Id="rId15" Type="http://schemas.openxmlformats.org/officeDocument/2006/relationships/oleObject" Target="../embeddings/oleObject42.bin"/><Relationship Id="rId10" Type="http://schemas.openxmlformats.org/officeDocument/2006/relationships/oleObject" Target="../embeddings/oleObject37.bin"/><Relationship Id="rId19" Type="http://schemas.openxmlformats.org/officeDocument/2006/relationships/oleObject" Target="../embeddings/oleObject46.bin"/><Relationship Id="rId4" Type="http://schemas.openxmlformats.org/officeDocument/2006/relationships/oleObject" Target="../embeddings/oleObject31.bin"/><Relationship Id="rId9" Type="http://schemas.openxmlformats.org/officeDocument/2006/relationships/oleObject" Target="../embeddings/oleObject36.bin"/><Relationship Id="rId14" Type="http://schemas.openxmlformats.org/officeDocument/2006/relationships/oleObject" Target="../embeddings/oleObject4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52.bin"/><Relationship Id="rId5" Type="http://schemas.openxmlformats.org/officeDocument/2006/relationships/oleObject" Target="../embeddings/oleObject51.bin"/><Relationship Id="rId10" Type="http://schemas.openxmlformats.org/officeDocument/2006/relationships/oleObject" Target="../embeddings/oleObject56.bin"/><Relationship Id="rId4" Type="http://schemas.openxmlformats.org/officeDocument/2006/relationships/oleObject" Target="../embeddings/oleObject50.bin"/><Relationship Id="rId9" Type="http://schemas.openxmlformats.org/officeDocument/2006/relationships/oleObject" Target="../embeddings/oleObject5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2.bin"/><Relationship Id="rId13" Type="http://schemas.openxmlformats.org/officeDocument/2006/relationships/oleObject" Target="../embeddings/oleObject67.bin"/><Relationship Id="rId18" Type="http://schemas.openxmlformats.org/officeDocument/2006/relationships/oleObject" Target="../embeddings/oleObject72.bin"/><Relationship Id="rId26" Type="http://schemas.openxmlformats.org/officeDocument/2006/relationships/oleObject" Target="../embeddings/oleObject80.bin"/><Relationship Id="rId3" Type="http://schemas.openxmlformats.org/officeDocument/2006/relationships/oleObject" Target="../embeddings/oleObject57.bin"/><Relationship Id="rId21" Type="http://schemas.openxmlformats.org/officeDocument/2006/relationships/oleObject" Target="../embeddings/oleObject75.bin"/><Relationship Id="rId7" Type="http://schemas.openxmlformats.org/officeDocument/2006/relationships/oleObject" Target="../embeddings/oleObject61.bin"/><Relationship Id="rId12" Type="http://schemas.openxmlformats.org/officeDocument/2006/relationships/oleObject" Target="../embeddings/oleObject66.bin"/><Relationship Id="rId17" Type="http://schemas.openxmlformats.org/officeDocument/2006/relationships/oleObject" Target="../embeddings/oleObject71.bin"/><Relationship Id="rId25" Type="http://schemas.openxmlformats.org/officeDocument/2006/relationships/oleObject" Target="../embeddings/oleObject79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70.bin"/><Relationship Id="rId20" Type="http://schemas.openxmlformats.org/officeDocument/2006/relationships/oleObject" Target="../embeddings/oleObject74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60.bin"/><Relationship Id="rId11" Type="http://schemas.openxmlformats.org/officeDocument/2006/relationships/oleObject" Target="../embeddings/oleObject65.bin"/><Relationship Id="rId24" Type="http://schemas.openxmlformats.org/officeDocument/2006/relationships/oleObject" Target="../embeddings/oleObject78.bin"/><Relationship Id="rId5" Type="http://schemas.openxmlformats.org/officeDocument/2006/relationships/oleObject" Target="../embeddings/oleObject59.bin"/><Relationship Id="rId15" Type="http://schemas.openxmlformats.org/officeDocument/2006/relationships/oleObject" Target="../embeddings/oleObject69.bin"/><Relationship Id="rId23" Type="http://schemas.openxmlformats.org/officeDocument/2006/relationships/oleObject" Target="../embeddings/oleObject77.bin"/><Relationship Id="rId10" Type="http://schemas.openxmlformats.org/officeDocument/2006/relationships/oleObject" Target="../embeddings/oleObject64.bin"/><Relationship Id="rId19" Type="http://schemas.openxmlformats.org/officeDocument/2006/relationships/oleObject" Target="../embeddings/oleObject73.bin"/><Relationship Id="rId4" Type="http://schemas.openxmlformats.org/officeDocument/2006/relationships/oleObject" Target="../embeddings/oleObject58.bin"/><Relationship Id="rId9" Type="http://schemas.openxmlformats.org/officeDocument/2006/relationships/oleObject" Target="../embeddings/oleObject63.bin"/><Relationship Id="rId14" Type="http://schemas.openxmlformats.org/officeDocument/2006/relationships/oleObject" Target="../embeddings/oleObject68.bin"/><Relationship Id="rId22" Type="http://schemas.openxmlformats.org/officeDocument/2006/relationships/oleObject" Target="../embeddings/oleObject76.bin"/><Relationship Id="rId27" Type="http://schemas.openxmlformats.org/officeDocument/2006/relationships/oleObject" Target="../embeddings/oleObject81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7.bin"/><Relationship Id="rId3" Type="http://schemas.openxmlformats.org/officeDocument/2006/relationships/oleObject" Target="../embeddings/oleObject82.bin"/><Relationship Id="rId7" Type="http://schemas.openxmlformats.org/officeDocument/2006/relationships/oleObject" Target="../embeddings/oleObject8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85.bin"/><Relationship Id="rId11" Type="http://schemas.openxmlformats.org/officeDocument/2006/relationships/oleObject" Target="../embeddings/oleObject90.bin"/><Relationship Id="rId5" Type="http://schemas.openxmlformats.org/officeDocument/2006/relationships/oleObject" Target="../embeddings/oleObject84.bin"/><Relationship Id="rId10" Type="http://schemas.openxmlformats.org/officeDocument/2006/relationships/oleObject" Target="../embeddings/oleObject89.bin"/><Relationship Id="rId4" Type="http://schemas.openxmlformats.org/officeDocument/2006/relationships/oleObject" Target="../embeddings/oleObject83.bin"/><Relationship Id="rId9" Type="http://schemas.openxmlformats.org/officeDocument/2006/relationships/oleObject" Target="../embeddings/oleObject88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6.bin"/><Relationship Id="rId3" Type="http://schemas.openxmlformats.org/officeDocument/2006/relationships/oleObject" Target="../embeddings/oleObject91.bin"/><Relationship Id="rId7" Type="http://schemas.openxmlformats.org/officeDocument/2006/relationships/oleObject" Target="../embeddings/oleObject9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94.bin"/><Relationship Id="rId5" Type="http://schemas.openxmlformats.org/officeDocument/2006/relationships/oleObject" Target="../embeddings/oleObject93.bin"/><Relationship Id="rId4" Type="http://schemas.openxmlformats.org/officeDocument/2006/relationships/oleObject" Target="../embeddings/oleObject92.bin"/><Relationship Id="rId9" Type="http://schemas.openxmlformats.org/officeDocument/2006/relationships/oleObject" Target="../embeddings/oleObject9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54" name="Rectangle 58"/>
          <p:cNvSpPr>
            <a:spLocks noChangeArrowheads="1"/>
          </p:cNvSpPr>
          <p:nvPr/>
        </p:nvSpPr>
        <p:spPr bwMode="auto">
          <a:xfrm>
            <a:off x="0" y="0"/>
            <a:ext cx="9144000" cy="2362200"/>
          </a:xfrm>
          <a:prstGeom prst="rect">
            <a:avLst/>
          </a:prstGeom>
          <a:gradFill rotWithShape="0">
            <a:gsLst>
              <a:gs pos="0">
                <a:srgbClr val="00009B"/>
              </a:gs>
              <a:gs pos="100000">
                <a:srgbClr val="0000FF"/>
              </a:gs>
            </a:gsLst>
            <a:lin ang="5400000" scaled="1"/>
          </a:gradFill>
          <a:ln w="38100" cmpd="dbl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graphicFrame>
        <p:nvGraphicFramePr>
          <p:cNvPr id="55355" name="Object 59"/>
          <p:cNvGraphicFramePr>
            <a:graphicFrameLocks noChangeAspect="1"/>
          </p:cNvGraphicFramePr>
          <p:nvPr/>
        </p:nvGraphicFramePr>
        <p:xfrm>
          <a:off x="152400" y="4724400"/>
          <a:ext cx="1590675" cy="1600200"/>
        </p:xfrm>
        <a:graphic>
          <a:graphicData uri="http://schemas.openxmlformats.org/presentationml/2006/ole">
            <p:oleObj spid="_x0000_s55355" name="BMP 图象" r:id="rId4" imgW="3390476" imgH="3409524" progId="Paint.Picture">
              <p:embed/>
            </p:oleObj>
          </a:graphicData>
        </a:graphic>
      </p:graphicFrame>
      <p:sp>
        <p:nvSpPr>
          <p:cNvPr id="55356" name="Text Box 60"/>
          <p:cNvSpPr txBox="1">
            <a:spLocks noChangeArrowheads="1"/>
          </p:cNvSpPr>
          <p:nvPr/>
        </p:nvSpPr>
        <p:spPr bwMode="auto">
          <a:xfrm>
            <a:off x="7467600" y="157163"/>
            <a:ext cx="1438275" cy="5286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lang="zh-CN" altLang="en-US" sz="2800">
                <a:latin typeface="Times New Roman" pitchFamily="18" charset="0"/>
                <a:ea typeface="楷体_GB2312" pitchFamily="49" charset="-122"/>
              </a:rPr>
              <a:t>第一章 </a:t>
            </a:r>
          </a:p>
        </p:txBody>
      </p:sp>
      <p:sp>
        <p:nvSpPr>
          <p:cNvPr id="55333" name="Text Box 37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2124075" y="2636838"/>
            <a:ext cx="5384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3200" b="1">
                <a:latin typeface="Times New Roman" pitchFamily="18" charset="0"/>
                <a:ea typeface="楷体_GB2312" pitchFamily="49" charset="-122"/>
              </a:rPr>
              <a:t>（一） 极限的四则运算法则  </a:t>
            </a:r>
          </a:p>
        </p:txBody>
      </p:sp>
      <p:sp>
        <p:nvSpPr>
          <p:cNvPr id="55334" name="Text Box 38">
            <a:hlinkClick r:id="rId6" action="ppaction://hlinksldjump"/>
          </p:cNvPr>
          <p:cNvSpPr txBox="1">
            <a:spLocks noChangeArrowheads="1"/>
          </p:cNvSpPr>
          <p:nvPr/>
        </p:nvSpPr>
        <p:spPr bwMode="auto">
          <a:xfrm>
            <a:off x="2124075" y="3573463"/>
            <a:ext cx="62007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3200" b="1">
                <a:latin typeface="Times New Roman" pitchFamily="18" charset="0"/>
                <a:ea typeface="楷体_GB2312" pitchFamily="49" charset="-122"/>
              </a:rPr>
              <a:t>（二） 复合函数的极限运算法则  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>
          <a:xfrm>
            <a:off x="1219200" y="304800"/>
            <a:ext cx="5008563" cy="1066800"/>
          </a:xfrm>
          <a:noFill/>
          <a:ln/>
        </p:spPr>
        <p:txBody>
          <a:bodyPr/>
          <a:lstStyle/>
          <a:p>
            <a:pPr algn="l"/>
            <a:r>
              <a:rPr lang="zh-CN" altLang="en-US" sz="4800">
                <a:ea typeface="华文行楷" pitchFamily="2" charset="-122"/>
              </a:rPr>
              <a:t>第二节     极    限</a:t>
            </a:r>
          </a:p>
        </p:txBody>
      </p:sp>
      <p:sp>
        <p:nvSpPr>
          <p:cNvPr id="55350" name="Text Box 54"/>
          <p:cNvSpPr txBox="1">
            <a:spLocks noChangeArrowheads="1"/>
          </p:cNvSpPr>
          <p:nvPr/>
        </p:nvSpPr>
        <p:spPr bwMode="auto">
          <a:xfrm>
            <a:off x="2484438" y="1557338"/>
            <a:ext cx="46545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4400">
                <a:solidFill>
                  <a:schemeClr val="tx2"/>
                </a:solidFill>
                <a:latin typeface="Times New Roman" pitchFamily="18" charset="0"/>
                <a:ea typeface="华文行楷" pitchFamily="2" charset="-122"/>
              </a:rPr>
              <a:t>四、极限运算法则</a:t>
            </a:r>
          </a:p>
        </p:txBody>
      </p:sp>
    </p:spTree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8242" name="Object 2"/>
          <p:cNvGraphicFramePr>
            <a:graphicFrameLocks noChangeAspect="1"/>
          </p:cNvGraphicFramePr>
          <p:nvPr>
            <p:ph/>
          </p:nvPr>
        </p:nvGraphicFramePr>
        <p:xfrm>
          <a:off x="395288" y="260350"/>
          <a:ext cx="8424862" cy="963613"/>
        </p:xfrm>
        <a:graphic>
          <a:graphicData uri="http://schemas.openxmlformats.org/presentationml/2006/ole">
            <p:oleObj spid="_x0000_s138242" name="公式" r:id="rId3" imgW="3441700" imgH="393700" progId="Equation.3">
              <p:embed/>
            </p:oleObj>
          </a:graphicData>
        </a:graphic>
      </p:graphicFrame>
      <p:graphicFrame>
        <p:nvGraphicFramePr>
          <p:cNvPr id="138244" name="Object 4"/>
          <p:cNvGraphicFramePr>
            <a:graphicFrameLocks noChangeAspect="1"/>
          </p:cNvGraphicFramePr>
          <p:nvPr/>
        </p:nvGraphicFramePr>
        <p:xfrm>
          <a:off x="827088" y="1268413"/>
          <a:ext cx="4248150" cy="688975"/>
        </p:xfrm>
        <a:graphic>
          <a:graphicData uri="http://schemas.openxmlformats.org/presentationml/2006/ole">
            <p:oleObj spid="_x0000_s138244" name="公式" r:id="rId4" imgW="1752600" imgH="292100" progId="Equation.3">
              <p:embed/>
            </p:oleObj>
          </a:graphicData>
        </a:graphic>
      </p:graphicFrame>
      <p:graphicFrame>
        <p:nvGraphicFramePr>
          <p:cNvPr id="138249" name="Object 9"/>
          <p:cNvGraphicFramePr>
            <a:graphicFrameLocks noChangeAspect="1"/>
          </p:cNvGraphicFramePr>
          <p:nvPr/>
        </p:nvGraphicFramePr>
        <p:xfrm>
          <a:off x="1258888" y="3644900"/>
          <a:ext cx="2736850" cy="955675"/>
        </p:xfrm>
        <a:graphic>
          <a:graphicData uri="http://schemas.openxmlformats.org/presentationml/2006/ole">
            <p:oleObj spid="_x0000_s138249" name="公式" r:id="rId5" imgW="952087" imgH="393529" progId="Equation.3">
              <p:embed/>
            </p:oleObj>
          </a:graphicData>
        </a:graphic>
      </p:graphicFrame>
      <p:graphicFrame>
        <p:nvGraphicFramePr>
          <p:cNvPr id="138250" name="Object 10"/>
          <p:cNvGraphicFramePr>
            <a:graphicFrameLocks noChangeAspect="1"/>
          </p:cNvGraphicFramePr>
          <p:nvPr/>
        </p:nvGraphicFramePr>
        <p:xfrm>
          <a:off x="3851275" y="3644900"/>
          <a:ext cx="2016125" cy="1220788"/>
        </p:xfrm>
        <a:graphic>
          <a:graphicData uri="http://schemas.openxmlformats.org/presentationml/2006/ole">
            <p:oleObj spid="_x0000_s138250" name="公式" r:id="rId6" imgW="799753" imgH="495085" progId="Equation.3">
              <p:embed/>
            </p:oleObj>
          </a:graphicData>
        </a:graphic>
      </p:graphicFrame>
      <p:graphicFrame>
        <p:nvGraphicFramePr>
          <p:cNvPr id="138251" name="Object 11"/>
          <p:cNvGraphicFramePr>
            <a:graphicFrameLocks noChangeAspect="1"/>
          </p:cNvGraphicFramePr>
          <p:nvPr/>
        </p:nvGraphicFramePr>
        <p:xfrm>
          <a:off x="5867400" y="3716338"/>
          <a:ext cx="1535113" cy="863600"/>
        </p:xfrm>
        <a:graphic>
          <a:graphicData uri="http://schemas.openxmlformats.org/presentationml/2006/ole">
            <p:oleObj spid="_x0000_s138251" name="公式" r:id="rId7" imgW="685800" imgH="393700" progId="Equation.3">
              <p:embed/>
            </p:oleObj>
          </a:graphicData>
        </a:graphic>
      </p:graphicFrame>
      <p:sp>
        <p:nvSpPr>
          <p:cNvPr id="138255" name="AutoShape 1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948488" y="6453188"/>
            <a:ext cx="360362" cy="215900"/>
          </a:xfrm>
          <a:prstGeom prst="actionButtonBackPrevious">
            <a:avLst/>
          </a:prstGeom>
          <a:solidFill>
            <a:srgbClr val="FFCC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38256" name="AutoShape 1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56550" y="6453188"/>
            <a:ext cx="360363" cy="215900"/>
          </a:xfrm>
          <a:prstGeom prst="actionButtonForwardNext">
            <a:avLst/>
          </a:prstGeom>
          <a:solidFill>
            <a:srgbClr val="FFCC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graphicFrame>
        <p:nvGraphicFramePr>
          <p:cNvPr id="138257" name="Object 17"/>
          <p:cNvGraphicFramePr>
            <a:graphicFrameLocks noChangeAspect="1"/>
          </p:cNvGraphicFramePr>
          <p:nvPr/>
        </p:nvGraphicFramePr>
        <p:xfrm>
          <a:off x="2051050" y="1989138"/>
          <a:ext cx="4371975" cy="688975"/>
        </p:xfrm>
        <a:graphic>
          <a:graphicData uri="http://schemas.openxmlformats.org/presentationml/2006/ole">
            <p:oleObj spid="_x0000_s138257" name="公式" r:id="rId8" imgW="1803400" imgH="292100" progId="Equation.3">
              <p:embed/>
            </p:oleObj>
          </a:graphicData>
        </a:graphic>
      </p:graphicFrame>
      <p:graphicFrame>
        <p:nvGraphicFramePr>
          <p:cNvPr id="138258" name="Object 18"/>
          <p:cNvGraphicFramePr>
            <a:graphicFrameLocks noChangeAspect="1"/>
          </p:cNvGraphicFramePr>
          <p:nvPr/>
        </p:nvGraphicFramePr>
        <p:xfrm>
          <a:off x="2051050" y="2781300"/>
          <a:ext cx="4111625" cy="528638"/>
        </p:xfrm>
        <a:graphic>
          <a:graphicData uri="http://schemas.openxmlformats.org/presentationml/2006/ole">
            <p:oleObj spid="_x0000_s138258" name="公式" r:id="rId9" imgW="1333500" imgH="203200" progId="Equation.3">
              <p:embed/>
            </p:oleObj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8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8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8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38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38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38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9266" name="Object 2"/>
          <p:cNvGraphicFramePr>
            <a:graphicFrameLocks noChangeAspect="1"/>
          </p:cNvGraphicFramePr>
          <p:nvPr>
            <p:ph/>
          </p:nvPr>
        </p:nvGraphicFramePr>
        <p:xfrm>
          <a:off x="323850" y="338138"/>
          <a:ext cx="8135938" cy="946150"/>
        </p:xfrm>
        <a:graphic>
          <a:graphicData uri="http://schemas.openxmlformats.org/presentationml/2006/ole">
            <p:oleObj spid="_x0000_s139266" name="公式" r:id="rId3" imgW="3606800" imgH="419100" progId="Equation.3">
              <p:embed/>
            </p:oleObj>
          </a:graphicData>
        </a:graphic>
      </p:graphicFrame>
      <p:graphicFrame>
        <p:nvGraphicFramePr>
          <p:cNvPr id="139267" name="Object 3"/>
          <p:cNvGraphicFramePr>
            <a:graphicFrameLocks noChangeAspect="1"/>
          </p:cNvGraphicFramePr>
          <p:nvPr/>
        </p:nvGraphicFramePr>
        <p:xfrm>
          <a:off x="1238250" y="1628775"/>
          <a:ext cx="3571875" cy="688975"/>
        </p:xfrm>
        <a:graphic>
          <a:graphicData uri="http://schemas.openxmlformats.org/presentationml/2006/ole">
            <p:oleObj spid="_x0000_s139267" name="公式" r:id="rId4" imgW="1473200" imgH="292100" progId="Equation.3">
              <p:embed/>
            </p:oleObj>
          </a:graphicData>
        </a:graphic>
      </p:graphicFrame>
      <p:graphicFrame>
        <p:nvGraphicFramePr>
          <p:cNvPr id="139268" name="Object 4"/>
          <p:cNvGraphicFramePr>
            <a:graphicFrameLocks noChangeAspect="1"/>
          </p:cNvGraphicFramePr>
          <p:nvPr/>
        </p:nvGraphicFramePr>
        <p:xfrm>
          <a:off x="827088" y="4005263"/>
          <a:ext cx="3103562" cy="911225"/>
        </p:xfrm>
        <a:graphic>
          <a:graphicData uri="http://schemas.openxmlformats.org/presentationml/2006/ole">
            <p:oleObj spid="_x0000_s139268" name="公式" r:id="rId5" imgW="1206500" imgH="419100" progId="Equation.3">
              <p:embed/>
            </p:oleObj>
          </a:graphicData>
        </a:graphic>
      </p:graphicFrame>
      <p:graphicFrame>
        <p:nvGraphicFramePr>
          <p:cNvPr id="139270" name="Object 6"/>
          <p:cNvGraphicFramePr>
            <a:graphicFrameLocks noChangeAspect="1"/>
          </p:cNvGraphicFramePr>
          <p:nvPr/>
        </p:nvGraphicFramePr>
        <p:xfrm>
          <a:off x="3851275" y="5229225"/>
          <a:ext cx="3440113" cy="974725"/>
        </p:xfrm>
        <a:graphic>
          <a:graphicData uri="http://schemas.openxmlformats.org/presentationml/2006/ole">
            <p:oleObj spid="_x0000_s139270" name="公式" r:id="rId6" imgW="1536033" imgH="444307" progId="Equation.3">
              <p:embed/>
            </p:oleObj>
          </a:graphicData>
        </a:graphic>
      </p:graphicFrame>
      <p:sp>
        <p:nvSpPr>
          <p:cNvPr id="139274" name="AutoShape 10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948488" y="6453188"/>
            <a:ext cx="360362" cy="215900"/>
          </a:xfrm>
          <a:prstGeom prst="actionButtonBackPrevious">
            <a:avLst/>
          </a:prstGeom>
          <a:solidFill>
            <a:srgbClr val="FFCC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39275" name="AutoShape 1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56550" y="6453188"/>
            <a:ext cx="360363" cy="215900"/>
          </a:xfrm>
          <a:prstGeom prst="actionButtonForwardNext">
            <a:avLst/>
          </a:prstGeom>
          <a:solidFill>
            <a:srgbClr val="FFCC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graphicFrame>
        <p:nvGraphicFramePr>
          <p:cNvPr id="139276" name="Object 12"/>
          <p:cNvGraphicFramePr>
            <a:graphicFrameLocks noChangeAspect="1"/>
          </p:cNvGraphicFramePr>
          <p:nvPr/>
        </p:nvGraphicFramePr>
        <p:xfrm>
          <a:off x="2268538" y="2420938"/>
          <a:ext cx="3744912" cy="687387"/>
        </p:xfrm>
        <a:graphic>
          <a:graphicData uri="http://schemas.openxmlformats.org/presentationml/2006/ole">
            <p:oleObj spid="_x0000_s139276" name="公式" r:id="rId7" imgW="1548728" imgH="291973" progId="Equation.3">
              <p:embed/>
            </p:oleObj>
          </a:graphicData>
        </a:graphic>
      </p:graphicFrame>
      <p:graphicFrame>
        <p:nvGraphicFramePr>
          <p:cNvPr id="139277" name="Object 13"/>
          <p:cNvGraphicFramePr>
            <a:graphicFrameLocks noChangeAspect="1"/>
          </p:cNvGraphicFramePr>
          <p:nvPr/>
        </p:nvGraphicFramePr>
        <p:xfrm>
          <a:off x="2268538" y="3357563"/>
          <a:ext cx="2520950" cy="431800"/>
        </p:xfrm>
        <a:graphic>
          <a:graphicData uri="http://schemas.openxmlformats.org/presentationml/2006/ole">
            <p:oleObj spid="_x0000_s139277" name="公式" r:id="rId8" imgW="875920" imgH="177723" progId="Equation.3">
              <p:embed/>
            </p:oleObj>
          </a:graphicData>
        </a:graphic>
      </p:graphicFrame>
      <p:graphicFrame>
        <p:nvGraphicFramePr>
          <p:cNvPr id="139278" name="Object 14"/>
          <p:cNvGraphicFramePr>
            <a:graphicFrameLocks noChangeAspect="1"/>
          </p:cNvGraphicFramePr>
          <p:nvPr/>
        </p:nvGraphicFramePr>
        <p:xfrm>
          <a:off x="3924300" y="3860800"/>
          <a:ext cx="2971800" cy="1270000"/>
        </p:xfrm>
        <a:graphic>
          <a:graphicData uri="http://schemas.openxmlformats.org/presentationml/2006/ole">
            <p:oleObj spid="_x0000_s139278" name="公式" r:id="rId9" imgW="1155199" imgH="583947" progId="Equation.3">
              <p:embed/>
            </p:oleObj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9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9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9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39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39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3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4694" name="Object 6"/>
          <p:cNvGraphicFramePr>
            <a:graphicFrameLocks noChangeAspect="1"/>
          </p:cNvGraphicFramePr>
          <p:nvPr>
            <p:ph/>
          </p:nvPr>
        </p:nvGraphicFramePr>
        <p:xfrm>
          <a:off x="611188" y="225425"/>
          <a:ext cx="6840537" cy="935038"/>
        </p:xfrm>
        <a:graphic>
          <a:graphicData uri="http://schemas.openxmlformats.org/presentationml/2006/ole">
            <p:oleObj spid="_x0000_s114694" name="公式" r:id="rId3" imgW="2933700" imgH="419100" progId="Equation.3">
              <p:embed/>
            </p:oleObj>
          </a:graphicData>
        </a:graphic>
      </p:graphicFrame>
      <p:graphicFrame>
        <p:nvGraphicFramePr>
          <p:cNvPr id="114697" name="Object 9"/>
          <p:cNvGraphicFramePr>
            <a:graphicFrameLocks noChangeAspect="1"/>
          </p:cNvGraphicFramePr>
          <p:nvPr/>
        </p:nvGraphicFramePr>
        <p:xfrm>
          <a:off x="468313" y="1341438"/>
          <a:ext cx="8135937" cy="977900"/>
        </p:xfrm>
        <a:graphic>
          <a:graphicData uri="http://schemas.openxmlformats.org/presentationml/2006/ole">
            <p:oleObj spid="_x0000_s114697" name="公式" r:id="rId4" imgW="3149600" imgH="419100" progId="Equation.3">
              <p:embed/>
            </p:oleObj>
          </a:graphicData>
        </a:graphic>
      </p:graphicFrame>
      <p:graphicFrame>
        <p:nvGraphicFramePr>
          <p:cNvPr id="114700" name="Object 12"/>
          <p:cNvGraphicFramePr>
            <a:graphicFrameLocks noChangeAspect="1"/>
          </p:cNvGraphicFramePr>
          <p:nvPr/>
        </p:nvGraphicFramePr>
        <p:xfrm>
          <a:off x="1258888" y="2493963"/>
          <a:ext cx="5976937" cy="712787"/>
        </p:xfrm>
        <a:graphic>
          <a:graphicData uri="http://schemas.openxmlformats.org/presentationml/2006/ole">
            <p:oleObj spid="_x0000_s114700" name="公式" r:id="rId5" imgW="2070100" imgH="292100" progId="Equation.3">
              <p:embed/>
            </p:oleObj>
          </a:graphicData>
        </a:graphic>
      </p:graphicFrame>
      <p:graphicFrame>
        <p:nvGraphicFramePr>
          <p:cNvPr id="114703" name="Object 15"/>
          <p:cNvGraphicFramePr>
            <a:graphicFrameLocks noChangeAspect="1"/>
          </p:cNvGraphicFramePr>
          <p:nvPr/>
        </p:nvGraphicFramePr>
        <p:xfrm>
          <a:off x="1331913" y="3286125"/>
          <a:ext cx="2593975" cy="539750"/>
        </p:xfrm>
        <a:graphic>
          <a:graphicData uri="http://schemas.openxmlformats.org/presentationml/2006/ole">
            <p:oleObj spid="_x0000_s114703" name="公式" r:id="rId6" imgW="1002865" imgH="203112" progId="Equation.3">
              <p:embed/>
            </p:oleObj>
          </a:graphicData>
        </a:graphic>
      </p:graphicFrame>
      <p:graphicFrame>
        <p:nvGraphicFramePr>
          <p:cNvPr id="114706" name="Object 18"/>
          <p:cNvGraphicFramePr>
            <a:graphicFrameLocks noChangeAspect="1"/>
          </p:cNvGraphicFramePr>
          <p:nvPr/>
        </p:nvGraphicFramePr>
        <p:xfrm>
          <a:off x="4005263" y="3286125"/>
          <a:ext cx="1079500" cy="528638"/>
        </p:xfrm>
        <a:graphic>
          <a:graphicData uri="http://schemas.openxmlformats.org/presentationml/2006/ole">
            <p:oleObj spid="_x0000_s114706" name="公式" r:id="rId7" imgW="431613" imgH="203112" progId="Equation.3">
              <p:embed/>
            </p:oleObj>
          </a:graphicData>
        </a:graphic>
      </p:graphicFrame>
      <p:sp>
        <p:nvSpPr>
          <p:cNvPr id="114709" name="Text Box 21"/>
          <p:cNvSpPr txBox="1">
            <a:spLocks noChangeArrowheads="1"/>
          </p:cNvSpPr>
          <p:nvPr/>
        </p:nvSpPr>
        <p:spPr bwMode="auto">
          <a:xfrm>
            <a:off x="5302250" y="3286125"/>
            <a:ext cx="1079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于是</a:t>
            </a:r>
          </a:p>
        </p:txBody>
      </p:sp>
      <p:graphicFrame>
        <p:nvGraphicFramePr>
          <p:cNvPr id="114710" name="Object 22"/>
          <p:cNvGraphicFramePr>
            <a:graphicFrameLocks noChangeAspect="1"/>
          </p:cNvGraphicFramePr>
          <p:nvPr/>
        </p:nvGraphicFramePr>
        <p:xfrm>
          <a:off x="1116013" y="4078288"/>
          <a:ext cx="2608262" cy="968375"/>
        </p:xfrm>
        <a:graphic>
          <a:graphicData uri="http://schemas.openxmlformats.org/presentationml/2006/ole">
            <p:oleObj spid="_x0000_s114710" name="公式" r:id="rId8" imgW="1155700" imgH="419100" progId="Equation.3">
              <p:embed/>
            </p:oleObj>
          </a:graphicData>
        </a:graphic>
      </p:graphicFrame>
      <p:graphicFrame>
        <p:nvGraphicFramePr>
          <p:cNvPr id="114716" name="Object 28"/>
          <p:cNvGraphicFramePr>
            <a:graphicFrameLocks noChangeAspect="1"/>
          </p:cNvGraphicFramePr>
          <p:nvPr/>
        </p:nvGraphicFramePr>
        <p:xfrm>
          <a:off x="3708400" y="4149725"/>
          <a:ext cx="2625725" cy="920750"/>
        </p:xfrm>
        <a:graphic>
          <a:graphicData uri="http://schemas.openxmlformats.org/presentationml/2006/ole">
            <p:oleObj spid="_x0000_s114716" name="公式" r:id="rId9" imgW="1168400" imgH="419100" progId="Equation.3">
              <p:embed/>
            </p:oleObj>
          </a:graphicData>
        </a:graphic>
      </p:graphicFrame>
      <p:graphicFrame>
        <p:nvGraphicFramePr>
          <p:cNvPr id="114722" name="Object 34"/>
          <p:cNvGraphicFramePr>
            <a:graphicFrameLocks noChangeAspect="1"/>
          </p:cNvGraphicFramePr>
          <p:nvPr/>
        </p:nvGraphicFramePr>
        <p:xfrm>
          <a:off x="3751263" y="5332413"/>
          <a:ext cx="2217737" cy="865187"/>
        </p:xfrm>
        <a:graphic>
          <a:graphicData uri="http://schemas.openxmlformats.org/presentationml/2006/ole">
            <p:oleObj spid="_x0000_s114722" name="公式" r:id="rId10" imgW="990170" imgH="393529" progId="Equation.3">
              <p:embed/>
            </p:oleObj>
          </a:graphicData>
        </a:graphic>
      </p:graphicFrame>
      <p:sp>
        <p:nvSpPr>
          <p:cNvPr id="114732" name="AutoShape 4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948488" y="6453188"/>
            <a:ext cx="360362" cy="215900"/>
          </a:xfrm>
          <a:prstGeom prst="actionButtonBackPrevious">
            <a:avLst/>
          </a:prstGeom>
          <a:solidFill>
            <a:srgbClr val="FFCC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14733" name="AutoShape 4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56550" y="6453188"/>
            <a:ext cx="360363" cy="215900"/>
          </a:xfrm>
          <a:prstGeom prst="actionButtonForwardNext">
            <a:avLst/>
          </a:prstGeom>
          <a:solidFill>
            <a:srgbClr val="FFCC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4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4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4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4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4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14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14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14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70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0290" name="Object 2"/>
          <p:cNvGraphicFramePr>
            <a:graphicFrameLocks noChangeAspect="1"/>
          </p:cNvGraphicFramePr>
          <p:nvPr>
            <p:ph/>
          </p:nvPr>
        </p:nvGraphicFramePr>
        <p:xfrm>
          <a:off x="611188" y="192088"/>
          <a:ext cx="6005512" cy="922337"/>
        </p:xfrm>
        <a:graphic>
          <a:graphicData uri="http://schemas.openxmlformats.org/presentationml/2006/ole">
            <p:oleObj spid="_x0000_s140290" name="公式" r:id="rId3" imgW="2730500" imgH="419100" progId="Equation.3">
              <p:embed/>
            </p:oleObj>
          </a:graphicData>
        </a:graphic>
      </p:graphicFrame>
      <p:graphicFrame>
        <p:nvGraphicFramePr>
          <p:cNvPr id="140291" name="Object 3"/>
          <p:cNvGraphicFramePr>
            <a:graphicFrameLocks noChangeAspect="1"/>
          </p:cNvGraphicFramePr>
          <p:nvPr/>
        </p:nvGraphicFramePr>
        <p:xfrm>
          <a:off x="611188" y="1196975"/>
          <a:ext cx="7596187" cy="1008063"/>
        </p:xfrm>
        <a:graphic>
          <a:graphicData uri="http://schemas.openxmlformats.org/presentationml/2006/ole">
            <p:oleObj spid="_x0000_s140291" name="公式" r:id="rId4" imgW="2882900" imgH="393700" progId="Equation.3">
              <p:embed/>
            </p:oleObj>
          </a:graphicData>
        </a:graphic>
      </p:graphicFrame>
      <p:graphicFrame>
        <p:nvGraphicFramePr>
          <p:cNvPr id="140292" name="Object 4"/>
          <p:cNvGraphicFramePr>
            <a:graphicFrameLocks noChangeAspect="1"/>
          </p:cNvGraphicFramePr>
          <p:nvPr/>
        </p:nvGraphicFramePr>
        <p:xfrm>
          <a:off x="969963" y="2349500"/>
          <a:ext cx="4032250" cy="792163"/>
        </p:xfrm>
        <a:graphic>
          <a:graphicData uri="http://schemas.openxmlformats.org/presentationml/2006/ole">
            <p:oleObj spid="_x0000_s140292" name="公式" r:id="rId5" imgW="1307532" imgH="304668" progId="Equation.3">
              <p:embed/>
            </p:oleObj>
          </a:graphicData>
        </a:graphic>
      </p:graphicFrame>
      <p:graphicFrame>
        <p:nvGraphicFramePr>
          <p:cNvPr id="140293" name="Object 5"/>
          <p:cNvGraphicFramePr>
            <a:graphicFrameLocks noChangeAspect="1"/>
          </p:cNvGraphicFramePr>
          <p:nvPr/>
        </p:nvGraphicFramePr>
        <p:xfrm>
          <a:off x="5219700" y="2420938"/>
          <a:ext cx="2879725" cy="576262"/>
        </p:xfrm>
        <a:graphic>
          <a:graphicData uri="http://schemas.openxmlformats.org/presentationml/2006/ole">
            <p:oleObj spid="_x0000_s140293" name="公式" r:id="rId6" imgW="863225" imgH="203112" progId="Equation.3">
              <p:embed/>
            </p:oleObj>
          </a:graphicData>
        </a:graphic>
      </p:graphicFrame>
      <p:graphicFrame>
        <p:nvGraphicFramePr>
          <p:cNvPr id="140294" name="Object 6"/>
          <p:cNvGraphicFramePr>
            <a:graphicFrameLocks noChangeAspect="1"/>
          </p:cNvGraphicFramePr>
          <p:nvPr/>
        </p:nvGraphicFramePr>
        <p:xfrm>
          <a:off x="684213" y="3211513"/>
          <a:ext cx="2951162" cy="531812"/>
        </p:xfrm>
        <a:graphic>
          <a:graphicData uri="http://schemas.openxmlformats.org/presentationml/2006/ole">
            <p:oleObj spid="_x0000_s140294" name="公式" r:id="rId7" imgW="977476" imgH="203112" progId="Equation.3">
              <p:embed/>
            </p:oleObj>
          </a:graphicData>
        </a:graphic>
      </p:graphicFrame>
      <p:sp>
        <p:nvSpPr>
          <p:cNvPr id="140295" name="Text Box 7"/>
          <p:cNvSpPr txBox="1">
            <a:spLocks noChangeArrowheads="1"/>
          </p:cNvSpPr>
          <p:nvPr/>
        </p:nvSpPr>
        <p:spPr bwMode="auto">
          <a:xfrm>
            <a:off x="3924300" y="3211513"/>
            <a:ext cx="2952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代入已知条件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得</a:t>
            </a:r>
          </a:p>
        </p:txBody>
      </p:sp>
      <p:graphicFrame>
        <p:nvGraphicFramePr>
          <p:cNvPr id="140296" name="Object 8"/>
          <p:cNvGraphicFramePr>
            <a:graphicFrameLocks noChangeAspect="1"/>
          </p:cNvGraphicFramePr>
          <p:nvPr/>
        </p:nvGraphicFramePr>
        <p:xfrm>
          <a:off x="468313" y="3787775"/>
          <a:ext cx="2808287" cy="909638"/>
        </p:xfrm>
        <a:graphic>
          <a:graphicData uri="http://schemas.openxmlformats.org/presentationml/2006/ole">
            <p:oleObj spid="_x0000_s140296" name="公式" r:id="rId8" imgW="1244600" imgH="393700" progId="Equation.3">
              <p:embed/>
            </p:oleObj>
          </a:graphicData>
        </a:graphic>
      </p:graphicFrame>
      <p:graphicFrame>
        <p:nvGraphicFramePr>
          <p:cNvPr id="140297" name="Object 9"/>
          <p:cNvGraphicFramePr>
            <a:graphicFrameLocks noChangeAspect="1"/>
          </p:cNvGraphicFramePr>
          <p:nvPr/>
        </p:nvGraphicFramePr>
        <p:xfrm>
          <a:off x="3205163" y="3859213"/>
          <a:ext cx="3024187" cy="865187"/>
        </p:xfrm>
        <a:graphic>
          <a:graphicData uri="http://schemas.openxmlformats.org/presentationml/2006/ole">
            <p:oleObj spid="_x0000_s140297" name="公式" r:id="rId9" imgW="1345616" imgH="393529" progId="Equation.3">
              <p:embed/>
            </p:oleObj>
          </a:graphicData>
        </a:graphic>
      </p:graphicFrame>
      <p:graphicFrame>
        <p:nvGraphicFramePr>
          <p:cNvPr id="140298" name="Object 10"/>
          <p:cNvGraphicFramePr>
            <a:graphicFrameLocks noChangeAspect="1"/>
          </p:cNvGraphicFramePr>
          <p:nvPr/>
        </p:nvGraphicFramePr>
        <p:xfrm>
          <a:off x="6157913" y="3932238"/>
          <a:ext cx="2843212" cy="808037"/>
        </p:xfrm>
        <a:graphic>
          <a:graphicData uri="http://schemas.openxmlformats.org/presentationml/2006/ole">
            <p:oleObj spid="_x0000_s140298" name="公式" r:id="rId10" imgW="1270000" imgH="368300" progId="Equation.3">
              <p:embed/>
            </p:oleObj>
          </a:graphicData>
        </a:graphic>
      </p:graphicFrame>
      <p:graphicFrame>
        <p:nvGraphicFramePr>
          <p:cNvPr id="140299" name="Object 11"/>
          <p:cNvGraphicFramePr>
            <a:graphicFrameLocks noChangeAspect="1"/>
          </p:cNvGraphicFramePr>
          <p:nvPr/>
        </p:nvGraphicFramePr>
        <p:xfrm>
          <a:off x="684213" y="4867275"/>
          <a:ext cx="2952750" cy="625475"/>
        </p:xfrm>
        <a:graphic>
          <a:graphicData uri="http://schemas.openxmlformats.org/presentationml/2006/ole">
            <p:oleObj spid="_x0000_s140299" name="公式" r:id="rId11" imgW="1307532" imgH="266584" progId="Equation.3">
              <p:embed/>
            </p:oleObj>
          </a:graphicData>
        </a:graphic>
      </p:graphicFrame>
      <p:graphicFrame>
        <p:nvGraphicFramePr>
          <p:cNvPr id="140300" name="Object 12"/>
          <p:cNvGraphicFramePr>
            <a:graphicFrameLocks noChangeAspect="1"/>
          </p:cNvGraphicFramePr>
          <p:nvPr/>
        </p:nvGraphicFramePr>
        <p:xfrm>
          <a:off x="684213" y="5516563"/>
          <a:ext cx="2581275" cy="509587"/>
        </p:xfrm>
        <a:graphic>
          <a:graphicData uri="http://schemas.openxmlformats.org/presentationml/2006/ole">
            <p:oleObj spid="_x0000_s140300" name="公式" r:id="rId12" imgW="952087" imgH="203112" progId="Equation.3">
              <p:embed/>
            </p:oleObj>
          </a:graphicData>
        </a:graphic>
      </p:graphicFrame>
      <p:graphicFrame>
        <p:nvGraphicFramePr>
          <p:cNvPr id="140301" name="Object 13"/>
          <p:cNvGraphicFramePr>
            <a:graphicFrameLocks noChangeAspect="1"/>
          </p:cNvGraphicFramePr>
          <p:nvPr/>
        </p:nvGraphicFramePr>
        <p:xfrm>
          <a:off x="3359150" y="5500688"/>
          <a:ext cx="2571750" cy="465137"/>
        </p:xfrm>
        <a:graphic>
          <a:graphicData uri="http://schemas.openxmlformats.org/presentationml/2006/ole">
            <p:oleObj spid="_x0000_s140301" name="公式" r:id="rId13" imgW="977476" imgH="177723" progId="Equation.3">
              <p:embed/>
            </p:oleObj>
          </a:graphicData>
        </a:graphic>
      </p:graphicFrame>
      <p:sp>
        <p:nvSpPr>
          <p:cNvPr id="140302" name="AutoShape 1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948488" y="6453188"/>
            <a:ext cx="360362" cy="215900"/>
          </a:xfrm>
          <a:prstGeom prst="actionButtonBackPrevious">
            <a:avLst/>
          </a:prstGeom>
          <a:solidFill>
            <a:srgbClr val="FFCC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40303" name="AutoShape 1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56550" y="6453188"/>
            <a:ext cx="360363" cy="215900"/>
          </a:xfrm>
          <a:prstGeom prst="actionButtonForwardNext">
            <a:avLst/>
          </a:prstGeom>
          <a:solidFill>
            <a:srgbClr val="FFCC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0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0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0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40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40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40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40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40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40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40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40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4212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468313" y="260350"/>
          <a:ext cx="7920037" cy="950913"/>
        </p:xfrm>
        <a:graphic>
          <a:graphicData uri="http://schemas.openxmlformats.org/presentationml/2006/ole">
            <p:oleObj spid="_x0000_s94212" name="公式" r:id="rId3" imgW="3162300" imgH="393700" progId="Equation.3">
              <p:embed/>
            </p:oleObj>
          </a:graphicData>
        </a:graphic>
      </p:graphicFrame>
      <p:graphicFrame>
        <p:nvGraphicFramePr>
          <p:cNvPr id="94214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611188" y="1268413"/>
          <a:ext cx="7921625" cy="935037"/>
        </p:xfrm>
        <a:graphic>
          <a:graphicData uri="http://schemas.openxmlformats.org/presentationml/2006/ole">
            <p:oleObj spid="_x0000_s94214" name="公式" r:id="rId4" imgW="2921000" imgH="368300" progId="Equation.3">
              <p:embed/>
            </p:oleObj>
          </a:graphicData>
        </a:graphic>
      </p:graphicFrame>
      <p:graphicFrame>
        <p:nvGraphicFramePr>
          <p:cNvPr id="94217" name="Object 9"/>
          <p:cNvGraphicFramePr>
            <a:graphicFrameLocks noChangeAspect="1"/>
          </p:cNvGraphicFramePr>
          <p:nvPr>
            <p:ph sz="quarter" idx="3"/>
          </p:nvPr>
        </p:nvGraphicFramePr>
        <p:xfrm>
          <a:off x="1042988" y="2276475"/>
          <a:ext cx="6481762" cy="958850"/>
        </p:xfrm>
        <a:graphic>
          <a:graphicData uri="http://schemas.openxmlformats.org/presentationml/2006/ole">
            <p:oleObj spid="_x0000_s94217" name="公式" r:id="rId5" imgW="2324100" imgH="368300" progId="Equation.3">
              <p:embed/>
            </p:oleObj>
          </a:graphicData>
        </a:graphic>
      </p:graphicFrame>
      <p:graphicFrame>
        <p:nvGraphicFramePr>
          <p:cNvPr id="94220" name="Object 12"/>
          <p:cNvGraphicFramePr>
            <a:graphicFrameLocks noChangeAspect="1"/>
          </p:cNvGraphicFramePr>
          <p:nvPr/>
        </p:nvGraphicFramePr>
        <p:xfrm>
          <a:off x="684213" y="3357563"/>
          <a:ext cx="6985000" cy="685800"/>
        </p:xfrm>
        <a:graphic>
          <a:graphicData uri="http://schemas.openxmlformats.org/presentationml/2006/ole">
            <p:oleObj spid="_x0000_s94220" name="公式" r:id="rId6" imgW="2463800" imgH="279400" progId="Equation.3">
              <p:embed/>
            </p:oleObj>
          </a:graphicData>
        </a:graphic>
      </p:graphicFrame>
      <p:graphicFrame>
        <p:nvGraphicFramePr>
          <p:cNvPr id="94223" name="Object 15"/>
          <p:cNvGraphicFramePr>
            <a:graphicFrameLocks noChangeAspect="1"/>
          </p:cNvGraphicFramePr>
          <p:nvPr/>
        </p:nvGraphicFramePr>
        <p:xfrm>
          <a:off x="611188" y="4149725"/>
          <a:ext cx="6913562" cy="504825"/>
        </p:xfrm>
        <a:graphic>
          <a:graphicData uri="http://schemas.openxmlformats.org/presentationml/2006/ole">
            <p:oleObj spid="_x0000_s94223" name="公式" r:id="rId7" imgW="2463800" imgH="203200" progId="Equation.3">
              <p:embed/>
            </p:oleObj>
          </a:graphicData>
        </a:graphic>
      </p:graphicFrame>
      <p:graphicFrame>
        <p:nvGraphicFramePr>
          <p:cNvPr id="94226" name="Object 18"/>
          <p:cNvGraphicFramePr>
            <a:graphicFrameLocks noChangeAspect="1"/>
          </p:cNvGraphicFramePr>
          <p:nvPr/>
        </p:nvGraphicFramePr>
        <p:xfrm>
          <a:off x="7524750" y="4149725"/>
          <a:ext cx="1366838" cy="474663"/>
        </p:xfrm>
        <a:graphic>
          <a:graphicData uri="http://schemas.openxmlformats.org/presentationml/2006/ole">
            <p:oleObj spid="_x0000_s94226" name="公式" r:id="rId8" imgW="583947" imgH="190417" progId="Equation.3">
              <p:embed/>
            </p:oleObj>
          </a:graphicData>
        </a:graphic>
      </p:graphicFrame>
      <p:graphicFrame>
        <p:nvGraphicFramePr>
          <p:cNvPr id="94229" name="Object 21"/>
          <p:cNvGraphicFramePr>
            <a:graphicFrameLocks noChangeAspect="1"/>
          </p:cNvGraphicFramePr>
          <p:nvPr/>
        </p:nvGraphicFramePr>
        <p:xfrm>
          <a:off x="323850" y="4724400"/>
          <a:ext cx="6553200" cy="1655763"/>
        </p:xfrm>
        <a:graphic>
          <a:graphicData uri="http://schemas.openxmlformats.org/presentationml/2006/ole">
            <p:oleObj spid="_x0000_s94229" name="公式" r:id="rId9" imgW="2514600" imgH="673100" progId="Equation.3">
              <p:embed/>
            </p:oleObj>
          </a:graphicData>
        </a:graphic>
      </p:graphicFrame>
      <p:sp>
        <p:nvSpPr>
          <p:cNvPr id="94234" name="AutoShape 2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524750" y="6453188"/>
            <a:ext cx="431800" cy="215900"/>
          </a:xfrm>
          <a:prstGeom prst="actionButtonForwardNext">
            <a:avLst/>
          </a:prstGeom>
          <a:solidFill>
            <a:srgbClr val="FFCC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4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4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4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4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4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4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04" name="Object 4"/>
          <p:cNvGraphicFramePr>
            <a:graphicFrameLocks noChangeAspect="1"/>
          </p:cNvGraphicFramePr>
          <p:nvPr>
            <p:ph sz="quarter" idx="1"/>
          </p:nvPr>
        </p:nvGraphicFramePr>
        <p:xfrm>
          <a:off x="468313" y="965200"/>
          <a:ext cx="7920037" cy="1085850"/>
        </p:xfrm>
        <a:graphic>
          <a:graphicData uri="http://schemas.openxmlformats.org/presentationml/2006/ole">
            <p:oleObj spid="_x0000_s102404" name="公式" r:id="rId3" imgW="3124200" imgH="457200" progId="Equation.3">
              <p:embed/>
            </p:oleObj>
          </a:graphicData>
        </a:graphic>
      </p:graphicFrame>
      <p:graphicFrame>
        <p:nvGraphicFramePr>
          <p:cNvPr id="102406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539750" y="2133600"/>
          <a:ext cx="6480175" cy="828675"/>
        </p:xfrm>
        <a:graphic>
          <a:graphicData uri="http://schemas.openxmlformats.org/presentationml/2006/ole">
            <p:oleObj spid="_x0000_s102406" name="公式" r:id="rId4" imgW="2578100" imgH="330200" progId="Equation.3">
              <p:embed/>
            </p:oleObj>
          </a:graphicData>
        </a:graphic>
      </p:graphicFrame>
      <p:graphicFrame>
        <p:nvGraphicFramePr>
          <p:cNvPr id="102417" name="Object 17"/>
          <p:cNvGraphicFramePr>
            <a:graphicFrameLocks noChangeAspect="1"/>
          </p:cNvGraphicFramePr>
          <p:nvPr>
            <p:ph sz="quarter" idx="3"/>
          </p:nvPr>
        </p:nvGraphicFramePr>
        <p:xfrm>
          <a:off x="323850" y="3284538"/>
          <a:ext cx="6697663" cy="1543050"/>
        </p:xfrm>
        <a:graphic>
          <a:graphicData uri="http://schemas.openxmlformats.org/presentationml/2006/ole">
            <p:oleObj spid="_x0000_s102417" name="公式" r:id="rId5" imgW="2476500" imgH="647700" progId="Equation.3">
              <p:embed/>
            </p:oleObj>
          </a:graphicData>
        </a:graphic>
      </p:graphicFrame>
      <p:graphicFrame>
        <p:nvGraphicFramePr>
          <p:cNvPr id="102409" name="Object 9"/>
          <p:cNvGraphicFramePr>
            <a:graphicFrameLocks noChangeAspect="1"/>
          </p:cNvGraphicFramePr>
          <p:nvPr/>
        </p:nvGraphicFramePr>
        <p:xfrm>
          <a:off x="395288" y="333375"/>
          <a:ext cx="3168650" cy="693738"/>
        </p:xfrm>
        <a:graphic>
          <a:graphicData uri="http://schemas.openxmlformats.org/presentationml/2006/ole">
            <p:oleObj spid="_x0000_s102409" name="公式" r:id="rId6" imgW="1167893" imgH="304668" progId="Equation.3">
              <p:embed/>
            </p:oleObj>
          </a:graphicData>
        </a:graphic>
      </p:graphicFrame>
      <p:graphicFrame>
        <p:nvGraphicFramePr>
          <p:cNvPr id="102414" name="Object 14"/>
          <p:cNvGraphicFramePr>
            <a:graphicFrameLocks noChangeAspect="1"/>
          </p:cNvGraphicFramePr>
          <p:nvPr/>
        </p:nvGraphicFramePr>
        <p:xfrm>
          <a:off x="698500" y="2997200"/>
          <a:ext cx="1411288" cy="482600"/>
        </p:xfrm>
        <a:graphic>
          <a:graphicData uri="http://schemas.openxmlformats.org/presentationml/2006/ole">
            <p:oleObj spid="_x0000_s102414" name="公式" r:id="rId7" imgW="622030" imgH="203112" progId="Equation.3">
              <p:embed/>
            </p:oleObj>
          </a:graphicData>
        </a:graphic>
      </p:graphicFrame>
      <p:graphicFrame>
        <p:nvGraphicFramePr>
          <p:cNvPr id="102420" name="Object 20"/>
          <p:cNvGraphicFramePr>
            <a:graphicFrameLocks noChangeAspect="1"/>
          </p:cNvGraphicFramePr>
          <p:nvPr>
            <p:ph sz="quarter" idx="4"/>
          </p:nvPr>
        </p:nvGraphicFramePr>
        <p:xfrm>
          <a:off x="711200" y="5013325"/>
          <a:ext cx="5200650" cy="1114425"/>
        </p:xfrm>
        <a:graphic>
          <a:graphicData uri="http://schemas.openxmlformats.org/presentationml/2006/ole">
            <p:oleObj spid="_x0000_s102420" name="公式" r:id="rId8" imgW="2133600" imgH="457200" progId="Equation.3">
              <p:embed/>
            </p:oleObj>
          </a:graphicData>
        </a:graphic>
      </p:graphicFrame>
      <p:sp>
        <p:nvSpPr>
          <p:cNvPr id="102421" name="AutoShape 21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877050" y="6453188"/>
            <a:ext cx="431800" cy="215900"/>
          </a:xfrm>
          <a:prstGeom prst="actionButtonBackPrevious">
            <a:avLst/>
          </a:prstGeom>
          <a:solidFill>
            <a:srgbClr val="FFCC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02422" name="AutoShape 2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85113" y="6453188"/>
            <a:ext cx="358775" cy="215900"/>
          </a:xfrm>
          <a:prstGeom prst="actionButtonForwardNext">
            <a:avLst/>
          </a:prstGeom>
          <a:solidFill>
            <a:srgbClr val="FFCC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2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2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2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9572" name="Object 4"/>
          <p:cNvGraphicFramePr>
            <a:graphicFrameLocks noChangeAspect="1"/>
          </p:cNvGraphicFramePr>
          <p:nvPr>
            <p:ph sz="quarter" idx="1"/>
          </p:nvPr>
        </p:nvGraphicFramePr>
        <p:xfrm>
          <a:off x="179388" y="260350"/>
          <a:ext cx="3744912" cy="1044575"/>
        </p:xfrm>
        <a:graphic>
          <a:graphicData uri="http://schemas.openxmlformats.org/presentationml/2006/ole">
            <p:oleObj spid="_x0000_s109572" name="公式" r:id="rId3" imgW="1397000" imgH="457200" progId="Equation.3">
              <p:embed/>
            </p:oleObj>
          </a:graphicData>
        </a:graphic>
      </p:graphicFrame>
      <p:graphicFrame>
        <p:nvGraphicFramePr>
          <p:cNvPr id="109576" name="Object 8"/>
          <p:cNvGraphicFramePr>
            <a:graphicFrameLocks noChangeAspect="1"/>
          </p:cNvGraphicFramePr>
          <p:nvPr>
            <p:ph sz="quarter" idx="2"/>
          </p:nvPr>
        </p:nvGraphicFramePr>
        <p:xfrm>
          <a:off x="900113" y="1125538"/>
          <a:ext cx="4464050" cy="1108075"/>
        </p:xfrm>
        <a:graphic>
          <a:graphicData uri="http://schemas.openxmlformats.org/presentationml/2006/ole">
            <p:oleObj spid="_x0000_s109576" name="公式" r:id="rId4" imgW="1943100" imgH="482600" progId="Equation.3">
              <p:embed/>
            </p:oleObj>
          </a:graphicData>
        </a:graphic>
      </p:graphicFrame>
      <p:graphicFrame>
        <p:nvGraphicFramePr>
          <p:cNvPr id="109579" name="Object 11"/>
          <p:cNvGraphicFramePr>
            <a:graphicFrameLocks noChangeAspect="1"/>
          </p:cNvGraphicFramePr>
          <p:nvPr>
            <p:ph sz="quarter" idx="3"/>
          </p:nvPr>
        </p:nvGraphicFramePr>
        <p:xfrm>
          <a:off x="5292725" y="1196975"/>
          <a:ext cx="3671888" cy="1112838"/>
        </p:xfrm>
        <a:graphic>
          <a:graphicData uri="http://schemas.openxmlformats.org/presentationml/2006/ole">
            <p:oleObj spid="_x0000_s109579" name="公式" r:id="rId5" imgW="1536700" imgH="457200" progId="Equation.3">
              <p:embed/>
            </p:oleObj>
          </a:graphicData>
        </a:graphic>
      </p:graphicFrame>
      <p:graphicFrame>
        <p:nvGraphicFramePr>
          <p:cNvPr id="109582" name="Object 14"/>
          <p:cNvGraphicFramePr>
            <a:graphicFrameLocks noChangeAspect="1"/>
          </p:cNvGraphicFramePr>
          <p:nvPr>
            <p:ph sz="quarter" idx="4"/>
          </p:nvPr>
        </p:nvGraphicFramePr>
        <p:xfrm>
          <a:off x="827088" y="2349500"/>
          <a:ext cx="7058025" cy="1036638"/>
        </p:xfrm>
        <a:graphic>
          <a:graphicData uri="http://schemas.openxmlformats.org/presentationml/2006/ole">
            <p:oleObj spid="_x0000_s109582" name="公式" r:id="rId6" imgW="2781300" imgH="431800" progId="Equation.3">
              <p:embed/>
            </p:oleObj>
          </a:graphicData>
        </a:graphic>
      </p:graphicFrame>
      <p:graphicFrame>
        <p:nvGraphicFramePr>
          <p:cNvPr id="109585" name="Object 17"/>
          <p:cNvGraphicFramePr>
            <a:graphicFrameLocks noChangeAspect="1"/>
          </p:cNvGraphicFramePr>
          <p:nvPr/>
        </p:nvGraphicFramePr>
        <p:xfrm>
          <a:off x="611188" y="3500438"/>
          <a:ext cx="6353175" cy="1223962"/>
        </p:xfrm>
        <a:graphic>
          <a:graphicData uri="http://schemas.openxmlformats.org/presentationml/2006/ole">
            <p:oleObj spid="_x0000_s109585" name="公式" r:id="rId7" imgW="2349500" imgH="457200" progId="Equation.3">
              <p:embed/>
            </p:oleObj>
          </a:graphicData>
        </a:graphic>
      </p:graphicFrame>
      <p:graphicFrame>
        <p:nvGraphicFramePr>
          <p:cNvPr id="109586" name="Object 18"/>
          <p:cNvGraphicFramePr>
            <a:graphicFrameLocks noChangeAspect="1"/>
          </p:cNvGraphicFramePr>
          <p:nvPr/>
        </p:nvGraphicFramePr>
        <p:xfrm>
          <a:off x="782638" y="4797425"/>
          <a:ext cx="6178550" cy="1223963"/>
        </p:xfrm>
        <a:graphic>
          <a:graphicData uri="http://schemas.openxmlformats.org/presentationml/2006/ole">
            <p:oleObj spid="_x0000_s109586" name="公式" r:id="rId8" imgW="2286000" imgH="457200" progId="Equation.3">
              <p:embed/>
            </p:oleObj>
          </a:graphicData>
        </a:graphic>
      </p:graphicFrame>
      <p:sp>
        <p:nvSpPr>
          <p:cNvPr id="109587" name="AutoShape 1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235825" y="6381750"/>
            <a:ext cx="431800" cy="215900"/>
          </a:xfrm>
          <a:prstGeom prst="actionButtonBackPrevious">
            <a:avLst/>
          </a:prstGeom>
          <a:solidFill>
            <a:srgbClr val="FF99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09588" name="AutoShape 2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16913" y="6381750"/>
            <a:ext cx="431800" cy="215900"/>
          </a:xfrm>
          <a:prstGeom prst="actionButtonForwardNext">
            <a:avLst/>
          </a:prstGeom>
          <a:solidFill>
            <a:srgbClr val="FF99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9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9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9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9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9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1676400" cy="685800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例</a:t>
            </a:r>
            <a:r>
              <a:rPr lang="en-US" altLang="zh-CN" sz="2800" b="1">
                <a:ea typeface="楷体_GB2312" pitchFamily="49" charset="-122"/>
              </a:rPr>
              <a:t>48.   </a:t>
            </a:r>
            <a:r>
              <a:rPr lang="zh-CN" altLang="en-US" sz="2800" b="1">
                <a:solidFill>
                  <a:schemeClr val="tx1"/>
                </a:solidFill>
                <a:ea typeface="楷体_GB2312" pitchFamily="49" charset="-122"/>
              </a:rPr>
              <a:t>求</a:t>
            </a:r>
            <a:endParaRPr lang="zh-CN" altLang="en-US" sz="2800" b="1">
              <a:ea typeface="楷体_GB2312" pitchFamily="49" charset="-122"/>
            </a:endParaRPr>
          </a:p>
        </p:txBody>
      </p:sp>
      <p:sp>
        <p:nvSpPr>
          <p:cNvPr id="147459" name="Text Box 3"/>
          <p:cNvSpPr txBox="1">
            <a:spLocks noChangeArrowheads="1"/>
          </p:cNvSpPr>
          <p:nvPr/>
        </p:nvSpPr>
        <p:spPr bwMode="auto">
          <a:xfrm>
            <a:off x="611188" y="928688"/>
            <a:ext cx="647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解</a:t>
            </a:r>
            <a:endParaRPr kumimoji="1" lang="zh-CN" altLang="en-US" sz="2800">
              <a:latin typeface="Times New Roman" pitchFamily="18" charset="0"/>
              <a:ea typeface="楷体_GB2312" pitchFamily="49" charset="-122"/>
            </a:endParaRPr>
          </a:p>
        </p:txBody>
      </p:sp>
      <p:graphicFrame>
        <p:nvGraphicFramePr>
          <p:cNvPr id="147460" name="Object 4"/>
          <p:cNvGraphicFramePr>
            <a:graphicFrameLocks noChangeAspect="1"/>
          </p:cNvGraphicFramePr>
          <p:nvPr/>
        </p:nvGraphicFramePr>
        <p:xfrm>
          <a:off x="1979613" y="260350"/>
          <a:ext cx="6019800" cy="663575"/>
        </p:xfrm>
        <a:graphic>
          <a:graphicData uri="http://schemas.openxmlformats.org/presentationml/2006/ole">
            <p:oleObj spid="_x0000_s147460" name="公式" r:id="rId3" imgW="2108200" imgH="304800" progId="Equation.3">
              <p:embed/>
            </p:oleObj>
          </a:graphicData>
        </a:graphic>
      </p:graphicFrame>
      <p:graphicFrame>
        <p:nvGraphicFramePr>
          <p:cNvPr id="147461" name="Object 5"/>
          <p:cNvGraphicFramePr>
            <a:graphicFrameLocks noChangeAspect="1"/>
          </p:cNvGraphicFramePr>
          <p:nvPr/>
        </p:nvGraphicFramePr>
        <p:xfrm>
          <a:off x="1403350" y="1000125"/>
          <a:ext cx="2509838" cy="495300"/>
        </p:xfrm>
        <a:graphic>
          <a:graphicData uri="http://schemas.openxmlformats.org/presentationml/2006/ole">
            <p:oleObj spid="_x0000_s147461" name="公式" r:id="rId4" imgW="1028254" imgH="203112" progId="Equation.3">
              <p:embed/>
            </p:oleObj>
          </a:graphicData>
        </a:graphic>
      </p:graphicFrame>
      <p:graphicFrame>
        <p:nvGraphicFramePr>
          <p:cNvPr id="147463" name="Object 7"/>
          <p:cNvGraphicFramePr>
            <a:graphicFrameLocks noChangeAspect="1"/>
          </p:cNvGraphicFramePr>
          <p:nvPr/>
        </p:nvGraphicFramePr>
        <p:xfrm>
          <a:off x="4773613" y="1647825"/>
          <a:ext cx="2319337" cy="657225"/>
        </p:xfrm>
        <a:graphic>
          <a:graphicData uri="http://schemas.openxmlformats.org/presentationml/2006/ole">
            <p:oleObj spid="_x0000_s147463" name="公式" r:id="rId5" imgW="901309" imgH="279279" progId="Equation.3">
              <p:embed/>
            </p:oleObj>
          </a:graphicData>
        </a:graphic>
      </p:graphicFrame>
      <p:sp>
        <p:nvSpPr>
          <p:cNvPr id="147465" name="Text Box 9"/>
          <p:cNvSpPr txBox="1">
            <a:spLocks noChangeArrowheads="1"/>
          </p:cNvSpPr>
          <p:nvPr/>
        </p:nvSpPr>
        <p:spPr bwMode="auto">
          <a:xfrm>
            <a:off x="755650" y="2368550"/>
            <a:ext cx="48974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故由复合函数的运算法则，得</a:t>
            </a:r>
          </a:p>
        </p:txBody>
      </p:sp>
      <p:graphicFrame>
        <p:nvGraphicFramePr>
          <p:cNvPr id="147466" name="Object 10"/>
          <p:cNvGraphicFramePr>
            <a:graphicFrameLocks noChangeAspect="1"/>
          </p:cNvGraphicFramePr>
          <p:nvPr/>
        </p:nvGraphicFramePr>
        <p:xfrm>
          <a:off x="2339975" y="2997200"/>
          <a:ext cx="3311525" cy="711200"/>
        </p:xfrm>
        <a:graphic>
          <a:graphicData uri="http://schemas.openxmlformats.org/presentationml/2006/ole">
            <p:oleObj spid="_x0000_s147466" name="公式" r:id="rId6" imgW="1155700" imgH="292100" progId="Equation.3">
              <p:embed/>
            </p:oleObj>
          </a:graphicData>
        </a:graphic>
      </p:graphicFrame>
      <p:graphicFrame>
        <p:nvGraphicFramePr>
          <p:cNvPr id="147469" name="Object 13"/>
          <p:cNvGraphicFramePr>
            <a:graphicFrameLocks noChangeAspect="1"/>
          </p:cNvGraphicFramePr>
          <p:nvPr/>
        </p:nvGraphicFramePr>
        <p:xfrm>
          <a:off x="1692275" y="1647825"/>
          <a:ext cx="2974975" cy="712788"/>
        </p:xfrm>
        <a:graphic>
          <a:graphicData uri="http://schemas.openxmlformats.org/presentationml/2006/ole">
            <p:oleObj spid="_x0000_s147469" name="公式" r:id="rId7" imgW="1218671" imgH="291973" progId="Equation.3">
              <p:embed/>
            </p:oleObj>
          </a:graphicData>
        </a:graphic>
      </p:graphicFrame>
      <p:graphicFrame>
        <p:nvGraphicFramePr>
          <p:cNvPr id="147471" name="Object 15"/>
          <p:cNvGraphicFramePr>
            <a:graphicFrameLocks noChangeAspect="1"/>
          </p:cNvGraphicFramePr>
          <p:nvPr/>
        </p:nvGraphicFramePr>
        <p:xfrm>
          <a:off x="1023938" y="3614738"/>
          <a:ext cx="2262187" cy="557212"/>
        </p:xfrm>
        <a:graphic>
          <a:graphicData uri="http://schemas.openxmlformats.org/presentationml/2006/ole">
            <p:oleObj spid="_x0000_s147471" name="公式" r:id="rId8" imgW="927100" imgH="228600" progId="Equation.3">
              <p:embed/>
            </p:oleObj>
          </a:graphicData>
        </a:graphic>
      </p:graphicFrame>
      <p:graphicFrame>
        <p:nvGraphicFramePr>
          <p:cNvPr id="147472" name="Object 16"/>
          <p:cNvGraphicFramePr>
            <a:graphicFrameLocks noChangeAspect="1"/>
          </p:cNvGraphicFramePr>
          <p:nvPr/>
        </p:nvGraphicFramePr>
        <p:xfrm>
          <a:off x="5013325" y="4292600"/>
          <a:ext cx="2124075" cy="657225"/>
        </p:xfrm>
        <a:graphic>
          <a:graphicData uri="http://schemas.openxmlformats.org/presentationml/2006/ole">
            <p:oleObj spid="_x0000_s147472" name="公式" r:id="rId9" imgW="825500" imgH="279400" progId="Equation.3">
              <p:embed/>
            </p:oleObj>
          </a:graphicData>
        </a:graphic>
      </p:graphicFrame>
      <p:sp>
        <p:nvSpPr>
          <p:cNvPr id="147473" name="Text Box 17"/>
          <p:cNvSpPr txBox="1">
            <a:spLocks noChangeArrowheads="1"/>
          </p:cNvSpPr>
          <p:nvPr/>
        </p:nvSpPr>
        <p:spPr bwMode="auto">
          <a:xfrm>
            <a:off x="898525" y="5013325"/>
            <a:ext cx="48974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故由复合函数的运算法则，得</a:t>
            </a:r>
          </a:p>
        </p:txBody>
      </p:sp>
      <p:graphicFrame>
        <p:nvGraphicFramePr>
          <p:cNvPr id="147474" name="Object 18"/>
          <p:cNvGraphicFramePr>
            <a:graphicFrameLocks noChangeAspect="1"/>
          </p:cNvGraphicFramePr>
          <p:nvPr/>
        </p:nvGraphicFramePr>
        <p:xfrm>
          <a:off x="2627313" y="5661025"/>
          <a:ext cx="2947987" cy="741363"/>
        </p:xfrm>
        <a:graphic>
          <a:graphicData uri="http://schemas.openxmlformats.org/presentationml/2006/ole">
            <p:oleObj spid="_x0000_s147474" name="公式" r:id="rId10" imgW="1028254" imgH="304668" progId="Equation.3">
              <p:embed/>
            </p:oleObj>
          </a:graphicData>
        </a:graphic>
      </p:graphicFrame>
      <p:graphicFrame>
        <p:nvGraphicFramePr>
          <p:cNvPr id="147475" name="Object 19"/>
          <p:cNvGraphicFramePr>
            <a:graphicFrameLocks noChangeAspect="1"/>
          </p:cNvGraphicFramePr>
          <p:nvPr/>
        </p:nvGraphicFramePr>
        <p:xfrm>
          <a:off x="1835150" y="4292600"/>
          <a:ext cx="2633663" cy="742950"/>
        </p:xfrm>
        <a:graphic>
          <a:graphicData uri="http://schemas.openxmlformats.org/presentationml/2006/ole">
            <p:oleObj spid="_x0000_s147475" name="公式" r:id="rId11" imgW="1079032" imgH="304668" progId="Equation.3">
              <p:embed/>
            </p:oleObj>
          </a:graphicData>
        </a:graphic>
      </p:graphicFrame>
      <p:sp>
        <p:nvSpPr>
          <p:cNvPr id="147476" name="AutoShape 20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360363" cy="215900"/>
          </a:xfrm>
          <a:prstGeom prst="actionButtonBackPrevious">
            <a:avLst/>
          </a:prstGeom>
          <a:solidFill>
            <a:srgbClr val="FFCC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47477" name="AutoShape 2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85113" y="6453188"/>
            <a:ext cx="358775" cy="215900"/>
          </a:xfrm>
          <a:prstGeom prst="actionButtonForwardNext">
            <a:avLst/>
          </a:prstGeom>
          <a:solidFill>
            <a:srgbClr val="FF99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7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7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7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7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7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7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7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47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47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47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47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9" grpId="0" autoUpdateAnimBg="0"/>
      <p:bldP spid="147465" grpId="0" autoUpdateAnimBg="0"/>
      <p:bldP spid="147473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1582737" cy="685800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例</a:t>
            </a:r>
            <a:r>
              <a:rPr lang="en-US" altLang="zh-CN" sz="2800" b="1">
                <a:ea typeface="楷体_GB2312" pitchFamily="49" charset="-122"/>
              </a:rPr>
              <a:t>48   </a:t>
            </a:r>
            <a:r>
              <a:rPr lang="zh-CN" altLang="en-US" sz="2800" b="1">
                <a:solidFill>
                  <a:schemeClr val="tx1"/>
                </a:solidFill>
                <a:ea typeface="楷体_GB2312" pitchFamily="49" charset="-122"/>
              </a:rPr>
              <a:t>求</a:t>
            </a:r>
            <a:endParaRPr lang="zh-CN" altLang="en-US" sz="2800" b="1">
              <a:ea typeface="楷体_GB2312" pitchFamily="49" charset="-122"/>
            </a:endParaRPr>
          </a:p>
        </p:txBody>
      </p:sp>
      <p:sp>
        <p:nvSpPr>
          <p:cNvPr id="148483" name="Text Box 3"/>
          <p:cNvSpPr txBox="1">
            <a:spLocks noChangeArrowheads="1"/>
          </p:cNvSpPr>
          <p:nvPr/>
        </p:nvSpPr>
        <p:spPr bwMode="auto">
          <a:xfrm>
            <a:off x="971550" y="1630363"/>
            <a:ext cx="647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解</a:t>
            </a:r>
            <a:endParaRPr kumimoji="1" lang="zh-CN" altLang="en-US" sz="2800">
              <a:latin typeface="Times New Roman" pitchFamily="18" charset="0"/>
              <a:ea typeface="楷体_GB2312" pitchFamily="49" charset="-122"/>
            </a:endParaRPr>
          </a:p>
        </p:txBody>
      </p:sp>
      <p:graphicFrame>
        <p:nvGraphicFramePr>
          <p:cNvPr id="148484" name="Object 4"/>
          <p:cNvGraphicFramePr>
            <a:graphicFrameLocks noChangeAspect="1"/>
          </p:cNvGraphicFramePr>
          <p:nvPr/>
        </p:nvGraphicFramePr>
        <p:xfrm>
          <a:off x="1908175" y="260350"/>
          <a:ext cx="2808288" cy="1216025"/>
        </p:xfrm>
        <a:graphic>
          <a:graphicData uri="http://schemas.openxmlformats.org/presentationml/2006/ole">
            <p:oleObj spid="_x0000_s148484" name="公式" r:id="rId3" imgW="736600" imgH="419100" progId="Equation.3">
              <p:embed/>
            </p:oleObj>
          </a:graphicData>
        </a:graphic>
      </p:graphicFrame>
      <p:graphicFrame>
        <p:nvGraphicFramePr>
          <p:cNvPr id="148485" name="Object 5"/>
          <p:cNvGraphicFramePr>
            <a:graphicFrameLocks noChangeAspect="1"/>
          </p:cNvGraphicFramePr>
          <p:nvPr/>
        </p:nvGraphicFramePr>
        <p:xfrm>
          <a:off x="1690688" y="1412875"/>
          <a:ext cx="2303462" cy="1047750"/>
        </p:xfrm>
        <a:graphic>
          <a:graphicData uri="http://schemas.openxmlformats.org/presentationml/2006/ole">
            <p:oleObj spid="_x0000_s148485" name="公式" r:id="rId4" imgW="863225" imgH="393529" progId="Equation.3">
              <p:embed/>
            </p:oleObj>
          </a:graphicData>
        </a:graphic>
      </p:graphicFrame>
      <p:graphicFrame>
        <p:nvGraphicFramePr>
          <p:cNvPr id="148486" name="Object 6"/>
          <p:cNvGraphicFramePr>
            <a:graphicFrameLocks noChangeAspect="1"/>
          </p:cNvGraphicFramePr>
          <p:nvPr/>
        </p:nvGraphicFramePr>
        <p:xfrm>
          <a:off x="5219700" y="2655888"/>
          <a:ext cx="2303463" cy="858837"/>
        </p:xfrm>
        <a:graphic>
          <a:graphicData uri="http://schemas.openxmlformats.org/presentationml/2006/ole">
            <p:oleObj spid="_x0000_s148486" name="公式" r:id="rId5" imgW="748975" imgH="304668" progId="Equation.3">
              <p:embed/>
            </p:oleObj>
          </a:graphicData>
        </a:graphic>
      </p:graphicFrame>
      <p:sp>
        <p:nvSpPr>
          <p:cNvPr id="148487" name="Text Box 7"/>
          <p:cNvSpPr txBox="1">
            <a:spLocks noChangeArrowheads="1"/>
          </p:cNvSpPr>
          <p:nvPr/>
        </p:nvSpPr>
        <p:spPr bwMode="auto">
          <a:xfrm>
            <a:off x="1114425" y="3862388"/>
            <a:ext cx="48974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故由复合函数的运算法则，得</a:t>
            </a:r>
          </a:p>
        </p:txBody>
      </p:sp>
      <p:graphicFrame>
        <p:nvGraphicFramePr>
          <p:cNvPr id="148489" name="Object 9"/>
          <p:cNvGraphicFramePr>
            <a:graphicFrameLocks noChangeAspect="1"/>
          </p:cNvGraphicFramePr>
          <p:nvPr/>
        </p:nvGraphicFramePr>
        <p:xfrm>
          <a:off x="1690688" y="2420938"/>
          <a:ext cx="3313112" cy="1141412"/>
        </p:xfrm>
        <a:graphic>
          <a:graphicData uri="http://schemas.openxmlformats.org/presentationml/2006/ole">
            <p:oleObj spid="_x0000_s148489" name="公式" r:id="rId6" imgW="1143000" imgH="393700" progId="Equation.3">
              <p:embed/>
            </p:oleObj>
          </a:graphicData>
        </a:graphic>
      </p:graphicFrame>
      <p:graphicFrame>
        <p:nvGraphicFramePr>
          <p:cNvPr id="148493" name="Object 13"/>
          <p:cNvGraphicFramePr>
            <a:graphicFrameLocks noChangeAspect="1"/>
          </p:cNvGraphicFramePr>
          <p:nvPr/>
        </p:nvGraphicFramePr>
        <p:xfrm>
          <a:off x="2627313" y="4581525"/>
          <a:ext cx="2592387" cy="1273175"/>
        </p:xfrm>
        <a:graphic>
          <a:graphicData uri="http://schemas.openxmlformats.org/presentationml/2006/ole">
            <p:oleObj spid="_x0000_s148493" name="公式" r:id="rId7" imgW="723586" imgH="418918" progId="Equation.3">
              <p:embed/>
            </p:oleObj>
          </a:graphicData>
        </a:graphic>
      </p:graphicFrame>
      <p:sp>
        <p:nvSpPr>
          <p:cNvPr id="148495" name="AutoShape 1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360363" cy="215900"/>
          </a:xfrm>
          <a:prstGeom prst="actionButtonBackPrevious">
            <a:avLst/>
          </a:prstGeom>
          <a:solidFill>
            <a:srgbClr val="FFCC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48496" name="AutoShape 1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85113" y="6453188"/>
            <a:ext cx="358775" cy="215900"/>
          </a:xfrm>
          <a:prstGeom prst="actionButtonForwardNext">
            <a:avLst/>
          </a:prstGeom>
          <a:solidFill>
            <a:srgbClr val="FF99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8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8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8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8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8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 autoUpdateAnimBg="0"/>
      <p:bldP spid="148487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1" name="Object 35"/>
          <p:cNvGraphicFramePr>
            <a:graphicFrameLocks noChangeAspect="1"/>
          </p:cNvGraphicFramePr>
          <p:nvPr/>
        </p:nvGraphicFramePr>
        <p:xfrm>
          <a:off x="4211638" y="5516563"/>
          <a:ext cx="2881312" cy="733425"/>
        </p:xfrm>
        <a:graphic>
          <a:graphicData uri="http://schemas.openxmlformats.org/presentationml/2006/ole">
            <p:oleObj spid="_x0000_s9251" name="公式" r:id="rId3" imgW="1016000" imgH="279400" progId="Equation.3">
              <p:embed/>
            </p:oleObj>
          </a:graphicData>
        </a:graphic>
      </p:graphicFrame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333375"/>
            <a:ext cx="3155950" cy="762000"/>
          </a:xfrm>
        </p:spPr>
        <p:txBody>
          <a:bodyPr/>
          <a:lstStyle/>
          <a:p>
            <a:r>
              <a:rPr lang="zh-CN" altLang="en-US" sz="3200">
                <a:solidFill>
                  <a:schemeClr val="tx1"/>
                </a:solidFill>
                <a:ea typeface="楷体_GB2312" pitchFamily="49" charset="-122"/>
              </a:rPr>
              <a:t>设有分式函数</a:t>
            </a:r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3492500" y="292100"/>
          <a:ext cx="1992313" cy="927100"/>
        </p:xfrm>
        <a:graphic>
          <a:graphicData uri="http://schemas.openxmlformats.org/presentationml/2006/ole">
            <p:oleObj spid="_x0000_s9220" name="Equation" r:id="rId4" imgW="1993900" imgH="927100" progId="Equation.3">
              <p:embed/>
            </p:oleObj>
          </a:graphicData>
        </a:graphic>
      </p:graphicFrame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5562600" y="457200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其中</a:t>
            </a:r>
          </a:p>
        </p:txBody>
      </p:sp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6362700" y="558800"/>
          <a:ext cx="1636713" cy="406400"/>
        </p:xfrm>
        <a:graphic>
          <a:graphicData uri="http://schemas.openxmlformats.org/presentationml/2006/ole">
            <p:oleObj spid="_x0000_s9222" name="Equation" r:id="rId5" imgW="1637589" imgH="406224" progId="Equation.3">
              <p:embed/>
            </p:oleObj>
          </a:graphicData>
        </a:graphic>
      </p:graphicFrame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8001000" y="4572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都是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152400" y="1300163"/>
            <a:ext cx="1600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多项式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</a:p>
        </p:txBody>
      </p:sp>
      <p:graphicFrame>
        <p:nvGraphicFramePr>
          <p:cNvPr id="9225" name="Object 9"/>
          <p:cNvGraphicFramePr>
            <a:graphicFrameLocks noChangeAspect="1"/>
          </p:cNvGraphicFramePr>
          <p:nvPr/>
        </p:nvGraphicFramePr>
        <p:xfrm>
          <a:off x="2146300" y="1333500"/>
          <a:ext cx="1562100" cy="444500"/>
        </p:xfrm>
        <a:graphic>
          <a:graphicData uri="http://schemas.openxmlformats.org/presentationml/2006/ole">
            <p:oleObj spid="_x0000_s9225" name="Equation" r:id="rId6" imgW="1562100" imgH="444500" progId="Equation.3">
              <p:embed/>
            </p:oleObj>
          </a:graphicData>
        </a:graphic>
      </p:graphicFrame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3708400" y="1300163"/>
            <a:ext cx="1447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试证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: </a:t>
            </a:r>
          </a:p>
        </p:txBody>
      </p:sp>
      <p:graphicFrame>
        <p:nvGraphicFramePr>
          <p:cNvPr id="9227" name="Object 11"/>
          <p:cNvGraphicFramePr>
            <a:graphicFrameLocks noChangeAspect="1"/>
          </p:cNvGraphicFramePr>
          <p:nvPr/>
        </p:nvGraphicFramePr>
        <p:xfrm>
          <a:off x="4699000" y="1389063"/>
          <a:ext cx="2767013" cy="673100"/>
        </p:xfrm>
        <a:graphic>
          <a:graphicData uri="http://schemas.openxmlformats.org/presentationml/2006/ole">
            <p:oleObj spid="_x0000_s9227" name="Equation" r:id="rId7" imgW="2768600" imgH="673100" progId="Equation.3">
              <p:embed/>
            </p:oleObj>
          </a:graphicData>
        </a:graphic>
      </p:graphicFrame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457200" y="2457450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证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 </a:t>
            </a:r>
          </a:p>
        </p:txBody>
      </p:sp>
      <p:graphicFrame>
        <p:nvGraphicFramePr>
          <p:cNvPr id="9229" name="Object 13"/>
          <p:cNvGraphicFramePr>
            <a:graphicFrameLocks noChangeAspect="1"/>
          </p:cNvGraphicFramePr>
          <p:nvPr/>
        </p:nvGraphicFramePr>
        <p:xfrm>
          <a:off x="1409700" y="2532063"/>
          <a:ext cx="1714500" cy="673100"/>
        </p:xfrm>
        <a:graphic>
          <a:graphicData uri="http://schemas.openxmlformats.org/presentationml/2006/ole">
            <p:oleObj spid="_x0000_s9229" name="Equation" r:id="rId8" imgW="1714500" imgH="673100" progId="Equation.3">
              <p:embed/>
            </p:oleObj>
          </a:graphicData>
        </a:graphic>
      </p:graphicFrame>
      <p:graphicFrame>
        <p:nvGraphicFramePr>
          <p:cNvPr id="9230" name="Object 14"/>
          <p:cNvGraphicFramePr>
            <a:graphicFrameLocks noChangeAspect="1"/>
          </p:cNvGraphicFramePr>
          <p:nvPr/>
        </p:nvGraphicFramePr>
        <p:xfrm>
          <a:off x="3201988" y="2112963"/>
          <a:ext cx="1473200" cy="1397000"/>
        </p:xfrm>
        <a:graphic>
          <a:graphicData uri="http://schemas.openxmlformats.org/presentationml/2006/ole">
            <p:oleObj spid="_x0000_s9230" name="Equation" r:id="rId9" imgW="1473200" imgH="1397000" progId="Equation.3">
              <p:embed/>
            </p:oleObj>
          </a:graphicData>
        </a:graphic>
      </p:graphicFrame>
      <p:graphicFrame>
        <p:nvGraphicFramePr>
          <p:cNvPr id="9232" name="Object 16"/>
          <p:cNvGraphicFramePr>
            <a:graphicFrameLocks noChangeAspect="1"/>
          </p:cNvGraphicFramePr>
          <p:nvPr/>
        </p:nvGraphicFramePr>
        <p:xfrm>
          <a:off x="4800600" y="2290763"/>
          <a:ext cx="1206500" cy="939800"/>
        </p:xfrm>
        <a:graphic>
          <a:graphicData uri="http://schemas.openxmlformats.org/presentationml/2006/ole">
            <p:oleObj spid="_x0000_s9232" name="Equation" r:id="rId10" imgW="1206500" imgH="939800" progId="Equation.3">
              <p:embed/>
            </p:oleObj>
          </a:graphicData>
        </a:graphic>
      </p:graphicFrame>
      <p:graphicFrame>
        <p:nvGraphicFramePr>
          <p:cNvPr id="9233" name="Object 17"/>
          <p:cNvGraphicFramePr>
            <a:graphicFrameLocks noChangeAspect="1"/>
          </p:cNvGraphicFramePr>
          <p:nvPr/>
        </p:nvGraphicFramePr>
        <p:xfrm>
          <a:off x="6172200" y="2519363"/>
          <a:ext cx="1168400" cy="444500"/>
        </p:xfrm>
        <a:graphic>
          <a:graphicData uri="http://schemas.openxmlformats.org/presentationml/2006/ole">
            <p:oleObj spid="_x0000_s9233" name="Equation" r:id="rId11" imgW="1167893" imgH="444307" progId="Equation.3">
              <p:embed/>
            </p:oleObj>
          </a:graphicData>
        </a:graphic>
      </p:graphicFrame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381000" y="3625850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说明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若</a:t>
            </a:r>
          </a:p>
        </p:txBody>
      </p:sp>
      <p:graphicFrame>
        <p:nvGraphicFramePr>
          <p:cNvPr id="9235" name="Object 19"/>
          <p:cNvGraphicFramePr>
            <a:graphicFrameLocks noChangeAspect="1"/>
          </p:cNvGraphicFramePr>
          <p:nvPr/>
        </p:nvGraphicFramePr>
        <p:xfrm>
          <a:off x="1801813" y="3675063"/>
          <a:ext cx="1562100" cy="444500"/>
        </p:xfrm>
        <a:graphic>
          <a:graphicData uri="http://schemas.openxmlformats.org/presentationml/2006/ole">
            <p:oleObj spid="_x0000_s9235" name="Equation" r:id="rId12" imgW="1562100" imgH="444500" progId="Equation.3">
              <p:embed/>
            </p:oleObj>
          </a:graphicData>
        </a:graphic>
      </p:graphicFrame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3352800" y="3662363"/>
            <a:ext cx="4495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不能直接用商的运算法则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395288" y="4508500"/>
            <a:ext cx="21510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例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49  </a:t>
            </a: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（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1</a:t>
            </a: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）</a:t>
            </a:r>
            <a:endParaRPr kumimoji="1" lang="zh-CN" altLang="en-US" sz="2800">
              <a:latin typeface="Times New Roman" pitchFamily="18" charset="0"/>
              <a:ea typeface="楷体_GB2312" pitchFamily="49" charset="-122"/>
            </a:endParaRPr>
          </a:p>
        </p:txBody>
      </p:sp>
      <p:graphicFrame>
        <p:nvGraphicFramePr>
          <p:cNvPr id="9238" name="Object 22"/>
          <p:cNvGraphicFramePr>
            <a:graphicFrameLocks noChangeAspect="1"/>
          </p:cNvGraphicFramePr>
          <p:nvPr/>
        </p:nvGraphicFramePr>
        <p:xfrm>
          <a:off x="2195513" y="4221163"/>
          <a:ext cx="2016125" cy="1073150"/>
        </p:xfrm>
        <a:graphic>
          <a:graphicData uri="http://schemas.openxmlformats.org/presentationml/2006/ole">
            <p:oleObj spid="_x0000_s9238" name="公式" r:id="rId13" imgW="647700" imgH="419100" progId="Equation.3">
              <p:embed/>
            </p:oleObj>
          </a:graphicData>
        </a:graphic>
      </p:graphicFrame>
      <p:graphicFrame>
        <p:nvGraphicFramePr>
          <p:cNvPr id="9249" name="Object 33"/>
          <p:cNvGraphicFramePr>
            <a:graphicFrameLocks noChangeAspect="1"/>
          </p:cNvGraphicFramePr>
          <p:nvPr/>
        </p:nvGraphicFramePr>
        <p:xfrm>
          <a:off x="4140200" y="4365625"/>
          <a:ext cx="3024188" cy="938213"/>
        </p:xfrm>
        <a:graphic>
          <a:graphicData uri="http://schemas.openxmlformats.org/presentationml/2006/ole">
            <p:oleObj spid="_x0000_s9249" name="公式" r:id="rId14" imgW="1180588" imgH="393529" progId="Equation.3">
              <p:embed/>
            </p:oleObj>
          </a:graphicData>
        </a:graphic>
      </p:graphicFrame>
      <p:sp>
        <p:nvSpPr>
          <p:cNvPr id="9258" name="Text Box 42"/>
          <p:cNvSpPr txBox="1">
            <a:spLocks noChangeArrowheads="1"/>
          </p:cNvSpPr>
          <p:nvPr/>
        </p:nvSpPr>
        <p:spPr bwMode="auto">
          <a:xfrm>
            <a:off x="1428750" y="1314450"/>
            <a:ext cx="628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若</a:t>
            </a:r>
          </a:p>
        </p:txBody>
      </p:sp>
      <p:sp>
        <p:nvSpPr>
          <p:cNvPr id="9259" name="AutoShape 4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360363" cy="215900"/>
          </a:xfrm>
          <a:prstGeom prst="actionButtonBackPrevious">
            <a:avLst/>
          </a:prstGeom>
          <a:solidFill>
            <a:srgbClr val="FFCC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9260" name="AutoShape 4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85113" y="6453188"/>
            <a:ext cx="358775" cy="215900"/>
          </a:xfrm>
          <a:prstGeom prst="actionButtonForwardNext">
            <a:avLst/>
          </a:prstGeom>
          <a:solidFill>
            <a:srgbClr val="FF99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9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build="p" autoUpdateAnimBg="0"/>
      <p:bldP spid="9223" grpId="0" build="p" autoUpdateAnimBg="0" advAuto="0"/>
      <p:bldP spid="9224" grpId="0" build="p" autoUpdateAnimBg="0" advAuto="0"/>
      <p:bldP spid="9226" grpId="0" autoUpdateAnimBg="0"/>
      <p:bldP spid="9228" grpId="0" autoUpdateAnimBg="0"/>
      <p:bldP spid="9234" grpId="0" autoUpdateAnimBg="0"/>
      <p:bldP spid="9236" grpId="0" autoUpdateAnimBg="0"/>
      <p:bldP spid="9237" grpId="0" autoUpdateAnimBg="0"/>
      <p:bldP spid="9258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5338763" cy="609600"/>
          </a:xfrm>
        </p:spPr>
        <p:txBody>
          <a:bodyPr/>
          <a:lstStyle/>
          <a:p>
            <a:pPr algn="l"/>
            <a:r>
              <a:rPr lang="zh-CN" altLang="en-US" sz="3200" b="1">
                <a:ea typeface="楷体_GB2312" pitchFamily="49" charset="-122"/>
              </a:rPr>
              <a:t>（一） 极限的四则运算法则</a:t>
            </a:r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3203575" y="1125538"/>
          <a:ext cx="4049713" cy="406400"/>
        </p:xfrm>
        <a:graphic>
          <a:graphicData uri="http://schemas.openxmlformats.org/presentationml/2006/ole">
            <p:oleObj spid="_x0000_s5124" name="Equation" r:id="rId3" imgW="4051300" imgH="406400" progId="Equation.3">
              <p:embed/>
            </p:oleObj>
          </a:graphicData>
        </a:graphic>
      </p:graphicFrame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7173913" y="1020763"/>
            <a:ext cx="121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则有</a:t>
            </a:r>
          </a:p>
        </p:txBody>
      </p:sp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1358900" y="1679575"/>
          <a:ext cx="2754313" cy="406400"/>
        </p:xfrm>
        <a:graphic>
          <a:graphicData uri="http://schemas.openxmlformats.org/presentationml/2006/ole">
            <p:oleObj spid="_x0000_s5126" name="Equation" r:id="rId4" imgW="2755900" imgH="406400" progId="Equation.3">
              <p:embed/>
            </p:oleObj>
          </a:graphicData>
        </a:graphic>
      </p:graphicFrame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4178300" y="1679575"/>
          <a:ext cx="2830513" cy="406400"/>
        </p:xfrm>
        <a:graphic>
          <a:graphicData uri="http://schemas.openxmlformats.org/presentationml/2006/ole">
            <p:oleObj spid="_x0000_s5127" name="Equation" r:id="rId5" imgW="2832100" imgH="406400" progId="Equation.3">
              <p:embed/>
            </p:oleObj>
          </a:graphicData>
        </a:graphic>
      </p:graphicFrame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609600" y="2314575"/>
            <a:ext cx="144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证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因</a:t>
            </a:r>
          </a:p>
        </p:txBody>
      </p:sp>
      <p:graphicFrame>
        <p:nvGraphicFramePr>
          <p:cNvPr id="5129" name="Object 9"/>
          <p:cNvGraphicFramePr>
            <a:graphicFrameLocks noChangeAspect="1"/>
          </p:cNvGraphicFramePr>
          <p:nvPr/>
        </p:nvGraphicFramePr>
        <p:xfrm>
          <a:off x="1666875" y="2416175"/>
          <a:ext cx="4049713" cy="406400"/>
        </p:xfrm>
        <a:graphic>
          <a:graphicData uri="http://schemas.openxmlformats.org/presentationml/2006/ole">
            <p:oleObj spid="_x0000_s5129" name="Equation" r:id="rId6" imgW="4051300" imgH="406400" progId="Equation.3">
              <p:embed/>
            </p:oleObj>
          </a:graphicData>
        </a:graphic>
      </p:graphicFrame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5715000" y="22860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则有</a:t>
            </a:r>
          </a:p>
        </p:txBody>
      </p:sp>
      <p:graphicFrame>
        <p:nvGraphicFramePr>
          <p:cNvPr id="5132" name="Object 12"/>
          <p:cNvGraphicFramePr>
            <a:graphicFrameLocks noChangeAspect="1"/>
          </p:cNvGraphicFramePr>
          <p:nvPr/>
        </p:nvGraphicFramePr>
        <p:xfrm>
          <a:off x="2138363" y="2949575"/>
          <a:ext cx="4189412" cy="406400"/>
        </p:xfrm>
        <a:graphic>
          <a:graphicData uri="http://schemas.openxmlformats.org/presentationml/2006/ole">
            <p:oleObj spid="_x0000_s5132" name="Equation" r:id="rId7" imgW="4191000" imgH="406400" progId="Equation.3">
              <p:embed/>
            </p:oleObj>
          </a:graphicData>
        </a:graphic>
      </p:graphicFrame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2286000" y="3367088"/>
            <a:ext cx="106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(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其中</a:t>
            </a:r>
          </a:p>
        </p:txBody>
      </p:sp>
      <p:graphicFrame>
        <p:nvGraphicFramePr>
          <p:cNvPr id="5134" name="Object 14"/>
          <p:cNvGraphicFramePr>
            <a:graphicFrameLocks noChangeAspect="1"/>
          </p:cNvGraphicFramePr>
          <p:nvPr/>
        </p:nvGraphicFramePr>
        <p:xfrm>
          <a:off x="3200400" y="3495675"/>
          <a:ext cx="774700" cy="390525"/>
        </p:xfrm>
        <a:graphic>
          <a:graphicData uri="http://schemas.openxmlformats.org/presentationml/2006/ole">
            <p:oleObj spid="_x0000_s5134" name="Equation" r:id="rId8" imgW="774364" imgH="393529" progId="Equation.3">
              <p:embed/>
            </p:oleObj>
          </a:graphicData>
        </a:graphic>
      </p:graphicFrame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3962400" y="3367088"/>
            <a:ext cx="1905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为无穷小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) 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152400" y="3976688"/>
            <a:ext cx="1371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于是</a:t>
            </a:r>
          </a:p>
        </p:txBody>
      </p:sp>
      <p:graphicFrame>
        <p:nvGraphicFramePr>
          <p:cNvPr id="5137" name="Object 17"/>
          <p:cNvGraphicFramePr>
            <a:graphicFrameLocks noChangeAspect="1"/>
          </p:cNvGraphicFramePr>
          <p:nvPr/>
        </p:nvGraphicFramePr>
        <p:xfrm>
          <a:off x="1574800" y="4092575"/>
          <a:ext cx="4672013" cy="406400"/>
        </p:xfrm>
        <a:graphic>
          <a:graphicData uri="http://schemas.openxmlformats.org/presentationml/2006/ole">
            <p:oleObj spid="_x0000_s5137" name="Equation" r:id="rId9" imgW="4673600" imgH="406400" progId="Equation.3">
              <p:embed/>
            </p:oleObj>
          </a:graphicData>
        </a:graphic>
      </p:graphicFrame>
      <p:graphicFrame>
        <p:nvGraphicFramePr>
          <p:cNvPr id="5138" name="Object 18"/>
          <p:cNvGraphicFramePr>
            <a:graphicFrameLocks noChangeAspect="1"/>
          </p:cNvGraphicFramePr>
          <p:nvPr/>
        </p:nvGraphicFramePr>
        <p:xfrm>
          <a:off x="3378200" y="4651375"/>
          <a:ext cx="2868613" cy="406400"/>
        </p:xfrm>
        <a:graphic>
          <a:graphicData uri="http://schemas.openxmlformats.org/presentationml/2006/ole">
            <p:oleObj spid="_x0000_s5138" name="Equation" r:id="rId10" imgW="2870200" imgH="406400" progId="Equation.3">
              <p:embed/>
            </p:oleObj>
          </a:graphicData>
        </a:graphic>
      </p:graphicFrame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457200" y="5257800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由定理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1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可知</a:t>
            </a:r>
          </a:p>
        </p:txBody>
      </p:sp>
      <p:graphicFrame>
        <p:nvGraphicFramePr>
          <p:cNvPr id="5140" name="Object 20"/>
          <p:cNvGraphicFramePr>
            <a:graphicFrameLocks noChangeAspect="1"/>
          </p:cNvGraphicFramePr>
          <p:nvPr/>
        </p:nvGraphicFramePr>
        <p:xfrm>
          <a:off x="2727325" y="5334000"/>
          <a:ext cx="863600" cy="393700"/>
        </p:xfrm>
        <a:graphic>
          <a:graphicData uri="http://schemas.openxmlformats.org/presentationml/2006/ole">
            <p:oleObj spid="_x0000_s5140" name="Equation" r:id="rId11" imgW="863225" imgH="393529" progId="Equation.3">
              <p:embed/>
            </p:oleObj>
          </a:graphicData>
        </a:graphic>
      </p:graphicFrame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3505200" y="5272088"/>
            <a:ext cx="2590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也是无穷小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5486400" y="5257800"/>
            <a:ext cx="358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再利用极限与无穷小</a:t>
            </a:r>
          </a:p>
        </p:txBody>
      </p:sp>
      <p:graphicFrame>
        <p:nvGraphicFramePr>
          <p:cNvPr id="5164" name="Object 44"/>
          <p:cNvGraphicFramePr>
            <a:graphicFrameLocks noChangeAspect="1"/>
          </p:cNvGraphicFramePr>
          <p:nvPr/>
        </p:nvGraphicFramePr>
        <p:xfrm>
          <a:off x="7086600" y="1685925"/>
          <a:ext cx="1155700" cy="393700"/>
        </p:xfrm>
        <a:graphic>
          <a:graphicData uri="http://schemas.openxmlformats.org/presentationml/2006/ole">
            <p:oleObj spid="_x0000_s5164" name="Equation" r:id="rId12" imgW="1155700" imgH="393700" progId="Equation.3">
              <p:embed/>
            </p:oleObj>
          </a:graphicData>
        </a:graphic>
      </p:graphicFrame>
      <p:sp>
        <p:nvSpPr>
          <p:cNvPr id="5166" name="Text Box 46"/>
          <p:cNvSpPr txBox="1">
            <a:spLocks noChangeArrowheads="1"/>
          </p:cNvSpPr>
          <p:nvPr/>
        </p:nvSpPr>
        <p:spPr bwMode="auto">
          <a:xfrm>
            <a:off x="152400" y="5791200"/>
            <a:ext cx="502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的关系定理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知定理结论成立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sp>
        <p:nvSpPr>
          <p:cNvPr id="5168" name="Rectangle 48"/>
          <p:cNvSpPr>
            <a:spLocks noGrp="1" noChangeArrowheads="1"/>
          </p:cNvSpPr>
          <p:nvPr/>
        </p:nvSpPr>
        <p:spPr bwMode="auto">
          <a:xfrm>
            <a:off x="457200" y="990600"/>
            <a:ext cx="289083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定理 </a:t>
            </a:r>
            <a:r>
              <a:rPr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9 </a:t>
            </a:r>
            <a:r>
              <a:rPr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（</a:t>
            </a:r>
            <a:r>
              <a:rPr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1</a:t>
            </a:r>
            <a:r>
              <a:rPr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）</a:t>
            </a:r>
            <a:r>
              <a:rPr lang="zh-CN" altLang="en-US" sz="2800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   </a:t>
            </a:r>
            <a:r>
              <a:rPr lang="zh-CN" altLang="en-US" sz="2800">
                <a:latin typeface="Times New Roman" pitchFamily="18" charset="0"/>
                <a:ea typeface="楷体_GB2312" pitchFamily="49" charset="-122"/>
              </a:rPr>
              <a:t>若</a:t>
            </a:r>
          </a:p>
        </p:txBody>
      </p:sp>
      <p:sp>
        <p:nvSpPr>
          <p:cNvPr id="5169" name="AutoShape 4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360363" cy="215900"/>
          </a:xfrm>
          <a:prstGeom prst="actionButtonBackPrevious">
            <a:avLst/>
          </a:prstGeom>
          <a:solidFill>
            <a:srgbClr val="FFCC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5170" name="AutoShape 5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85113" y="6453188"/>
            <a:ext cx="358775" cy="215900"/>
          </a:xfrm>
          <a:prstGeom prst="actionButtonForwardNext">
            <a:avLst/>
          </a:prstGeom>
          <a:solidFill>
            <a:srgbClr val="FF99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5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build="p" autoUpdateAnimBg="0"/>
      <p:bldP spid="5128" grpId="0" autoUpdateAnimBg="0"/>
      <p:bldP spid="5131" grpId="0" autoUpdateAnimBg="0"/>
      <p:bldP spid="5133" grpId="0" autoUpdateAnimBg="0"/>
      <p:bldP spid="5135" grpId="0" autoUpdateAnimBg="0"/>
      <p:bldP spid="5136" grpId="0" autoUpdateAnimBg="0"/>
      <p:bldP spid="5139" grpId="0" autoUpdateAnimBg="0"/>
      <p:bldP spid="5141" grpId="0" autoUpdateAnimBg="0"/>
      <p:bldP spid="5142" grpId="0" autoUpdateAnimBg="0"/>
      <p:bldP spid="5166" grpId="0" autoUpdateAnimBg="0"/>
      <p:bldP spid="5168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92138" y="350838"/>
            <a:ext cx="3330575" cy="685800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例</a:t>
            </a:r>
            <a:r>
              <a:rPr lang="en-US" altLang="zh-CN" sz="2800" b="1">
                <a:ea typeface="楷体_GB2312" pitchFamily="49" charset="-122"/>
              </a:rPr>
              <a:t>49  </a:t>
            </a:r>
            <a:r>
              <a:rPr lang="zh-CN" altLang="en-US" sz="2800" b="1">
                <a:ea typeface="楷体_GB2312" pitchFamily="49" charset="-122"/>
              </a:rPr>
              <a:t>（</a:t>
            </a:r>
            <a:r>
              <a:rPr lang="en-US" altLang="zh-CN" sz="2800" b="1">
                <a:ea typeface="楷体_GB2312" pitchFamily="49" charset="-122"/>
              </a:rPr>
              <a:t>2</a:t>
            </a:r>
            <a:r>
              <a:rPr lang="zh-CN" altLang="en-US" sz="2800" b="1">
                <a:ea typeface="楷体_GB2312" pitchFamily="49" charset="-122"/>
              </a:rPr>
              <a:t>）</a:t>
            </a:r>
            <a:r>
              <a:rPr lang="zh-CN" altLang="en-US" sz="2800">
                <a:ea typeface="楷体_GB2312" pitchFamily="49" charset="-122"/>
              </a:rPr>
              <a:t>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求极限</a:t>
            </a:r>
          </a:p>
        </p:txBody>
      </p:sp>
      <p:graphicFrame>
        <p:nvGraphicFramePr>
          <p:cNvPr id="10244" name="Object 4"/>
          <p:cNvGraphicFramePr>
            <a:graphicFrameLocks noChangeAspect="1"/>
          </p:cNvGraphicFramePr>
          <p:nvPr/>
        </p:nvGraphicFramePr>
        <p:xfrm>
          <a:off x="3635375" y="188913"/>
          <a:ext cx="2703513" cy="998537"/>
        </p:xfrm>
        <a:graphic>
          <a:graphicData uri="http://schemas.openxmlformats.org/presentationml/2006/ole">
            <p:oleObj spid="_x0000_s10244" name="公式" r:id="rId3" imgW="990600" imgH="419100" progId="Equation.3">
              <p:embed/>
            </p:oleObj>
          </a:graphicData>
        </a:graphic>
      </p:graphicFrame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644525" y="1287463"/>
            <a:ext cx="654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解</a:t>
            </a:r>
            <a:endParaRPr kumimoji="1" lang="zh-CN" altLang="en-US" sz="2800">
              <a:latin typeface="Times New Roman" pitchFamily="18" charset="0"/>
              <a:ea typeface="楷体_GB2312" pitchFamily="49" charset="-122"/>
            </a:endParaRPr>
          </a:p>
        </p:txBody>
      </p:sp>
      <p:graphicFrame>
        <p:nvGraphicFramePr>
          <p:cNvPr id="10246" name="Object 6"/>
          <p:cNvGraphicFramePr>
            <a:graphicFrameLocks noChangeAspect="1"/>
          </p:cNvGraphicFramePr>
          <p:nvPr/>
        </p:nvGraphicFramePr>
        <p:xfrm>
          <a:off x="1725613" y="2727325"/>
          <a:ext cx="3671887" cy="736600"/>
        </p:xfrm>
        <a:graphic>
          <a:graphicData uri="http://schemas.openxmlformats.org/presentationml/2006/ole">
            <p:oleObj spid="_x0000_s10246" name="公式" r:id="rId4" imgW="1346200" imgH="292100" progId="Equation.3">
              <p:embed/>
            </p:oleObj>
          </a:graphicData>
        </a:graphic>
      </p:graphicFrame>
      <p:graphicFrame>
        <p:nvGraphicFramePr>
          <p:cNvPr id="10248" name="Object 8"/>
          <p:cNvGraphicFramePr>
            <a:graphicFrameLocks noChangeAspect="1"/>
          </p:cNvGraphicFramePr>
          <p:nvPr/>
        </p:nvGraphicFramePr>
        <p:xfrm>
          <a:off x="1368425" y="3375025"/>
          <a:ext cx="4389438" cy="1036638"/>
        </p:xfrm>
        <a:graphic>
          <a:graphicData uri="http://schemas.openxmlformats.org/presentationml/2006/ole">
            <p:oleObj spid="_x0000_s10248" name="公式" r:id="rId5" imgW="1778000" imgH="419100" progId="Equation.3">
              <p:embed/>
            </p:oleObj>
          </a:graphicData>
        </a:graphic>
      </p:graphicFrame>
      <p:graphicFrame>
        <p:nvGraphicFramePr>
          <p:cNvPr id="10249" name="Object 9"/>
          <p:cNvGraphicFramePr>
            <a:graphicFrameLocks noChangeAspect="1"/>
          </p:cNvGraphicFramePr>
          <p:nvPr/>
        </p:nvGraphicFramePr>
        <p:xfrm>
          <a:off x="2505075" y="5013325"/>
          <a:ext cx="3482975" cy="1046163"/>
        </p:xfrm>
        <a:graphic>
          <a:graphicData uri="http://schemas.openxmlformats.org/presentationml/2006/ole">
            <p:oleObj spid="_x0000_s10249" name="公式" r:id="rId6" imgW="1397000" imgH="419100" progId="Equation.3">
              <p:embed/>
            </p:oleObj>
          </a:graphicData>
        </a:graphic>
      </p:graphicFrame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1292225" y="2079625"/>
            <a:ext cx="2857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商的法则不能用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4029075" y="2079625"/>
            <a:ext cx="13684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又因为</a:t>
            </a:r>
          </a:p>
        </p:txBody>
      </p:sp>
      <p:graphicFrame>
        <p:nvGraphicFramePr>
          <p:cNvPr id="10252" name="Object 12"/>
          <p:cNvGraphicFramePr>
            <a:graphicFrameLocks noChangeAspect="1"/>
          </p:cNvGraphicFramePr>
          <p:nvPr/>
        </p:nvGraphicFramePr>
        <p:xfrm>
          <a:off x="1509713" y="1287463"/>
          <a:ext cx="5688012" cy="696912"/>
        </p:xfrm>
        <a:graphic>
          <a:graphicData uri="http://schemas.openxmlformats.org/presentationml/2006/ole">
            <p:oleObj spid="_x0000_s10252" name="公式" r:id="rId7" imgW="2171700" imgH="292100" progId="Equation.3">
              <p:embed/>
            </p:oleObj>
          </a:graphicData>
        </a:graphic>
      </p:graphicFrame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788988" y="4527550"/>
            <a:ext cx="48244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由无穷大与无穷小的关系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得</a:t>
            </a:r>
          </a:p>
        </p:txBody>
      </p:sp>
      <p:sp>
        <p:nvSpPr>
          <p:cNvPr id="10255" name="AutoShape 1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360363" cy="215900"/>
          </a:xfrm>
          <a:prstGeom prst="actionButtonBackPrevious">
            <a:avLst/>
          </a:prstGeom>
          <a:solidFill>
            <a:srgbClr val="FFCC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0256" name="AutoShape 1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85113" y="6453188"/>
            <a:ext cx="358775" cy="215900"/>
          </a:xfrm>
          <a:prstGeom prst="actionButtonForwardNext">
            <a:avLst/>
          </a:prstGeom>
          <a:solidFill>
            <a:srgbClr val="FF99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utoUpdateAnimBg="0"/>
      <p:bldP spid="10250" grpId="0" autoUpdateAnimBg="0"/>
      <p:bldP spid="10251" grpId="0" autoUpdateAnimBg="0"/>
      <p:bldP spid="10254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92138" y="350838"/>
            <a:ext cx="3330575" cy="685800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例</a:t>
            </a:r>
            <a:r>
              <a:rPr lang="en-US" altLang="zh-CN" sz="2800" b="1">
                <a:ea typeface="楷体_GB2312" pitchFamily="49" charset="-122"/>
              </a:rPr>
              <a:t>49  </a:t>
            </a:r>
            <a:r>
              <a:rPr lang="zh-CN" altLang="en-US" sz="2800" b="1">
                <a:ea typeface="楷体_GB2312" pitchFamily="49" charset="-122"/>
              </a:rPr>
              <a:t>（</a:t>
            </a:r>
            <a:r>
              <a:rPr lang="en-US" altLang="zh-CN" sz="2800" b="1">
                <a:ea typeface="楷体_GB2312" pitchFamily="49" charset="-122"/>
              </a:rPr>
              <a:t>3</a:t>
            </a:r>
            <a:r>
              <a:rPr lang="zh-CN" altLang="en-US" sz="2800" b="1">
                <a:ea typeface="楷体_GB2312" pitchFamily="49" charset="-122"/>
              </a:rPr>
              <a:t>）</a:t>
            </a:r>
            <a:r>
              <a:rPr lang="zh-CN" altLang="en-US" sz="2800">
                <a:ea typeface="楷体_GB2312" pitchFamily="49" charset="-122"/>
              </a:rPr>
              <a:t>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求极限</a:t>
            </a:r>
          </a:p>
        </p:txBody>
      </p:sp>
      <p:graphicFrame>
        <p:nvGraphicFramePr>
          <p:cNvPr id="142339" name="Object 3"/>
          <p:cNvGraphicFramePr>
            <a:graphicFrameLocks noChangeAspect="1"/>
          </p:cNvGraphicFramePr>
          <p:nvPr/>
        </p:nvGraphicFramePr>
        <p:xfrm>
          <a:off x="3635375" y="188913"/>
          <a:ext cx="4019550" cy="938212"/>
        </p:xfrm>
        <a:graphic>
          <a:graphicData uri="http://schemas.openxmlformats.org/presentationml/2006/ole">
            <p:oleObj spid="_x0000_s142339" name="公式" r:id="rId3" imgW="1473200" imgH="393700" progId="Equation.3">
              <p:embed/>
            </p:oleObj>
          </a:graphicData>
        </a:graphic>
      </p:graphicFrame>
      <p:sp>
        <p:nvSpPr>
          <p:cNvPr id="142340" name="Text Box 4"/>
          <p:cNvSpPr txBox="1">
            <a:spLocks noChangeArrowheads="1"/>
          </p:cNvSpPr>
          <p:nvPr/>
        </p:nvSpPr>
        <p:spPr bwMode="auto">
          <a:xfrm>
            <a:off x="644525" y="1287463"/>
            <a:ext cx="654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解</a:t>
            </a:r>
            <a:endParaRPr kumimoji="1" lang="zh-CN" altLang="en-US" sz="2800">
              <a:latin typeface="Times New Roman" pitchFamily="18" charset="0"/>
              <a:ea typeface="楷体_GB2312" pitchFamily="49" charset="-122"/>
            </a:endParaRPr>
          </a:p>
        </p:txBody>
      </p:sp>
      <p:graphicFrame>
        <p:nvGraphicFramePr>
          <p:cNvPr id="142341" name="Object 5"/>
          <p:cNvGraphicFramePr>
            <a:graphicFrameLocks noChangeAspect="1"/>
          </p:cNvGraphicFramePr>
          <p:nvPr/>
        </p:nvGraphicFramePr>
        <p:xfrm>
          <a:off x="4356100" y="2420938"/>
          <a:ext cx="3095625" cy="954087"/>
        </p:xfrm>
        <a:graphic>
          <a:graphicData uri="http://schemas.openxmlformats.org/presentationml/2006/ole">
            <p:oleObj spid="_x0000_s142341" name="公式" r:id="rId4" imgW="990170" imgH="393529" progId="Equation.3">
              <p:embed/>
            </p:oleObj>
          </a:graphicData>
        </a:graphic>
      </p:graphicFrame>
      <p:graphicFrame>
        <p:nvGraphicFramePr>
          <p:cNvPr id="142342" name="Object 6"/>
          <p:cNvGraphicFramePr>
            <a:graphicFrameLocks noChangeAspect="1"/>
          </p:cNvGraphicFramePr>
          <p:nvPr/>
        </p:nvGraphicFramePr>
        <p:xfrm>
          <a:off x="755650" y="3284538"/>
          <a:ext cx="5392738" cy="973137"/>
        </p:xfrm>
        <a:graphic>
          <a:graphicData uri="http://schemas.openxmlformats.org/presentationml/2006/ole">
            <p:oleObj spid="_x0000_s142342" name="公式" r:id="rId5" imgW="2184400" imgH="393700" progId="Equation.3">
              <p:embed/>
            </p:oleObj>
          </a:graphicData>
        </a:graphic>
      </p:graphicFrame>
      <p:sp>
        <p:nvSpPr>
          <p:cNvPr id="142344" name="Text Box 8"/>
          <p:cNvSpPr txBox="1">
            <a:spLocks noChangeArrowheads="1"/>
          </p:cNvSpPr>
          <p:nvPr/>
        </p:nvSpPr>
        <p:spPr bwMode="auto">
          <a:xfrm>
            <a:off x="755650" y="5516563"/>
            <a:ext cx="3203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由无穷小的性质</a:t>
            </a:r>
            <a:r>
              <a:rPr kumimoji="1" lang="en-US" altLang="zh-CN" sz="2800" b="1">
                <a:latin typeface="Times New Roman" pitchFamily="18" charset="0"/>
                <a:ea typeface="楷体_GB2312" pitchFamily="49" charset="-122"/>
              </a:rPr>
              <a:t>,</a:t>
            </a: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得</a:t>
            </a:r>
          </a:p>
        </p:txBody>
      </p:sp>
      <p:sp>
        <p:nvSpPr>
          <p:cNvPr id="142345" name="Text Box 9"/>
          <p:cNvSpPr txBox="1">
            <a:spLocks noChangeArrowheads="1"/>
          </p:cNvSpPr>
          <p:nvPr/>
        </p:nvSpPr>
        <p:spPr bwMode="auto">
          <a:xfrm>
            <a:off x="6227763" y="3500438"/>
            <a:ext cx="13684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又因为</a:t>
            </a:r>
          </a:p>
        </p:txBody>
      </p:sp>
      <p:graphicFrame>
        <p:nvGraphicFramePr>
          <p:cNvPr id="142346" name="Object 10"/>
          <p:cNvGraphicFramePr>
            <a:graphicFrameLocks noChangeAspect="1"/>
          </p:cNvGraphicFramePr>
          <p:nvPr/>
        </p:nvGraphicFramePr>
        <p:xfrm>
          <a:off x="1476375" y="1341438"/>
          <a:ext cx="2860675" cy="939800"/>
        </p:xfrm>
        <a:graphic>
          <a:graphicData uri="http://schemas.openxmlformats.org/presentationml/2006/ole">
            <p:oleObj spid="_x0000_s142346" name="公式" r:id="rId6" imgW="1091726" imgH="393529" progId="Equation.3">
              <p:embed/>
            </p:oleObj>
          </a:graphicData>
        </a:graphic>
      </p:graphicFrame>
      <p:graphicFrame>
        <p:nvGraphicFramePr>
          <p:cNvPr id="142349" name="Object 13"/>
          <p:cNvGraphicFramePr>
            <a:graphicFrameLocks noChangeAspect="1"/>
          </p:cNvGraphicFramePr>
          <p:nvPr/>
        </p:nvGraphicFramePr>
        <p:xfrm>
          <a:off x="4284663" y="1341438"/>
          <a:ext cx="3127375" cy="1001712"/>
        </p:xfrm>
        <a:graphic>
          <a:graphicData uri="http://schemas.openxmlformats.org/presentationml/2006/ole">
            <p:oleObj spid="_x0000_s142349" name="公式" r:id="rId7" imgW="1193800" imgH="419100" progId="Equation.3">
              <p:embed/>
            </p:oleObj>
          </a:graphicData>
        </a:graphic>
      </p:graphicFrame>
      <p:graphicFrame>
        <p:nvGraphicFramePr>
          <p:cNvPr id="142350" name="Object 14"/>
          <p:cNvGraphicFramePr>
            <a:graphicFrameLocks noChangeAspect="1"/>
          </p:cNvGraphicFramePr>
          <p:nvPr/>
        </p:nvGraphicFramePr>
        <p:xfrm>
          <a:off x="849313" y="4292600"/>
          <a:ext cx="3084512" cy="938213"/>
        </p:xfrm>
        <a:graphic>
          <a:graphicData uri="http://schemas.openxmlformats.org/presentationml/2006/ole">
            <p:oleObj spid="_x0000_s142350" name="公式" r:id="rId8" imgW="1129810" imgH="393529" progId="Equation.3">
              <p:embed/>
            </p:oleObj>
          </a:graphicData>
        </a:graphic>
      </p:graphicFrame>
      <p:graphicFrame>
        <p:nvGraphicFramePr>
          <p:cNvPr id="142351" name="Object 15"/>
          <p:cNvGraphicFramePr>
            <a:graphicFrameLocks noChangeAspect="1"/>
          </p:cNvGraphicFramePr>
          <p:nvPr/>
        </p:nvGraphicFramePr>
        <p:xfrm>
          <a:off x="3873500" y="4508500"/>
          <a:ext cx="3722688" cy="531813"/>
        </p:xfrm>
        <a:graphic>
          <a:graphicData uri="http://schemas.openxmlformats.org/presentationml/2006/ole">
            <p:oleObj spid="_x0000_s142351" name="公式" r:id="rId9" imgW="1307532" imgH="203112" progId="Equation.3">
              <p:embed/>
            </p:oleObj>
          </a:graphicData>
        </a:graphic>
      </p:graphicFrame>
      <p:graphicFrame>
        <p:nvGraphicFramePr>
          <p:cNvPr id="142352" name="Object 16"/>
          <p:cNvGraphicFramePr>
            <a:graphicFrameLocks noChangeAspect="1"/>
          </p:cNvGraphicFramePr>
          <p:nvPr/>
        </p:nvGraphicFramePr>
        <p:xfrm>
          <a:off x="3779838" y="5300663"/>
          <a:ext cx="4643437" cy="938212"/>
        </p:xfrm>
        <a:graphic>
          <a:graphicData uri="http://schemas.openxmlformats.org/presentationml/2006/ole">
            <p:oleObj spid="_x0000_s142352" name="公式" r:id="rId10" imgW="1701800" imgH="393700" progId="Equation.3">
              <p:embed/>
            </p:oleObj>
          </a:graphicData>
        </a:graphic>
      </p:graphicFrame>
      <p:sp>
        <p:nvSpPr>
          <p:cNvPr id="142353" name="AutoShape 1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360363" cy="215900"/>
          </a:xfrm>
          <a:prstGeom prst="actionButtonBackPrevious">
            <a:avLst/>
          </a:prstGeom>
          <a:solidFill>
            <a:srgbClr val="FFCC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42354" name="AutoShape 1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85113" y="6453188"/>
            <a:ext cx="358775" cy="215900"/>
          </a:xfrm>
          <a:prstGeom prst="actionButtonForwardNext">
            <a:avLst/>
          </a:prstGeom>
          <a:solidFill>
            <a:srgbClr val="FF99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2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2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2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2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2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2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2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2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2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42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40" grpId="0" autoUpdateAnimBg="0"/>
      <p:bldP spid="142344" grpId="0" autoUpdateAnimBg="0"/>
      <p:bldP spid="142345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04813"/>
            <a:ext cx="3330575" cy="685800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例</a:t>
            </a:r>
            <a:r>
              <a:rPr lang="en-US" altLang="zh-CN" sz="2800" b="1">
                <a:ea typeface="楷体_GB2312" pitchFamily="49" charset="-122"/>
              </a:rPr>
              <a:t>50  </a:t>
            </a:r>
            <a:r>
              <a:rPr lang="zh-CN" altLang="en-US" sz="2800" b="1">
                <a:ea typeface="楷体_GB2312" pitchFamily="49" charset="-122"/>
              </a:rPr>
              <a:t>（</a:t>
            </a:r>
            <a:r>
              <a:rPr lang="en-US" altLang="zh-CN" sz="2800" b="1">
                <a:ea typeface="楷体_GB2312" pitchFamily="49" charset="-122"/>
              </a:rPr>
              <a:t>1</a:t>
            </a:r>
            <a:r>
              <a:rPr lang="zh-CN" altLang="en-US" sz="2800" b="1">
                <a:ea typeface="楷体_GB2312" pitchFamily="49" charset="-122"/>
              </a:rPr>
              <a:t>）</a:t>
            </a:r>
            <a:r>
              <a:rPr lang="zh-CN" altLang="en-US" sz="2800">
                <a:ea typeface="楷体_GB2312" pitchFamily="49" charset="-122"/>
              </a:rPr>
              <a:t>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求极限</a:t>
            </a:r>
          </a:p>
        </p:txBody>
      </p:sp>
      <p:graphicFrame>
        <p:nvGraphicFramePr>
          <p:cNvPr id="141315" name="Object 3"/>
          <p:cNvGraphicFramePr>
            <a:graphicFrameLocks noChangeAspect="1"/>
          </p:cNvGraphicFramePr>
          <p:nvPr/>
        </p:nvGraphicFramePr>
        <p:xfrm>
          <a:off x="3708400" y="188913"/>
          <a:ext cx="2808288" cy="1031875"/>
        </p:xfrm>
        <a:graphic>
          <a:graphicData uri="http://schemas.openxmlformats.org/presentationml/2006/ole">
            <p:oleObj spid="_x0000_s141315" name="公式" r:id="rId3" imgW="1117600" imgH="469900" progId="Equation.3">
              <p:embed/>
            </p:oleObj>
          </a:graphicData>
        </a:graphic>
      </p:graphicFrame>
      <p:sp>
        <p:nvSpPr>
          <p:cNvPr id="141316" name="Text Box 4"/>
          <p:cNvSpPr txBox="1">
            <a:spLocks noChangeArrowheads="1"/>
          </p:cNvSpPr>
          <p:nvPr/>
        </p:nvSpPr>
        <p:spPr bwMode="auto">
          <a:xfrm>
            <a:off x="611188" y="1557338"/>
            <a:ext cx="654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解</a:t>
            </a:r>
            <a:endParaRPr kumimoji="1" lang="zh-CN" altLang="en-US" sz="2800">
              <a:latin typeface="Times New Roman" pitchFamily="18" charset="0"/>
              <a:ea typeface="楷体_GB2312" pitchFamily="49" charset="-122"/>
            </a:endParaRPr>
          </a:p>
        </p:txBody>
      </p:sp>
      <p:graphicFrame>
        <p:nvGraphicFramePr>
          <p:cNvPr id="141325" name="Object 13"/>
          <p:cNvGraphicFramePr>
            <a:graphicFrameLocks noChangeAspect="1"/>
          </p:cNvGraphicFramePr>
          <p:nvPr/>
        </p:nvGraphicFramePr>
        <p:xfrm>
          <a:off x="1403350" y="1341438"/>
          <a:ext cx="2679700" cy="1031875"/>
        </p:xfrm>
        <a:graphic>
          <a:graphicData uri="http://schemas.openxmlformats.org/presentationml/2006/ole">
            <p:oleObj spid="_x0000_s141325" name="公式" r:id="rId4" imgW="1066800" imgH="469900" progId="Equation.3">
              <p:embed/>
            </p:oleObj>
          </a:graphicData>
        </a:graphic>
      </p:graphicFrame>
      <p:graphicFrame>
        <p:nvGraphicFramePr>
          <p:cNvPr id="141327" name="Object 15"/>
          <p:cNvGraphicFramePr>
            <a:graphicFrameLocks noChangeAspect="1"/>
          </p:cNvGraphicFramePr>
          <p:nvPr/>
        </p:nvGraphicFramePr>
        <p:xfrm>
          <a:off x="665163" y="2565400"/>
          <a:ext cx="7813675" cy="1060450"/>
        </p:xfrm>
        <a:graphic>
          <a:graphicData uri="http://schemas.openxmlformats.org/presentationml/2006/ole">
            <p:oleObj spid="_x0000_s141327" name="公式" r:id="rId5" imgW="3022600" imgH="482600" progId="Equation.3">
              <p:embed/>
            </p:oleObj>
          </a:graphicData>
        </a:graphic>
      </p:graphicFrame>
      <p:graphicFrame>
        <p:nvGraphicFramePr>
          <p:cNvPr id="141329" name="Object 17"/>
          <p:cNvGraphicFramePr>
            <a:graphicFrameLocks noChangeAspect="1"/>
          </p:cNvGraphicFramePr>
          <p:nvPr/>
        </p:nvGraphicFramePr>
        <p:xfrm>
          <a:off x="6011863" y="2565400"/>
          <a:ext cx="2328862" cy="530225"/>
        </p:xfrm>
        <a:graphic>
          <a:graphicData uri="http://schemas.openxmlformats.org/presentationml/2006/ole">
            <p:oleObj spid="_x0000_s141329" name="公式" r:id="rId6" imgW="927100" imgH="241300" progId="Equation.3">
              <p:embed/>
            </p:oleObj>
          </a:graphicData>
        </a:graphic>
      </p:graphicFrame>
      <p:graphicFrame>
        <p:nvGraphicFramePr>
          <p:cNvPr id="141330" name="Object 18"/>
          <p:cNvGraphicFramePr>
            <a:graphicFrameLocks noChangeAspect="1"/>
          </p:cNvGraphicFramePr>
          <p:nvPr/>
        </p:nvGraphicFramePr>
        <p:xfrm>
          <a:off x="6227763" y="3141663"/>
          <a:ext cx="2073275" cy="585787"/>
        </p:xfrm>
        <a:graphic>
          <a:graphicData uri="http://schemas.openxmlformats.org/presentationml/2006/ole">
            <p:oleObj spid="_x0000_s141330" name="公式" r:id="rId7" imgW="825142" imgH="266584" progId="Equation.3">
              <p:embed/>
            </p:oleObj>
          </a:graphicData>
        </a:graphic>
      </p:graphicFrame>
      <p:graphicFrame>
        <p:nvGraphicFramePr>
          <p:cNvPr id="141331" name="Object 19"/>
          <p:cNvGraphicFramePr>
            <a:graphicFrameLocks noChangeAspect="1"/>
          </p:cNvGraphicFramePr>
          <p:nvPr/>
        </p:nvGraphicFramePr>
        <p:xfrm>
          <a:off x="3924300" y="3141663"/>
          <a:ext cx="2328863" cy="530225"/>
        </p:xfrm>
        <a:graphic>
          <a:graphicData uri="http://schemas.openxmlformats.org/presentationml/2006/ole">
            <p:oleObj spid="_x0000_s141331" name="公式" r:id="rId8" imgW="927100" imgH="241300" progId="Equation.3">
              <p:embed/>
            </p:oleObj>
          </a:graphicData>
        </a:graphic>
      </p:graphicFrame>
      <p:graphicFrame>
        <p:nvGraphicFramePr>
          <p:cNvPr id="141332" name="Object 20"/>
          <p:cNvGraphicFramePr>
            <a:graphicFrameLocks noChangeAspect="1"/>
          </p:cNvGraphicFramePr>
          <p:nvPr/>
        </p:nvGraphicFramePr>
        <p:xfrm>
          <a:off x="900113" y="5013325"/>
          <a:ext cx="4243387" cy="1089025"/>
        </p:xfrm>
        <a:graphic>
          <a:graphicData uri="http://schemas.openxmlformats.org/presentationml/2006/ole">
            <p:oleObj spid="_x0000_s141332" name="公式" r:id="rId9" imgW="1688367" imgH="495085" progId="Equation.3">
              <p:embed/>
            </p:oleObj>
          </a:graphicData>
        </a:graphic>
      </p:graphicFrame>
      <p:graphicFrame>
        <p:nvGraphicFramePr>
          <p:cNvPr id="141334" name="Object 22"/>
          <p:cNvGraphicFramePr>
            <a:graphicFrameLocks noChangeAspect="1"/>
          </p:cNvGraphicFramePr>
          <p:nvPr/>
        </p:nvGraphicFramePr>
        <p:xfrm>
          <a:off x="827088" y="3716338"/>
          <a:ext cx="4403725" cy="1089025"/>
        </p:xfrm>
        <a:graphic>
          <a:graphicData uri="http://schemas.openxmlformats.org/presentationml/2006/ole">
            <p:oleObj spid="_x0000_s141334" name="公式" r:id="rId10" imgW="1752600" imgH="495300" progId="Equation.3">
              <p:embed/>
            </p:oleObj>
          </a:graphicData>
        </a:graphic>
      </p:graphicFrame>
      <p:graphicFrame>
        <p:nvGraphicFramePr>
          <p:cNvPr id="141335" name="Object 23"/>
          <p:cNvGraphicFramePr>
            <a:graphicFrameLocks noChangeAspect="1"/>
          </p:cNvGraphicFramePr>
          <p:nvPr/>
        </p:nvGraphicFramePr>
        <p:xfrm>
          <a:off x="5148263" y="5084763"/>
          <a:ext cx="1223962" cy="947737"/>
        </p:xfrm>
        <a:graphic>
          <a:graphicData uri="http://schemas.openxmlformats.org/presentationml/2006/ole">
            <p:oleObj spid="_x0000_s141335" name="公式" r:id="rId11" imgW="545863" imgH="393529" progId="Equation.3">
              <p:embed/>
            </p:oleObj>
          </a:graphicData>
        </a:graphic>
      </p:graphicFrame>
      <p:graphicFrame>
        <p:nvGraphicFramePr>
          <p:cNvPr id="141337" name="Object 25"/>
          <p:cNvGraphicFramePr>
            <a:graphicFrameLocks noChangeAspect="1"/>
          </p:cNvGraphicFramePr>
          <p:nvPr/>
        </p:nvGraphicFramePr>
        <p:xfrm>
          <a:off x="3851275" y="2492375"/>
          <a:ext cx="2073275" cy="585788"/>
        </p:xfrm>
        <a:graphic>
          <a:graphicData uri="http://schemas.openxmlformats.org/presentationml/2006/ole">
            <p:oleObj spid="_x0000_s141337" name="公式" r:id="rId12" imgW="825142" imgH="266584" progId="Equation.3">
              <p:embed/>
            </p:oleObj>
          </a:graphicData>
        </a:graphic>
      </p:graphicFrame>
      <p:sp>
        <p:nvSpPr>
          <p:cNvPr id="141338" name="AutoShape 2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360363" cy="215900"/>
          </a:xfrm>
          <a:prstGeom prst="actionButtonBackPrevious">
            <a:avLst/>
          </a:prstGeom>
          <a:solidFill>
            <a:srgbClr val="FFCC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41339" name="AutoShape 2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85113" y="6453188"/>
            <a:ext cx="358775" cy="215900"/>
          </a:xfrm>
          <a:prstGeom prst="actionButtonForwardNext">
            <a:avLst/>
          </a:prstGeom>
          <a:solidFill>
            <a:srgbClr val="FF99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1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1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1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1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41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1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41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41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41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41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6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04813"/>
            <a:ext cx="3330575" cy="685800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例</a:t>
            </a:r>
            <a:r>
              <a:rPr lang="en-US" altLang="zh-CN" sz="2800" b="1">
                <a:ea typeface="楷体_GB2312" pitchFamily="49" charset="-122"/>
              </a:rPr>
              <a:t>50  </a:t>
            </a:r>
            <a:r>
              <a:rPr lang="zh-CN" altLang="en-US" sz="2800" b="1">
                <a:ea typeface="楷体_GB2312" pitchFamily="49" charset="-122"/>
              </a:rPr>
              <a:t>（</a:t>
            </a:r>
            <a:r>
              <a:rPr lang="en-US" altLang="zh-CN" sz="2800" b="1">
                <a:ea typeface="楷体_GB2312" pitchFamily="49" charset="-122"/>
              </a:rPr>
              <a:t>2</a:t>
            </a:r>
            <a:r>
              <a:rPr lang="zh-CN" altLang="en-US" sz="2800" b="1">
                <a:ea typeface="楷体_GB2312" pitchFamily="49" charset="-122"/>
              </a:rPr>
              <a:t>）</a:t>
            </a:r>
            <a:r>
              <a:rPr lang="zh-CN" altLang="en-US" sz="2800">
                <a:ea typeface="楷体_GB2312" pitchFamily="49" charset="-122"/>
              </a:rPr>
              <a:t>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求极限</a:t>
            </a:r>
          </a:p>
        </p:txBody>
      </p:sp>
      <p:graphicFrame>
        <p:nvGraphicFramePr>
          <p:cNvPr id="155651" name="Object 3"/>
          <p:cNvGraphicFramePr>
            <a:graphicFrameLocks noChangeAspect="1"/>
          </p:cNvGraphicFramePr>
          <p:nvPr/>
        </p:nvGraphicFramePr>
        <p:xfrm>
          <a:off x="3563938" y="404813"/>
          <a:ext cx="2871787" cy="863600"/>
        </p:xfrm>
        <a:graphic>
          <a:graphicData uri="http://schemas.openxmlformats.org/presentationml/2006/ole">
            <p:oleObj spid="_x0000_s155651" name="公式" r:id="rId3" imgW="1143000" imgH="342900" progId="Equation.3">
              <p:embed/>
            </p:oleObj>
          </a:graphicData>
        </a:graphic>
      </p:graphicFrame>
      <p:sp>
        <p:nvSpPr>
          <p:cNvPr id="155652" name="Text Box 4"/>
          <p:cNvSpPr txBox="1">
            <a:spLocks noChangeArrowheads="1"/>
          </p:cNvSpPr>
          <p:nvPr/>
        </p:nvSpPr>
        <p:spPr bwMode="auto">
          <a:xfrm>
            <a:off x="827088" y="1484313"/>
            <a:ext cx="654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解</a:t>
            </a:r>
            <a:endParaRPr kumimoji="1" lang="zh-CN" altLang="en-US" sz="2800">
              <a:latin typeface="Times New Roman" pitchFamily="18" charset="0"/>
              <a:ea typeface="楷体_GB2312" pitchFamily="49" charset="-122"/>
            </a:endParaRPr>
          </a:p>
        </p:txBody>
      </p:sp>
      <p:graphicFrame>
        <p:nvGraphicFramePr>
          <p:cNvPr id="155653" name="Object 5"/>
          <p:cNvGraphicFramePr>
            <a:graphicFrameLocks noChangeAspect="1"/>
          </p:cNvGraphicFramePr>
          <p:nvPr/>
        </p:nvGraphicFramePr>
        <p:xfrm>
          <a:off x="1547813" y="1412875"/>
          <a:ext cx="2711450" cy="863600"/>
        </p:xfrm>
        <a:graphic>
          <a:graphicData uri="http://schemas.openxmlformats.org/presentationml/2006/ole">
            <p:oleObj spid="_x0000_s155653" name="公式" r:id="rId4" imgW="1079032" imgH="342751" progId="Equation.3">
              <p:embed/>
            </p:oleObj>
          </a:graphicData>
        </a:graphic>
      </p:graphicFrame>
      <p:graphicFrame>
        <p:nvGraphicFramePr>
          <p:cNvPr id="155654" name="Object 6"/>
          <p:cNvGraphicFramePr>
            <a:graphicFrameLocks noChangeAspect="1"/>
          </p:cNvGraphicFramePr>
          <p:nvPr/>
        </p:nvGraphicFramePr>
        <p:xfrm>
          <a:off x="1839913" y="2420938"/>
          <a:ext cx="5054600" cy="1060450"/>
        </p:xfrm>
        <a:graphic>
          <a:graphicData uri="http://schemas.openxmlformats.org/presentationml/2006/ole">
            <p:oleObj spid="_x0000_s155654" name="公式" r:id="rId5" imgW="1955800" imgH="482600" progId="Equation.3">
              <p:embed/>
            </p:oleObj>
          </a:graphicData>
        </a:graphic>
      </p:graphicFrame>
      <p:graphicFrame>
        <p:nvGraphicFramePr>
          <p:cNvPr id="155656" name="Object 8"/>
          <p:cNvGraphicFramePr>
            <a:graphicFrameLocks noChangeAspect="1"/>
          </p:cNvGraphicFramePr>
          <p:nvPr/>
        </p:nvGraphicFramePr>
        <p:xfrm>
          <a:off x="3781425" y="2997200"/>
          <a:ext cx="2041525" cy="585788"/>
        </p:xfrm>
        <a:graphic>
          <a:graphicData uri="http://schemas.openxmlformats.org/presentationml/2006/ole">
            <p:oleObj spid="_x0000_s155656" name="公式" r:id="rId6" imgW="812447" imgH="266584" progId="Equation.3">
              <p:embed/>
            </p:oleObj>
          </a:graphicData>
        </a:graphic>
      </p:graphicFrame>
      <p:graphicFrame>
        <p:nvGraphicFramePr>
          <p:cNvPr id="155658" name="Object 10"/>
          <p:cNvGraphicFramePr>
            <a:graphicFrameLocks noChangeAspect="1"/>
          </p:cNvGraphicFramePr>
          <p:nvPr/>
        </p:nvGraphicFramePr>
        <p:xfrm>
          <a:off x="1908175" y="5013325"/>
          <a:ext cx="2873375" cy="1165225"/>
        </p:xfrm>
        <a:graphic>
          <a:graphicData uri="http://schemas.openxmlformats.org/presentationml/2006/ole">
            <p:oleObj spid="_x0000_s155658" name="公式" r:id="rId7" imgW="1143000" imgH="431800" progId="Equation.3">
              <p:embed/>
            </p:oleObj>
          </a:graphicData>
        </a:graphic>
      </p:graphicFrame>
      <p:graphicFrame>
        <p:nvGraphicFramePr>
          <p:cNvPr id="155659" name="Object 11"/>
          <p:cNvGraphicFramePr>
            <a:graphicFrameLocks noChangeAspect="1"/>
          </p:cNvGraphicFramePr>
          <p:nvPr/>
        </p:nvGraphicFramePr>
        <p:xfrm>
          <a:off x="1908175" y="3716338"/>
          <a:ext cx="3959225" cy="1209675"/>
        </p:xfrm>
        <a:graphic>
          <a:graphicData uri="http://schemas.openxmlformats.org/presentationml/2006/ole">
            <p:oleObj spid="_x0000_s155659" name="公式" r:id="rId8" imgW="1459866" imgH="482391" progId="Equation.3">
              <p:embed/>
            </p:oleObj>
          </a:graphicData>
        </a:graphic>
      </p:graphicFrame>
      <p:graphicFrame>
        <p:nvGraphicFramePr>
          <p:cNvPr id="155660" name="Object 12"/>
          <p:cNvGraphicFramePr>
            <a:graphicFrameLocks noChangeAspect="1"/>
          </p:cNvGraphicFramePr>
          <p:nvPr/>
        </p:nvGraphicFramePr>
        <p:xfrm>
          <a:off x="4787900" y="5300663"/>
          <a:ext cx="712788" cy="488950"/>
        </p:xfrm>
        <a:graphic>
          <a:graphicData uri="http://schemas.openxmlformats.org/presentationml/2006/ole">
            <p:oleObj spid="_x0000_s155660" name="公式" r:id="rId9" imgW="317225" imgH="203024" progId="Equation.3">
              <p:embed/>
            </p:oleObj>
          </a:graphicData>
        </a:graphic>
      </p:graphicFrame>
      <p:graphicFrame>
        <p:nvGraphicFramePr>
          <p:cNvPr id="155661" name="Object 13"/>
          <p:cNvGraphicFramePr>
            <a:graphicFrameLocks noChangeAspect="1"/>
          </p:cNvGraphicFramePr>
          <p:nvPr/>
        </p:nvGraphicFramePr>
        <p:xfrm>
          <a:off x="4932363" y="2420938"/>
          <a:ext cx="2041525" cy="585787"/>
        </p:xfrm>
        <a:graphic>
          <a:graphicData uri="http://schemas.openxmlformats.org/presentationml/2006/ole">
            <p:oleObj spid="_x0000_s155661" name="公式" r:id="rId10" imgW="812447" imgH="266584" progId="Equation.3">
              <p:embed/>
            </p:oleObj>
          </a:graphicData>
        </a:graphic>
      </p:graphicFrame>
      <p:sp>
        <p:nvSpPr>
          <p:cNvPr id="155662" name="AutoShape 1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360363" cy="215900"/>
          </a:xfrm>
          <a:prstGeom prst="actionButtonBackPrevious">
            <a:avLst/>
          </a:prstGeom>
          <a:solidFill>
            <a:srgbClr val="FFCC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55663" name="AutoShape 1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85113" y="6453188"/>
            <a:ext cx="358775" cy="215900"/>
          </a:xfrm>
          <a:prstGeom prst="actionButtonForwardNext">
            <a:avLst/>
          </a:prstGeom>
          <a:solidFill>
            <a:srgbClr val="FF99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5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5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5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5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55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5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5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55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2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23900"/>
            <a:ext cx="2390775" cy="609600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例</a:t>
            </a:r>
            <a:r>
              <a:rPr lang="en-US" altLang="zh-CN" sz="2800" b="1">
                <a:ea typeface="楷体_GB2312" pitchFamily="49" charset="-122"/>
              </a:rPr>
              <a:t>51</a:t>
            </a:r>
            <a:r>
              <a:rPr lang="en-US" altLang="zh-CN" sz="2800">
                <a:ea typeface="楷体_GB2312" pitchFamily="49" charset="-122"/>
              </a:rPr>
              <a:t>   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求极限</a:t>
            </a:r>
          </a:p>
        </p:txBody>
      </p:sp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2700338" y="514350"/>
          <a:ext cx="3024187" cy="1006475"/>
        </p:xfrm>
        <a:graphic>
          <a:graphicData uri="http://schemas.openxmlformats.org/presentationml/2006/ole">
            <p:oleObj spid="_x0000_s11268" name="公式" r:id="rId3" imgW="1168400" imgH="419100" progId="Equation.3">
              <p:embed/>
            </p:oleObj>
          </a:graphicData>
        </a:graphic>
      </p:graphicFrame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609600" y="18288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解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 </a:t>
            </a:r>
          </a:p>
        </p:txBody>
      </p:sp>
      <p:graphicFrame>
        <p:nvGraphicFramePr>
          <p:cNvPr id="11270" name="Object 6"/>
          <p:cNvGraphicFramePr>
            <a:graphicFrameLocks noChangeAspect="1"/>
          </p:cNvGraphicFramePr>
          <p:nvPr/>
        </p:nvGraphicFramePr>
        <p:xfrm>
          <a:off x="1435100" y="1981200"/>
          <a:ext cx="1003300" cy="254000"/>
        </p:xfrm>
        <a:graphic>
          <a:graphicData uri="http://schemas.openxmlformats.org/presentationml/2006/ole">
            <p:oleObj spid="_x0000_s11270" name="Equation" r:id="rId4" imgW="1002865" imgH="253890" progId="Equation.3">
              <p:embed/>
            </p:oleObj>
          </a:graphicData>
        </a:graphic>
      </p:graphicFrame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2438400" y="1828800"/>
            <a:ext cx="8382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</a:p>
        </p:txBody>
      </p:sp>
      <p:graphicFrame>
        <p:nvGraphicFramePr>
          <p:cNvPr id="11272" name="Object 8"/>
          <p:cNvGraphicFramePr>
            <a:graphicFrameLocks noChangeAspect="1"/>
          </p:cNvGraphicFramePr>
          <p:nvPr/>
        </p:nvGraphicFramePr>
        <p:xfrm>
          <a:off x="3962400" y="1981200"/>
          <a:ext cx="901700" cy="330200"/>
        </p:xfrm>
        <a:graphic>
          <a:graphicData uri="http://schemas.openxmlformats.org/presentationml/2006/ole">
            <p:oleObj spid="_x0000_s11272" name="Equation" r:id="rId5" imgW="901309" imgH="330057" progId="Equation.3">
              <p:embed/>
            </p:oleObj>
          </a:graphicData>
        </a:graphic>
      </p:graphicFrame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4953000" y="18288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分子</a:t>
            </a:r>
          </a:p>
        </p:txBody>
      </p:sp>
      <p:graphicFrame>
        <p:nvGraphicFramePr>
          <p:cNvPr id="11274" name="Object 10"/>
          <p:cNvGraphicFramePr>
            <a:graphicFrameLocks noChangeAspect="1"/>
          </p:cNvGraphicFramePr>
          <p:nvPr/>
        </p:nvGraphicFramePr>
        <p:xfrm>
          <a:off x="5829300" y="1981200"/>
          <a:ext cx="876300" cy="330200"/>
        </p:xfrm>
        <a:graphic>
          <a:graphicData uri="http://schemas.openxmlformats.org/presentationml/2006/ole">
            <p:oleObj spid="_x0000_s11274" name="Equation" r:id="rId6" imgW="876300" imgH="330200" progId="Equation.3">
              <p:embed/>
            </p:oleObj>
          </a:graphicData>
        </a:graphic>
      </p:graphicFrame>
      <p:graphicFrame>
        <p:nvGraphicFramePr>
          <p:cNvPr id="11278" name="Object 14"/>
          <p:cNvGraphicFramePr>
            <a:graphicFrameLocks noChangeAspect="1"/>
          </p:cNvGraphicFramePr>
          <p:nvPr/>
        </p:nvGraphicFramePr>
        <p:xfrm>
          <a:off x="1908175" y="3141663"/>
          <a:ext cx="2663825" cy="1949450"/>
        </p:xfrm>
        <a:graphic>
          <a:graphicData uri="http://schemas.openxmlformats.org/presentationml/2006/ole">
            <p:oleObj spid="_x0000_s11278" name="公式" r:id="rId7" imgW="1040948" imgH="761669" progId="Equation.3">
              <p:embed/>
            </p:oleObj>
          </a:graphicData>
        </a:graphic>
      </p:graphicFrame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1143000" y="25908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分子分母同除以</a:t>
            </a:r>
          </a:p>
        </p:txBody>
      </p:sp>
      <p:graphicFrame>
        <p:nvGraphicFramePr>
          <p:cNvPr id="11280" name="Object 16"/>
          <p:cNvGraphicFramePr>
            <a:graphicFrameLocks noChangeAspect="1"/>
          </p:cNvGraphicFramePr>
          <p:nvPr/>
        </p:nvGraphicFramePr>
        <p:xfrm>
          <a:off x="3810000" y="2616200"/>
          <a:ext cx="533400" cy="508000"/>
        </p:xfrm>
        <a:graphic>
          <a:graphicData uri="http://schemas.openxmlformats.org/presentationml/2006/ole">
            <p:oleObj spid="_x0000_s11280" name="Equation" r:id="rId8" imgW="533169" imgH="507780" progId="Equation.3">
              <p:embed/>
            </p:oleObj>
          </a:graphicData>
        </a:graphic>
      </p:graphicFrame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4343400" y="2590800"/>
            <a:ext cx="91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</a:t>
            </a:r>
          </a:p>
        </p:txBody>
      </p:sp>
      <p:graphicFrame>
        <p:nvGraphicFramePr>
          <p:cNvPr id="11282" name="Object 18"/>
          <p:cNvGraphicFramePr>
            <a:graphicFrameLocks noChangeAspect="1"/>
          </p:cNvGraphicFramePr>
          <p:nvPr/>
        </p:nvGraphicFramePr>
        <p:xfrm>
          <a:off x="4500563" y="3573463"/>
          <a:ext cx="2527300" cy="1016000"/>
        </p:xfrm>
        <a:graphic>
          <a:graphicData uri="http://schemas.openxmlformats.org/presentationml/2006/ole">
            <p:oleObj spid="_x0000_s11282" name="公式" r:id="rId9" imgW="977476" imgH="393529" progId="Equation.3">
              <p:embed/>
            </p:oleObj>
          </a:graphicData>
        </a:graphic>
      </p:graphicFrame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3048000" y="1828800"/>
            <a:ext cx="11049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分母</a:t>
            </a:r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6477000" y="2590800"/>
            <a:ext cx="1919288" cy="544513"/>
          </a:xfrm>
          <a:prstGeom prst="rect">
            <a:avLst/>
          </a:prstGeom>
          <a:solidFill>
            <a:srgbClr val="CCFFFF"/>
          </a:solidFill>
          <a:ln w="25400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800" b="1">
                <a:solidFill>
                  <a:schemeClr val="hlink"/>
                </a:solidFill>
                <a:latin typeface="Times New Roman" pitchFamily="18" charset="0"/>
                <a:ea typeface="仿宋_GB2312" pitchFamily="49" charset="-122"/>
              </a:rPr>
              <a:t>“ </a:t>
            </a:r>
            <a:r>
              <a:rPr kumimoji="1" lang="zh-CN" altLang="en-US" sz="2800" b="1">
                <a:solidFill>
                  <a:schemeClr val="hlink"/>
                </a:solidFill>
                <a:latin typeface="Times New Roman" pitchFamily="18" charset="0"/>
                <a:ea typeface="楷体_GB2312" pitchFamily="49" charset="-122"/>
              </a:rPr>
              <a:t>抓大头</a:t>
            </a:r>
            <a:r>
              <a:rPr kumimoji="1" lang="zh-CN" altLang="en-US" sz="2800" b="1">
                <a:solidFill>
                  <a:schemeClr val="hlink"/>
                </a:solidFill>
                <a:latin typeface="Times New Roman" pitchFamily="18" charset="0"/>
                <a:ea typeface="仿宋_GB2312" pitchFamily="49" charset="-122"/>
              </a:rPr>
              <a:t>”</a:t>
            </a:r>
          </a:p>
        </p:txBody>
      </p: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1116013" y="3789363"/>
            <a:ext cx="8953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原式</a:t>
            </a:r>
          </a:p>
        </p:txBody>
      </p:sp>
      <p:sp>
        <p:nvSpPr>
          <p:cNvPr id="11286" name="AutoShape 2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360363" cy="215900"/>
          </a:xfrm>
          <a:prstGeom prst="actionButtonBackPrevious">
            <a:avLst/>
          </a:prstGeom>
          <a:solidFill>
            <a:srgbClr val="FFCC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1287" name="AutoShape 2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85113" y="6453188"/>
            <a:ext cx="358775" cy="215900"/>
          </a:xfrm>
          <a:prstGeom prst="actionButtonForwardNext">
            <a:avLst/>
          </a:prstGeom>
          <a:solidFill>
            <a:srgbClr val="FF99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autoUpdateAnimBg="0"/>
      <p:bldP spid="11271" grpId="0" autoUpdateAnimBg="0"/>
      <p:bldP spid="11273" grpId="0" build="p" autoUpdateAnimBg="0"/>
      <p:bldP spid="11279" grpId="0" autoUpdateAnimBg="0"/>
      <p:bldP spid="11281" grpId="0" autoUpdateAnimBg="0"/>
      <p:bldP spid="11283" grpId="0" autoUpdateAnimBg="0"/>
      <p:bldP spid="11284" grpId="0" animBg="1" autoUpdateAnimBg="0"/>
      <p:bldP spid="11285" grpId="0" build="p" autoUpdateAnimBg="0" advAuto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73088" y="398463"/>
            <a:ext cx="2390775" cy="609600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例</a:t>
            </a:r>
            <a:r>
              <a:rPr lang="en-US" altLang="zh-CN" sz="2800" b="1">
                <a:ea typeface="楷体_GB2312" pitchFamily="49" charset="-122"/>
              </a:rPr>
              <a:t>51</a:t>
            </a:r>
            <a:r>
              <a:rPr lang="en-US" altLang="zh-CN" sz="2800">
                <a:ea typeface="楷体_GB2312" pitchFamily="49" charset="-122"/>
              </a:rPr>
              <a:t>   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求极限</a:t>
            </a:r>
          </a:p>
        </p:txBody>
      </p:sp>
      <p:graphicFrame>
        <p:nvGraphicFramePr>
          <p:cNvPr id="149507" name="Object 3"/>
          <p:cNvGraphicFramePr>
            <a:graphicFrameLocks noChangeAspect="1"/>
          </p:cNvGraphicFramePr>
          <p:nvPr/>
        </p:nvGraphicFramePr>
        <p:xfrm>
          <a:off x="2843213" y="188913"/>
          <a:ext cx="3124200" cy="1006475"/>
        </p:xfrm>
        <a:graphic>
          <a:graphicData uri="http://schemas.openxmlformats.org/presentationml/2006/ole">
            <p:oleObj spid="_x0000_s149507" name="公式" r:id="rId3" imgW="1206500" imgH="419100" progId="Equation.3">
              <p:embed/>
            </p:oleObj>
          </a:graphicData>
        </a:graphic>
      </p:graphicFrame>
      <p:sp>
        <p:nvSpPr>
          <p:cNvPr id="149508" name="Text Box 4"/>
          <p:cNvSpPr txBox="1">
            <a:spLocks noChangeArrowheads="1"/>
          </p:cNvSpPr>
          <p:nvPr/>
        </p:nvSpPr>
        <p:spPr bwMode="auto">
          <a:xfrm>
            <a:off x="395288" y="2997200"/>
            <a:ext cx="86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解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 </a:t>
            </a:r>
          </a:p>
        </p:txBody>
      </p:sp>
      <p:graphicFrame>
        <p:nvGraphicFramePr>
          <p:cNvPr id="149514" name="Object 10"/>
          <p:cNvGraphicFramePr>
            <a:graphicFrameLocks noChangeAspect="1"/>
          </p:cNvGraphicFramePr>
          <p:nvPr/>
        </p:nvGraphicFramePr>
        <p:xfrm>
          <a:off x="2916238" y="5013325"/>
          <a:ext cx="3182937" cy="1073150"/>
        </p:xfrm>
        <a:graphic>
          <a:graphicData uri="http://schemas.openxmlformats.org/presentationml/2006/ole">
            <p:oleObj spid="_x0000_s149514" name="公式" r:id="rId4" imgW="1244600" imgH="419100" progId="Equation.3">
              <p:embed/>
            </p:oleObj>
          </a:graphicData>
        </a:graphic>
      </p:graphicFrame>
      <p:sp>
        <p:nvSpPr>
          <p:cNvPr id="149515" name="Text Box 11"/>
          <p:cNvSpPr txBox="1">
            <a:spLocks noChangeArrowheads="1"/>
          </p:cNvSpPr>
          <p:nvPr/>
        </p:nvSpPr>
        <p:spPr bwMode="auto">
          <a:xfrm>
            <a:off x="971550" y="4365625"/>
            <a:ext cx="49688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由无穷小与无穷大的关系，得</a:t>
            </a:r>
          </a:p>
        </p:txBody>
      </p:sp>
      <p:sp>
        <p:nvSpPr>
          <p:cNvPr id="149520" name="Text Box 16"/>
          <p:cNvSpPr txBox="1">
            <a:spLocks noChangeArrowheads="1"/>
          </p:cNvSpPr>
          <p:nvPr/>
        </p:nvSpPr>
        <p:spPr bwMode="auto">
          <a:xfrm>
            <a:off x="468313" y="1341438"/>
            <a:ext cx="8064500" cy="971550"/>
          </a:xfrm>
          <a:prstGeom prst="rect">
            <a:avLst/>
          </a:prstGeom>
          <a:solidFill>
            <a:srgbClr val="CCFFFF"/>
          </a:solidFill>
          <a:ln w="25400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hlink"/>
                </a:solidFill>
                <a:latin typeface="Times New Roman" pitchFamily="18" charset="0"/>
                <a:ea typeface="仿宋_GB2312" pitchFamily="49" charset="-122"/>
              </a:rPr>
              <a:t>思考：能否按上例的方法，分子、分母同时除以</a:t>
            </a:r>
            <a:r>
              <a:rPr kumimoji="1" lang="en-US" altLang="zh-CN" sz="2800" b="1" i="1">
                <a:solidFill>
                  <a:schemeClr val="hlink"/>
                </a:solidFill>
                <a:latin typeface="Times New Roman" pitchFamily="18" charset="0"/>
                <a:ea typeface="仿宋_GB2312" pitchFamily="49" charset="-122"/>
              </a:rPr>
              <a:t>x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800" b="1" i="1">
                <a:solidFill>
                  <a:schemeClr val="hlink"/>
                </a:solidFill>
                <a:latin typeface="Times New Roman" pitchFamily="18" charset="0"/>
                <a:ea typeface="仿宋_GB2312" pitchFamily="49" charset="-122"/>
              </a:rPr>
              <a:t>            </a:t>
            </a:r>
            <a:r>
              <a:rPr kumimoji="1" lang="zh-CN" altLang="en-US" sz="2800" b="1">
                <a:solidFill>
                  <a:schemeClr val="hlink"/>
                </a:solidFill>
                <a:latin typeface="Times New Roman" pitchFamily="18" charset="0"/>
                <a:ea typeface="仿宋_GB2312" pitchFamily="49" charset="-122"/>
              </a:rPr>
              <a:t>的最高次幂呢？</a:t>
            </a:r>
          </a:p>
        </p:txBody>
      </p:sp>
      <p:graphicFrame>
        <p:nvGraphicFramePr>
          <p:cNvPr id="149522" name="Object 18"/>
          <p:cNvGraphicFramePr>
            <a:graphicFrameLocks noChangeAspect="1"/>
          </p:cNvGraphicFramePr>
          <p:nvPr/>
        </p:nvGraphicFramePr>
        <p:xfrm>
          <a:off x="1331913" y="2781300"/>
          <a:ext cx="2887662" cy="1014413"/>
        </p:xfrm>
        <a:graphic>
          <a:graphicData uri="http://schemas.openxmlformats.org/presentationml/2006/ole">
            <p:oleObj spid="_x0000_s149522" name="公式" r:id="rId5" imgW="1244600" imgH="419100" progId="Equation.3">
              <p:embed/>
            </p:oleObj>
          </a:graphicData>
        </a:graphic>
      </p:graphicFrame>
      <p:graphicFrame>
        <p:nvGraphicFramePr>
          <p:cNvPr id="149523" name="Object 19"/>
          <p:cNvGraphicFramePr>
            <a:graphicFrameLocks noChangeAspect="1"/>
          </p:cNvGraphicFramePr>
          <p:nvPr/>
        </p:nvGraphicFramePr>
        <p:xfrm>
          <a:off x="4211638" y="2493963"/>
          <a:ext cx="2970212" cy="1701800"/>
        </p:xfrm>
        <a:graphic>
          <a:graphicData uri="http://schemas.openxmlformats.org/presentationml/2006/ole">
            <p:oleObj spid="_x0000_s149523" name="公式" r:id="rId6" imgW="1129810" imgH="761669" progId="Equation.3">
              <p:embed/>
            </p:oleObj>
          </a:graphicData>
        </a:graphic>
      </p:graphicFrame>
      <p:graphicFrame>
        <p:nvGraphicFramePr>
          <p:cNvPr id="149524" name="Object 20"/>
          <p:cNvGraphicFramePr>
            <a:graphicFrameLocks noChangeAspect="1"/>
          </p:cNvGraphicFramePr>
          <p:nvPr/>
        </p:nvGraphicFramePr>
        <p:xfrm>
          <a:off x="7092950" y="3141663"/>
          <a:ext cx="576263" cy="431800"/>
        </p:xfrm>
        <a:graphic>
          <a:graphicData uri="http://schemas.openxmlformats.org/presentationml/2006/ole">
            <p:oleObj spid="_x0000_s149524" name="公式" r:id="rId7" imgW="241091" imgH="177646" progId="Equation.3">
              <p:embed/>
            </p:oleObj>
          </a:graphicData>
        </a:graphic>
      </p:graphicFrame>
      <p:sp>
        <p:nvSpPr>
          <p:cNvPr id="149526" name="AutoShape 2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360363" cy="215900"/>
          </a:xfrm>
          <a:prstGeom prst="actionButtonBackPrevious">
            <a:avLst/>
          </a:prstGeom>
          <a:solidFill>
            <a:srgbClr val="FFCC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49527" name="AutoShape 2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85113" y="6453188"/>
            <a:ext cx="358775" cy="215900"/>
          </a:xfrm>
          <a:prstGeom prst="actionButtonForwardNext">
            <a:avLst/>
          </a:prstGeom>
          <a:solidFill>
            <a:srgbClr val="FF99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1495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1495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1495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49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49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9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49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49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49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8" grpId="0" autoUpdateAnimBg="0"/>
      <p:bldP spid="149515" grpId="0" autoUpdateAnimBg="0"/>
      <p:bldP spid="149520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23900"/>
            <a:ext cx="2390775" cy="609600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例</a:t>
            </a:r>
            <a:r>
              <a:rPr lang="en-US" altLang="zh-CN" sz="2800" b="1">
                <a:ea typeface="楷体_GB2312" pitchFamily="49" charset="-122"/>
              </a:rPr>
              <a:t>51</a:t>
            </a:r>
            <a:r>
              <a:rPr lang="en-US" altLang="zh-CN" sz="2800">
                <a:ea typeface="楷体_GB2312" pitchFamily="49" charset="-122"/>
              </a:rPr>
              <a:t>   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求极限</a:t>
            </a:r>
          </a:p>
        </p:txBody>
      </p:sp>
      <p:sp>
        <p:nvSpPr>
          <p:cNvPr id="153604" name="Text Box 4"/>
          <p:cNvSpPr txBox="1">
            <a:spLocks noChangeArrowheads="1"/>
          </p:cNvSpPr>
          <p:nvPr/>
        </p:nvSpPr>
        <p:spPr bwMode="auto">
          <a:xfrm>
            <a:off x="609600" y="18288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解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 </a:t>
            </a:r>
          </a:p>
        </p:txBody>
      </p:sp>
      <p:graphicFrame>
        <p:nvGraphicFramePr>
          <p:cNvPr id="153605" name="Object 5"/>
          <p:cNvGraphicFramePr>
            <a:graphicFrameLocks noChangeAspect="1"/>
          </p:cNvGraphicFramePr>
          <p:nvPr/>
        </p:nvGraphicFramePr>
        <p:xfrm>
          <a:off x="1435100" y="1981200"/>
          <a:ext cx="1003300" cy="254000"/>
        </p:xfrm>
        <a:graphic>
          <a:graphicData uri="http://schemas.openxmlformats.org/presentationml/2006/ole">
            <p:oleObj spid="_x0000_s153605" name="Equation" r:id="rId3" imgW="1002865" imgH="253890" progId="Equation.3">
              <p:embed/>
            </p:oleObj>
          </a:graphicData>
        </a:graphic>
      </p:graphicFrame>
      <p:sp>
        <p:nvSpPr>
          <p:cNvPr id="153606" name="Text Box 6"/>
          <p:cNvSpPr txBox="1">
            <a:spLocks noChangeArrowheads="1"/>
          </p:cNvSpPr>
          <p:nvPr/>
        </p:nvSpPr>
        <p:spPr bwMode="auto">
          <a:xfrm>
            <a:off x="2438400" y="1828800"/>
            <a:ext cx="8382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</a:p>
        </p:txBody>
      </p:sp>
      <p:graphicFrame>
        <p:nvGraphicFramePr>
          <p:cNvPr id="153607" name="Object 7"/>
          <p:cNvGraphicFramePr>
            <a:graphicFrameLocks noChangeAspect="1"/>
          </p:cNvGraphicFramePr>
          <p:nvPr/>
        </p:nvGraphicFramePr>
        <p:xfrm>
          <a:off x="3962400" y="1981200"/>
          <a:ext cx="901700" cy="330200"/>
        </p:xfrm>
        <a:graphic>
          <a:graphicData uri="http://schemas.openxmlformats.org/presentationml/2006/ole">
            <p:oleObj spid="_x0000_s153607" name="Equation" r:id="rId4" imgW="901309" imgH="330057" progId="Equation.3">
              <p:embed/>
            </p:oleObj>
          </a:graphicData>
        </a:graphic>
      </p:graphicFrame>
      <p:sp>
        <p:nvSpPr>
          <p:cNvPr id="153608" name="Text Box 8"/>
          <p:cNvSpPr txBox="1">
            <a:spLocks noChangeArrowheads="1"/>
          </p:cNvSpPr>
          <p:nvPr/>
        </p:nvSpPr>
        <p:spPr bwMode="auto">
          <a:xfrm>
            <a:off x="4953000" y="18288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分子</a:t>
            </a:r>
          </a:p>
        </p:txBody>
      </p:sp>
      <p:graphicFrame>
        <p:nvGraphicFramePr>
          <p:cNvPr id="153609" name="Object 9"/>
          <p:cNvGraphicFramePr>
            <a:graphicFrameLocks noChangeAspect="1"/>
          </p:cNvGraphicFramePr>
          <p:nvPr/>
        </p:nvGraphicFramePr>
        <p:xfrm>
          <a:off x="5829300" y="1981200"/>
          <a:ext cx="876300" cy="330200"/>
        </p:xfrm>
        <a:graphic>
          <a:graphicData uri="http://schemas.openxmlformats.org/presentationml/2006/ole">
            <p:oleObj spid="_x0000_s153609" name="Equation" r:id="rId5" imgW="876300" imgH="330200" progId="Equation.3">
              <p:embed/>
            </p:oleObj>
          </a:graphicData>
        </a:graphic>
      </p:graphicFrame>
      <p:graphicFrame>
        <p:nvGraphicFramePr>
          <p:cNvPr id="153610" name="Object 10"/>
          <p:cNvGraphicFramePr>
            <a:graphicFrameLocks noChangeAspect="1"/>
          </p:cNvGraphicFramePr>
          <p:nvPr/>
        </p:nvGraphicFramePr>
        <p:xfrm>
          <a:off x="1714500" y="3141663"/>
          <a:ext cx="3052763" cy="1949450"/>
        </p:xfrm>
        <a:graphic>
          <a:graphicData uri="http://schemas.openxmlformats.org/presentationml/2006/ole">
            <p:oleObj spid="_x0000_s153610" name="公式" r:id="rId6" imgW="1193800" imgH="762000" progId="Equation.3">
              <p:embed/>
            </p:oleObj>
          </a:graphicData>
        </a:graphic>
      </p:graphicFrame>
      <p:sp>
        <p:nvSpPr>
          <p:cNvPr id="153611" name="Text Box 11"/>
          <p:cNvSpPr txBox="1">
            <a:spLocks noChangeArrowheads="1"/>
          </p:cNvSpPr>
          <p:nvPr/>
        </p:nvSpPr>
        <p:spPr bwMode="auto">
          <a:xfrm>
            <a:off x="1143000" y="25908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分子分母同除以</a:t>
            </a:r>
          </a:p>
        </p:txBody>
      </p:sp>
      <p:graphicFrame>
        <p:nvGraphicFramePr>
          <p:cNvPr id="153612" name="Object 12"/>
          <p:cNvGraphicFramePr>
            <a:graphicFrameLocks noChangeAspect="1"/>
          </p:cNvGraphicFramePr>
          <p:nvPr/>
        </p:nvGraphicFramePr>
        <p:xfrm>
          <a:off x="3708400" y="2492375"/>
          <a:ext cx="647700" cy="612775"/>
        </p:xfrm>
        <a:graphic>
          <a:graphicData uri="http://schemas.openxmlformats.org/presentationml/2006/ole">
            <p:oleObj spid="_x0000_s153612" name="公式" r:id="rId7" imgW="241300" imgH="228600" progId="Equation.3">
              <p:embed/>
            </p:oleObj>
          </a:graphicData>
        </a:graphic>
      </p:graphicFrame>
      <p:sp>
        <p:nvSpPr>
          <p:cNvPr id="153613" name="Text Box 13"/>
          <p:cNvSpPr txBox="1">
            <a:spLocks noChangeArrowheads="1"/>
          </p:cNvSpPr>
          <p:nvPr/>
        </p:nvSpPr>
        <p:spPr bwMode="auto">
          <a:xfrm>
            <a:off x="4343400" y="2590800"/>
            <a:ext cx="91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</a:t>
            </a:r>
          </a:p>
        </p:txBody>
      </p:sp>
      <p:graphicFrame>
        <p:nvGraphicFramePr>
          <p:cNvPr id="153614" name="Object 14"/>
          <p:cNvGraphicFramePr>
            <a:graphicFrameLocks noChangeAspect="1"/>
          </p:cNvGraphicFramePr>
          <p:nvPr/>
        </p:nvGraphicFramePr>
        <p:xfrm>
          <a:off x="4716463" y="3644900"/>
          <a:ext cx="2428875" cy="1016000"/>
        </p:xfrm>
        <a:graphic>
          <a:graphicData uri="http://schemas.openxmlformats.org/presentationml/2006/ole">
            <p:oleObj spid="_x0000_s153614" name="公式" r:id="rId8" imgW="939392" imgH="393529" progId="Equation.3">
              <p:embed/>
            </p:oleObj>
          </a:graphicData>
        </a:graphic>
      </p:graphicFrame>
      <p:sp>
        <p:nvSpPr>
          <p:cNvPr id="153615" name="Text Box 15"/>
          <p:cNvSpPr txBox="1">
            <a:spLocks noChangeArrowheads="1"/>
          </p:cNvSpPr>
          <p:nvPr/>
        </p:nvSpPr>
        <p:spPr bwMode="auto">
          <a:xfrm>
            <a:off x="3048000" y="1828800"/>
            <a:ext cx="11049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分母</a:t>
            </a:r>
          </a:p>
        </p:txBody>
      </p:sp>
      <p:sp>
        <p:nvSpPr>
          <p:cNvPr id="153616" name="Text Box 16"/>
          <p:cNvSpPr txBox="1">
            <a:spLocks noChangeArrowheads="1"/>
          </p:cNvSpPr>
          <p:nvPr/>
        </p:nvSpPr>
        <p:spPr bwMode="auto">
          <a:xfrm>
            <a:off x="6477000" y="2590800"/>
            <a:ext cx="1919288" cy="544513"/>
          </a:xfrm>
          <a:prstGeom prst="rect">
            <a:avLst/>
          </a:prstGeom>
          <a:solidFill>
            <a:srgbClr val="CCFFFF"/>
          </a:solidFill>
          <a:ln w="25400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800" b="1">
                <a:solidFill>
                  <a:schemeClr val="hlink"/>
                </a:solidFill>
                <a:latin typeface="Times New Roman" pitchFamily="18" charset="0"/>
                <a:ea typeface="仿宋_GB2312" pitchFamily="49" charset="-122"/>
              </a:rPr>
              <a:t>“ </a:t>
            </a:r>
            <a:r>
              <a:rPr kumimoji="1" lang="zh-CN" altLang="en-US" sz="2800" b="1">
                <a:solidFill>
                  <a:schemeClr val="hlink"/>
                </a:solidFill>
                <a:latin typeface="Times New Roman" pitchFamily="18" charset="0"/>
                <a:ea typeface="楷体_GB2312" pitchFamily="49" charset="-122"/>
              </a:rPr>
              <a:t>抓大头</a:t>
            </a:r>
            <a:r>
              <a:rPr kumimoji="1" lang="zh-CN" altLang="en-US" sz="2800" b="1">
                <a:solidFill>
                  <a:schemeClr val="hlink"/>
                </a:solidFill>
                <a:latin typeface="Times New Roman" pitchFamily="18" charset="0"/>
                <a:ea typeface="仿宋_GB2312" pitchFamily="49" charset="-122"/>
              </a:rPr>
              <a:t>”</a:t>
            </a:r>
          </a:p>
        </p:txBody>
      </p:sp>
      <p:sp>
        <p:nvSpPr>
          <p:cNvPr id="153617" name="Text Box 17"/>
          <p:cNvSpPr txBox="1">
            <a:spLocks noChangeArrowheads="1"/>
          </p:cNvSpPr>
          <p:nvPr/>
        </p:nvSpPr>
        <p:spPr bwMode="auto">
          <a:xfrm>
            <a:off x="827088" y="3789363"/>
            <a:ext cx="8953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原式</a:t>
            </a:r>
          </a:p>
        </p:txBody>
      </p:sp>
      <p:graphicFrame>
        <p:nvGraphicFramePr>
          <p:cNvPr id="153619" name="Object 19"/>
          <p:cNvGraphicFramePr>
            <a:graphicFrameLocks noChangeAspect="1"/>
          </p:cNvGraphicFramePr>
          <p:nvPr/>
        </p:nvGraphicFramePr>
        <p:xfrm>
          <a:off x="2700338" y="476250"/>
          <a:ext cx="3425825" cy="1006475"/>
        </p:xfrm>
        <a:graphic>
          <a:graphicData uri="http://schemas.openxmlformats.org/presentationml/2006/ole">
            <p:oleObj spid="_x0000_s153619" name="公式" r:id="rId9" imgW="1180588" imgH="418918" progId="Equation.3">
              <p:embed/>
            </p:oleObj>
          </a:graphicData>
        </a:graphic>
      </p:graphicFrame>
      <p:sp>
        <p:nvSpPr>
          <p:cNvPr id="153620" name="AutoShape 20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360363" cy="215900"/>
          </a:xfrm>
          <a:prstGeom prst="actionButtonBackPrevious">
            <a:avLst/>
          </a:prstGeom>
          <a:solidFill>
            <a:srgbClr val="FFCC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53621" name="AutoShape 2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85113" y="6453188"/>
            <a:ext cx="358775" cy="215900"/>
          </a:xfrm>
          <a:prstGeom prst="actionButtonForwardNext">
            <a:avLst/>
          </a:prstGeom>
          <a:solidFill>
            <a:srgbClr val="FF99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3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3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536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53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53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3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53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53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536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53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53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4" grpId="0" autoUpdateAnimBg="0"/>
      <p:bldP spid="153606" grpId="0" autoUpdateAnimBg="0"/>
      <p:bldP spid="153608" grpId="0" build="p" autoUpdateAnimBg="0"/>
      <p:bldP spid="153611" grpId="0" autoUpdateAnimBg="0"/>
      <p:bldP spid="153613" grpId="0" autoUpdateAnimBg="0"/>
      <p:bldP spid="153615" grpId="0" autoUpdateAnimBg="0"/>
      <p:bldP spid="153616" grpId="0" animBg="1" autoUpdateAnimBg="0"/>
      <p:bldP spid="153617" grpId="0" build="p" autoUpdateAnimBg="0" advAuto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04813"/>
            <a:ext cx="3889375" cy="609600"/>
          </a:xfrm>
        </p:spPr>
        <p:txBody>
          <a:bodyPr/>
          <a:lstStyle/>
          <a:p>
            <a:r>
              <a:rPr lang="zh-CN" altLang="en-US" sz="3200" b="1">
                <a:ea typeface="楷体_GB2312" pitchFamily="49" charset="-122"/>
              </a:rPr>
              <a:t>一般有如下结果：</a:t>
            </a:r>
            <a:endParaRPr lang="zh-CN" altLang="en-US" sz="3200">
              <a:ea typeface="楷体_GB2312" pitchFamily="49" charset="-122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6096000" y="2362200"/>
            <a:ext cx="2362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为非负常数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)</a:t>
            </a:r>
          </a:p>
        </p:txBody>
      </p:sp>
      <p:graphicFrame>
        <p:nvGraphicFramePr>
          <p:cNvPr id="12295" name="Object 7"/>
          <p:cNvGraphicFramePr>
            <a:graphicFrameLocks noChangeAspect="1"/>
          </p:cNvGraphicFramePr>
          <p:nvPr/>
        </p:nvGraphicFramePr>
        <p:xfrm>
          <a:off x="3778250" y="2424113"/>
          <a:ext cx="2286000" cy="444500"/>
        </p:xfrm>
        <a:graphic>
          <a:graphicData uri="http://schemas.openxmlformats.org/presentationml/2006/ole">
            <p:oleObj spid="_x0000_s12295" name="Equation" r:id="rId3" imgW="2286000" imgH="444500" progId="Equation.3">
              <p:embed/>
            </p:oleObj>
          </a:graphicData>
        </a:graphic>
      </p:graphicFrame>
      <p:graphicFrame>
        <p:nvGraphicFramePr>
          <p:cNvPr id="12302" name="Object 14"/>
          <p:cNvGraphicFramePr>
            <a:graphicFrameLocks noChangeAspect="1"/>
          </p:cNvGraphicFramePr>
          <p:nvPr/>
        </p:nvGraphicFramePr>
        <p:xfrm>
          <a:off x="1390650" y="4095750"/>
          <a:ext cx="244475" cy="141288"/>
        </p:xfrm>
        <a:graphic>
          <a:graphicData uri="http://schemas.openxmlformats.org/presentationml/2006/ole">
            <p:oleObj spid="_x0000_s12302" name="Equation" r:id="rId4" imgW="241195" imgH="139639" progId="Equation.3">
              <p:embed/>
            </p:oleObj>
          </a:graphicData>
        </a:graphic>
      </p:graphicFrame>
      <p:graphicFrame>
        <p:nvGraphicFramePr>
          <p:cNvPr id="12303" name="Object 15"/>
          <p:cNvGraphicFramePr>
            <a:graphicFrameLocks noChangeAspect="1"/>
          </p:cNvGraphicFramePr>
          <p:nvPr/>
        </p:nvGraphicFramePr>
        <p:xfrm>
          <a:off x="3276600" y="3141663"/>
          <a:ext cx="1158875" cy="431800"/>
        </p:xfrm>
        <a:graphic>
          <a:graphicData uri="http://schemas.openxmlformats.org/presentationml/2006/ole">
            <p:oleObj spid="_x0000_s12303" name="Equation" r:id="rId5" imgW="1167893" imgH="431613" progId="Equation.3">
              <p:embed/>
            </p:oleObj>
          </a:graphicData>
        </a:graphic>
      </p:graphicFrame>
      <p:graphicFrame>
        <p:nvGraphicFramePr>
          <p:cNvPr id="12315" name="Object 27"/>
          <p:cNvGraphicFramePr>
            <a:graphicFrameLocks noChangeAspect="1"/>
          </p:cNvGraphicFramePr>
          <p:nvPr/>
        </p:nvGraphicFramePr>
        <p:xfrm>
          <a:off x="609600" y="1290638"/>
          <a:ext cx="4191000" cy="1016000"/>
        </p:xfrm>
        <a:graphic>
          <a:graphicData uri="http://schemas.openxmlformats.org/presentationml/2006/ole">
            <p:oleObj spid="_x0000_s12315" name="Equation" r:id="rId6" imgW="4191000" imgH="1016000" progId="Equation.3">
              <p:embed/>
            </p:oleObj>
          </a:graphicData>
        </a:graphic>
      </p:graphicFrame>
      <p:graphicFrame>
        <p:nvGraphicFramePr>
          <p:cNvPr id="12316" name="Object 28"/>
          <p:cNvGraphicFramePr>
            <a:graphicFrameLocks noChangeAspect="1"/>
          </p:cNvGraphicFramePr>
          <p:nvPr/>
        </p:nvGraphicFramePr>
        <p:xfrm>
          <a:off x="1409700" y="1828800"/>
          <a:ext cx="3238500" cy="520700"/>
        </p:xfrm>
        <a:graphic>
          <a:graphicData uri="http://schemas.openxmlformats.org/presentationml/2006/ole">
            <p:oleObj spid="_x0000_s12316" name="Equation" r:id="rId7" imgW="3238500" imgH="520700" progId="Equation.3">
              <p:embed/>
            </p:oleObj>
          </a:graphicData>
        </a:graphic>
      </p:graphicFrame>
      <p:graphicFrame>
        <p:nvGraphicFramePr>
          <p:cNvPr id="12322" name="Object 34"/>
          <p:cNvGraphicFramePr>
            <a:graphicFrameLocks noChangeAspect="1"/>
          </p:cNvGraphicFramePr>
          <p:nvPr/>
        </p:nvGraphicFramePr>
        <p:xfrm>
          <a:off x="2124075" y="2852738"/>
          <a:ext cx="584200" cy="952500"/>
        </p:xfrm>
        <a:graphic>
          <a:graphicData uri="http://schemas.openxmlformats.org/presentationml/2006/ole">
            <p:oleObj spid="_x0000_s12322" name="Equation" r:id="rId8" imgW="583947" imgH="952087" progId="Equation.3">
              <p:embed/>
            </p:oleObj>
          </a:graphicData>
        </a:graphic>
      </p:graphicFrame>
      <p:graphicFrame>
        <p:nvGraphicFramePr>
          <p:cNvPr id="12324" name="Object 36"/>
          <p:cNvGraphicFramePr>
            <a:graphicFrameLocks noChangeAspect="1"/>
          </p:cNvGraphicFramePr>
          <p:nvPr/>
        </p:nvGraphicFramePr>
        <p:xfrm>
          <a:off x="2124075" y="4221163"/>
          <a:ext cx="482600" cy="393700"/>
        </p:xfrm>
        <a:graphic>
          <a:graphicData uri="http://schemas.openxmlformats.org/presentationml/2006/ole">
            <p:oleObj spid="_x0000_s12324" name="Equation" r:id="rId9" imgW="482391" imgH="393529" progId="Equation.3">
              <p:embed/>
            </p:oleObj>
          </a:graphicData>
        </a:graphic>
      </p:graphicFrame>
      <p:graphicFrame>
        <p:nvGraphicFramePr>
          <p:cNvPr id="12325" name="Object 37"/>
          <p:cNvGraphicFramePr>
            <a:graphicFrameLocks noChangeAspect="1"/>
          </p:cNvGraphicFramePr>
          <p:nvPr/>
        </p:nvGraphicFramePr>
        <p:xfrm>
          <a:off x="2124075" y="4941888"/>
          <a:ext cx="457200" cy="317500"/>
        </p:xfrm>
        <a:graphic>
          <a:graphicData uri="http://schemas.openxmlformats.org/presentationml/2006/ole">
            <p:oleObj spid="_x0000_s12325" name="Equation" r:id="rId10" imgW="457002" imgH="317362" progId="Equation.3">
              <p:embed/>
            </p:oleObj>
          </a:graphicData>
        </a:graphic>
      </p:graphicFrame>
      <p:graphicFrame>
        <p:nvGraphicFramePr>
          <p:cNvPr id="12342" name="Object 54"/>
          <p:cNvGraphicFramePr>
            <a:graphicFrameLocks noChangeAspect="1"/>
          </p:cNvGraphicFramePr>
          <p:nvPr/>
        </p:nvGraphicFramePr>
        <p:xfrm>
          <a:off x="3276600" y="4076700"/>
          <a:ext cx="1158875" cy="431800"/>
        </p:xfrm>
        <a:graphic>
          <a:graphicData uri="http://schemas.openxmlformats.org/presentationml/2006/ole">
            <p:oleObj spid="_x0000_s12342" name="Equation" r:id="rId11" imgW="1167893" imgH="431613" progId="Equation.3">
              <p:embed/>
            </p:oleObj>
          </a:graphicData>
        </a:graphic>
      </p:graphicFrame>
      <p:graphicFrame>
        <p:nvGraphicFramePr>
          <p:cNvPr id="12343" name="Object 55"/>
          <p:cNvGraphicFramePr>
            <a:graphicFrameLocks noChangeAspect="1"/>
          </p:cNvGraphicFramePr>
          <p:nvPr/>
        </p:nvGraphicFramePr>
        <p:xfrm>
          <a:off x="3348038" y="4797425"/>
          <a:ext cx="1158875" cy="431800"/>
        </p:xfrm>
        <a:graphic>
          <a:graphicData uri="http://schemas.openxmlformats.org/presentationml/2006/ole">
            <p:oleObj spid="_x0000_s12343" name="Equation" r:id="rId12" imgW="1167893" imgH="431613" progId="Equation.3">
              <p:embed/>
            </p:oleObj>
          </a:graphicData>
        </a:graphic>
      </p:graphicFrame>
      <p:sp>
        <p:nvSpPr>
          <p:cNvPr id="12345" name="AutoShape 57"/>
          <p:cNvSpPr>
            <a:spLocks/>
          </p:cNvSpPr>
          <p:nvPr/>
        </p:nvSpPr>
        <p:spPr bwMode="auto">
          <a:xfrm>
            <a:off x="1828800" y="3124200"/>
            <a:ext cx="228600" cy="20574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AU"/>
          </a:p>
        </p:txBody>
      </p:sp>
      <p:sp>
        <p:nvSpPr>
          <p:cNvPr id="12346" name="AutoShape 58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360363" cy="215900"/>
          </a:xfrm>
          <a:prstGeom prst="actionButtonBackPrevious">
            <a:avLst/>
          </a:prstGeom>
          <a:solidFill>
            <a:srgbClr val="FFCC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2347" name="AutoShape 5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85113" y="6453188"/>
            <a:ext cx="358775" cy="215900"/>
          </a:xfrm>
          <a:prstGeom prst="actionButtonForwardNext">
            <a:avLst/>
          </a:prstGeom>
          <a:solidFill>
            <a:srgbClr val="FF99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2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2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2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2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2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2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 autoUpdateAnimBg="0"/>
      <p:bldP spid="1234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3097213" cy="587375"/>
          </a:xfrm>
        </p:spPr>
        <p:txBody>
          <a:bodyPr/>
          <a:lstStyle/>
          <a:p>
            <a:pPr algn="l"/>
            <a:r>
              <a:rPr lang="zh-CN" altLang="en-US" sz="3200" b="1">
                <a:solidFill>
                  <a:schemeClr val="tx1"/>
                </a:solidFill>
                <a:ea typeface="楷体_GB2312" pitchFamily="49" charset="-122"/>
              </a:rPr>
              <a:t>求极限方法小结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2087563" cy="503237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zh-CN" sz="2800" b="1">
                <a:ea typeface="楷体_GB2312" pitchFamily="49" charset="-122"/>
              </a:rPr>
              <a:t>1.</a:t>
            </a:r>
            <a:r>
              <a:rPr lang="zh-CN" altLang="en-US" sz="2800" b="1">
                <a:ea typeface="楷体_GB2312" pitchFamily="49" charset="-122"/>
              </a:rPr>
              <a:t>分解因式</a:t>
            </a:r>
          </a:p>
        </p:txBody>
      </p:sp>
      <p:graphicFrame>
        <p:nvGraphicFramePr>
          <p:cNvPr id="63492" name="Object 4"/>
          <p:cNvGraphicFramePr>
            <a:graphicFrameLocks noChangeAspect="1"/>
          </p:cNvGraphicFramePr>
          <p:nvPr/>
        </p:nvGraphicFramePr>
        <p:xfrm>
          <a:off x="827088" y="1557338"/>
          <a:ext cx="2303462" cy="1044575"/>
        </p:xfrm>
        <a:graphic>
          <a:graphicData uri="http://schemas.openxmlformats.org/presentationml/2006/ole">
            <p:oleObj spid="_x0000_s63492" name="公式" r:id="rId3" imgW="850531" imgH="406224" progId="Equation.3">
              <p:embed/>
            </p:oleObj>
          </a:graphicData>
        </a:graphic>
      </p:graphicFrame>
      <p:graphicFrame>
        <p:nvGraphicFramePr>
          <p:cNvPr id="63494" name="Object 6"/>
          <p:cNvGraphicFramePr>
            <a:graphicFrameLocks noChangeAspect="1"/>
          </p:cNvGraphicFramePr>
          <p:nvPr/>
        </p:nvGraphicFramePr>
        <p:xfrm>
          <a:off x="3059113" y="1700213"/>
          <a:ext cx="3097212" cy="1008062"/>
        </p:xfrm>
        <a:graphic>
          <a:graphicData uri="http://schemas.openxmlformats.org/presentationml/2006/ole">
            <p:oleObj spid="_x0000_s63494" name="公式" r:id="rId4" imgW="1129810" imgH="406224" progId="Equation.3">
              <p:embed/>
            </p:oleObj>
          </a:graphicData>
        </a:graphic>
      </p:graphicFrame>
      <p:graphicFrame>
        <p:nvGraphicFramePr>
          <p:cNvPr id="63498" name="Object 10"/>
          <p:cNvGraphicFramePr>
            <a:graphicFrameLocks noChangeAspect="1"/>
          </p:cNvGraphicFramePr>
          <p:nvPr/>
        </p:nvGraphicFramePr>
        <p:xfrm>
          <a:off x="6084888" y="1700213"/>
          <a:ext cx="2663825" cy="936625"/>
        </p:xfrm>
        <a:graphic>
          <a:graphicData uri="http://schemas.openxmlformats.org/presentationml/2006/ole">
            <p:oleObj spid="_x0000_s63498" name="公式" r:id="rId5" imgW="927100" imgH="368300" progId="Equation.3">
              <p:embed/>
            </p:oleObj>
          </a:graphicData>
        </a:graphic>
      </p:graphicFrame>
      <p:sp>
        <p:nvSpPr>
          <p:cNvPr id="63500" name="Rectangle 12"/>
          <p:cNvSpPr>
            <a:spLocks noChangeArrowheads="1"/>
          </p:cNvSpPr>
          <p:nvPr/>
        </p:nvSpPr>
        <p:spPr bwMode="auto">
          <a:xfrm>
            <a:off x="323850" y="2708275"/>
            <a:ext cx="12954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kumimoji="1" lang="en-US" altLang="zh-CN" sz="2800" b="1">
                <a:latin typeface="Times New Roman" pitchFamily="18" charset="0"/>
                <a:ea typeface="楷体_GB2312" pitchFamily="49" charset="-122"/>
              </a:rPr>
              <a:t>2.</a:t>
            </a: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通分</a:t>
            </a:r>
          </a:p>
        </p:txBody>
      </p:sp>
      <p:graphicFrame>
        <p:nvGraphicFramePr>
          <p:cNvPr id="63501" name="Object 13"/>
          <p:cNvGraphicFramePr>
            <a:graphicFrameLocks noChangeAspect="1"/>
          </p:cNvGraphicFramePr>
          <p:nvPr/>
        </p:nvGraphicFramePr>
        <p:xfrm>
          <a:off x="395288" y="3284538"/>
          <a:ext cx="3095625" cy="1081087"/>
        </p:xfrm>
        <a:graphic>
          <a:graphicData uri="http://schemas.openxmlformats.org/presentationml/2006/ole">
            <p:oleObj spid="_x0000_s63501" name="公式" r:id="rId6" imgW="1104421" imgH="406224" progId="Equation.3">
              <p:embed/>
            </p:oleObj>
          </a:graphicData>
        </a:graphic>
      </p:graphicFrame>
      <p:graphicFrame>
        <p:nvGraphicFramePr>
          <p:cNvPr id="63503" name="Object 15"/>
          <p:cNvGraphicFramePr>
            <a:graphicFrameLocks noChangeAspect="1"/>
          </p:cNvGraphicFramePr>
          <p:nvPr/>
        </p:nvGraphicFramePr>
        <p:xfrm>
          <a:off x="3419475" y="3357563"/>
          <a:ext cx="3168650" cy="1008062"/>
        </p:xfrm>
        <a:graphic>
          <a:graphicData uri="http://schemas.openxmlformats.org/presentationml/2006/ole">
            <p:oleObj spid="_x0000_s63503" name="公式" r:id="rId7" imgW="1180588" imgH="406224" progId="Equation.3">
              <p:embed/>
            </p:oleObj>
          </a:graphicData>
        </a:graphic>
      </p:graphicFrame>
      <p:graphicFrame>
        <p:nvGraphicFramePr>
          <p:cNvPr id="63505" name="Object 17"/>
          <p:cNvGraphicFramePr>
            <a:graphicFrameLocks noChangeAspect="1"/>
          </p:cNvGraphicFramePr>
          <p:nvPr/>
        </p:nvGraphicFramePr>
        <p:xfrm>
          <a:off x="6516688" y="3357563"/>
          <a:ext cx="2376487" cy="1008062"/>
        </p:xfrm>
        <a:graphic>
          <a:graphicData uri="http://schemas.openxmlformats.org/presentationml/2006/ole">
            <p:oleObj spid="_x0000_s63505" name="公式" r:id="rId8" imgW="926698" imgH="406224" progId="Equation.3">
              <p:embed/>
            </p:oleObj>
          </a:graphicData>
        </a:graphic>
      </p:graphicFrame>
      <p:graphicFrame>
        <p:nvGraphicFramePr>
          <p:cNvPr id="63507" name="Object 19"/>
          <p:cNvGraphicFramePr>
            <a:graphicFrameLocks noChangeAspect="1"/>
          </p:cNvGraphicFramePr>
          <p:nvPr/>
        </p:nvGraphicFramePr>
        <p:xfrm>
          <a:off x="468313" y="4652963"/>
          <a:ext cx="6985000" cy="985837"/>
        </p:xfrm>
        <a:graphic>
          <a:graphicData uri="http://schemas.openxmlformats.org/presentationml/2006/ole">
            <p:oleObj spid="_x0000_s63507" name="公式" r:id="rId9" imgW="2667000" imgH="406400" progId="Equation.3">
              <p:embed/>
            </p:oleObj>
          </a:graphicData>
        </a:graphic>
      </p:graphicFrame>
      <p:sp>
        <p:nvSpPr>
          <p:cNvPr id="63508" name="AutoShape 20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360363" cy="215900"/>
          </a:xfrm>
          <a:prstGeom prst="actionButtonBackPrevious">
            <a:avLst/>
          </a:prstGeom>
          <a:solidFill>
            <a:srgbClr val="FFCC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63509" name="AutoShape 2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85113" y="6453188"/>
            <a:ext cx="358775" cy="215900"/>
          </a:xfrm>
          <a:prstGeom prst="actionButtonForwardNext">
            <a:avLst/>
          </a:prstGeom>
          <a:solidFill>
            <a:srgbClr val="FF99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3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3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3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3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3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63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/>
      <p:bldP spid="6350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88913"/>
            <a:ext cx="4173537" cy="655637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CN" sz="2800" b="1">
                <a:ea typeface="楷体_GB2312" pitchFamily="49" charset="-122"/>
              </a:rPr>
              <a:t>3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.</a:t>
            </a: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分子分母除以最高次幂</a:t>
            </a:r>
          </a:p>
        </p:txBody>
      </p:sp>
      <p:graphicFrame>
        <p:nvGraphicFramePr>
          <p:cNvPr id="72708" name="Object 4"/>
          <p:cNvGraphicFramePr>
            <a:graphicFrameLocks noChangeAspect="1"/>
          </p:cNvGraphicFramePr>
          <p:nvPr/>
        </p:nvGraphicFramePr>
        <p:xfrm>
          <a:off x="539750" y="908050"/>
          <a:ext cx="3816350" cy="1155700"/>
        </p:xfrm>
        <a:graphic>
          <a:graphicData uri="http://schemas.openxmlformats.org/presentationml/2006/ole">
            <p:oleObj spid="_x0000_s72708" name="公式" r:id="rId3" imgW="1447800" imgH="431800" progId="Equation.3">
              <p:embed/>
            </p:oleObj>
          </a:graphicData>
        </a:graphic>
      </p:graphicFrame>
      <p:graphicFrame>
        <p:nvGraphicFramePr>
          <p:cNvPr id="72711" name="Object 7"/>
          <p:cNvGraphicFramePr>
            <a:graphicFrameLocks noChangeAspect="1"/>
          </p:cNvGraphicFramePr>
          <p:nvPr>
            <p:ph sz="half" idx="2"/>
          </p:nvPr>
        </p:nvGraphicFramePr>
        <p:xfrm>
          <a:off x="468313" y="2205038"/>
          <a:ext cx="8351837" cy="1811337"/>
        </p:xfrm>
        <a:graphic>
          <a:graphicData uri="http://schemas.openxmlformats.org/presentationml/2006/ole">
            <p:oleObj spid="_x0000_s72711" name="公式" r:id="rId4" imgW="3238500" imgH="711200" progId="Equation.3">
              <p:embed/>
            </p:oleObj>
          </a:graphicData>
        </a:graphic>
      </p:graphicFrame>
      <p:sp>
        <p:nvSpPr>
          <p:cNvPr id="72714" name="Rectangle 10"/>
          <p:cNvSpPr>
            <a:spLocks noChangeArrowheads="1"/>
          </p:cNvSpPr>
          <p:nvPr/>
        </p:nvSpPr>
        <p:spPr bwMode="auto">
          <a:xfrm>
            <a:off x="323850" y="4149725"/>
            <a:ext cx="1728788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kumimoji="1" lang="en-US" altLang="zh-CN" sz="2800" b="1">
                <a:latin typeface="Times New Roman" pitchFamily="18" charset="0"/>
                <a:ea typeface="楷体_GB2312" pitchFamily="49" charset="-122"/>
              </a:rPr>
              <a:t>4.</a:t>
            </a: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有理化</a:t>
            </a:r>
          </a:p>
        </p:txBody>
      </p:sp>
      <p:graphicFrame>
        <p:nvGraphicFramePr>
          <p:cNvPr id="72715" name="Object 11"/>
          <p:cNvGraphicFramePr>
            <a:graphicFrameLocks noChangeAspect="1"/>
          </p:cNvGraphicFramePr>
          <p:nvPr/>
        </p:nvGraphicFramePr>
        <p:xfrm>
          <a:off x="2411413" y="4076700"/>
          <a:ext cx="2735262" cy="720725"/>
        </p:xfrm>
        <a:graphic>
          <a:graphicData uri="http://schemas.openxmlformats.org/presentationml/2006/ole">
            <p:oleObj spid="_x0000_s72715" name="公式" r:id="rId5" imgW="1028254" imgH="304668" progId="Equation.3">
              <p:embed/>
            </p:oleObj>
          </a:graphicData>
        </a:graphic>
      </p:graphicFrame>
      <p:graphicFrame>
        <p:nvGraphicFramePr>
          <p:cNvPr id="72718" name="Object 14"/>
          <p:cNvGraphicFramePr>
            <a:graphicFrameLocks noChangeAspect="1"/>
          </p:cNvGraphicFramePr>
          <p:nvPr/>
        </p:nvGraphicFramePr>
        <p:xfrm>
          <a:off x="5075238" y="4148138"/>
          <a:ext cx="2736850" cy="474662"/>
        </p:xfrm>
        <a:graphic>
          <a:graphicData uri="http://schemas.openxmlformats.org/presentationml/2006/ole">
            <p:oleObj spid="_x0000_s72718" name="公式" r:id="rId6" imgW="1040948" imgH="190417" progId="Equation.3">
              <p:embed/>
            </p:oleObj>
          </a:graphicData>
        </a:graphic>
      </p:graphicFrame>
      <p:graphicFrame>
        <p:nvGraphicFramePr>
          <p:cNvPr id="72721" name="Object 17"/>
          <p:cNvGraphicFramePr>
            <a:graphicFrameLocks noChangeAspect="1"/>
          </p:cNvGraphicFramePr>
          <p:nvPr/>
        </p:nvGraphicFramePr>
        <p:xfrm>
          <a:off x="179388" y="5086350"/>
          <a:ext cx="2520950" cy="976313"/>
        </p:xfrm>
        <a:graphic>
          <a:graphicData uri="http://schemas.openxmlformats.org/presentationml/2006/ole">
            <p:oleObj spid="_x0000_s72721" name="公式" r:id="rId7" imgW="952087" imgH="418918" progId="Equation.3">
              <p:embed/>
            </p:oleObj>
          </a:graphicData>
        </a:graphic>
      </p:graphicFrame>
      <p:graphicFrame>
        <p:nvGraphicFramePr>
          <p:cNvPr id="72724" name="Object 20"/>
          <p:cNvGraphicFramePr>
            <a:graphicFrameLocks noChangeAspect="1"/>
          </p:cNvGraphicFramePr>
          <p:nvPr/>
        </p:nvGraphicFramePr>
        <p:xfrm>
          <a:off x="2609850" y="5157788"/>
          <a:ext cx="6534150" cy="952500"/>
        </p:xfrm>
        <a:graphic>
          <a:graphicData uri="http://schemas.openxmlformats.org/presentationml/2006/ole">
            <p:oleObj spid="_x0000_s72724" name="公式" r:id="rId8" imgW="2654300" imgH="444500" progId="Equation.3">
              <p:embed/>
            </p:oleObj>
          </a:graphicData>
        </a:graphic>
      </p:graphicFrame>
      <p:sp>
        <p:nvSpPr>
          <p:cNvPr id="72729" name="AutoShape 2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360363" cy="215900"/>
          </a:xfrm>
          <a:prstGeom prst="actionButtonBackPrevious">
            <a:avLst/>
          </a:prstGeom>
          <a:solidFill>
            <a:srgbClr val="FFCC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72730" name="AutoShape 2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85113" y="6453188"/>
            <a:ext cx="358775" cy="215900"/>
          </a:xfrm>
          <a:prstGeom prst="actionButtonForwardNext">
            <a:avLst/>
          </a:prstGeom>
          <a:solidFill>
            <a:srgbClr val="FF99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2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2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2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72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72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17525"/>
            <a:ext cx="1828800" cy="701675"/>
          </a:xfrm>
        </p:spPr>
        <p:txBody>
          <a:bodyPr/>
          <a:lstStyle/>
          <a:p>
            <a:r>
              <a:rPr lang="zh-CN" altLang="en-US" sz="2800" b="1">
                <a:ea typeface="楷体_GB2312" pitchFamily="49" charset="-122"/>
              </a:rPr>
              <a:t>推论</a:t>
            </a:r>
            <a:r>
              <a:rPr lang="en-US" altLang="zh-CN" sz="2800" b="1">
                <a:ea typeface="楷体_GB2312" pitchFamily="49" charset="-122"/>
              </a:rPr>
              <a:t>:</a:t>
            </a:r>
            <a:r>
              <a:rPr lang="en-US" altLang="zh-CN" sz="2800">
                <a:solidFill>
                  <a:schemeClr val="tx1"/>
                </a:solidFill>
                <a:ea typeface="楷体_GB2312" pitchFamily="49" charset="-122"/>
              </a:rPr>
              <a:t>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若</a:t>
            </a:r>
          </a:p>
        </p:txBody>
      </p:sp>
      <p:graphicFrame>
        <p:nvGraphicFramePr>
          <p:cNvPr id="47130" name="Object 26"/>
          <p:cNvGraphicFramePr>
            <a:graphicFrameLocks noChangeAspect="1"/>
          </p:cNvGraphicFramePr>
          <p:nvPr/>
        </p:nvGraphicFramePr>
        <p:xfrm>
          <a:off x="2085975" y="685800"/>
          <a:ext cx="4044950" cy="406400"/>
        </p:xfrm>
        <a:graphic>
          <a:graphicData uri="http://schemas.openxmlformats.org/presentationml/2006/ole">
            <p:oleObj spid="_x0000_s47130" name="Equation" r:id="rId3" imgW="4013200" imgH="406400" progId="Equation.3">
              <p:embed/>
            </p:oleObj>
          </a:graphicData>
        </a:graphic>
      </p:graphicFrame>
      <p:sp>
        <p:nvSpPr>
          <p:cNvPr id="47132" name="Text Box 28"/>
          <p:cNvSpPr txBox="1">
            <a:spLocks noChangeArrowheads="1"/>
          </p:cNvSpPr>
          <p:nvPr/>
        </p:nvSpPr>
        <p:spPr bwMode="auto">
          <a:xfrm>
            <a:off x="6096000" y="574675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且</a:t>
            </a:r>
          </a:p>
        </p:txBody>
      </p:sp>
      <p:graphicFrame>
        <p:nvGraphicFramePr>
          <p:cNvPr id="47133" name="Object 29"/>
          <p:cNvGraphicFramePr>
            <a:graphicFrameLocks noChangeAspect="1"/>
          </p:cNvGraphicFramePr>
          <p:nvPr/>
        </p:nvGraphicFramePr>
        <p:xfrm>
          <a:off x="6629400" y="663575"/>
          <a:ext cx="1879600" cy="403225"/>
        </p:xfrm>
        <a:graphic>
          <a:graphicData uri="http://schemas.openxmlformats.org/presentationml/2006/ole">
            <p:oleObj spid="_x0000_s47133" name="Equation" r:id="rId4" imgW="1879600" imgH="406400" progId="Equation.3">
              <p:embed/>
            </p:oleObj>
          </a:graphicData>
        </a:graphic>
      </p:graphicFrame>
      <p:sp>
        <p:nvSpPr>
          <p:cNvPr id="47135" name="Text Box 31"/>
          <p:cNvSpPr txBox="1">
            <a:spLocks noChangeArrowheads="1"/>
          </p:cNvSpPr>
          <p:nvPr/>
        </p:nvSpPr>
        <p:spPr bwMode="auto">
          <a:xfrm>
            <a:off x="152400" y="1219200"/>
            <a:ext cx="9667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</a:t>
            </a:r>
          </a:p>
        </p:txBody>
      </p:sp>
      <p:graphicFrame>
        <p:nvGraphicFramePr>
          <p:cNvPr id="47136" name="Object 32"/>
          <p:cNvGraphicFramePr>
            <a:graphicFrameLocks noChangeAspect="1"/>
          </p:cNvGraphicFramePr>
          <p:nvPr/>
        </p:nvGraphicFramePr>
        <p:xfrm>
          <a:off x="677863" y="1382713"/>
          <a:ext cx="990600" cy="390525"/>
        </p:xfrm>
        <a:graphic>
          <a:graphicData uri="http://schemas.openxmlformats.org/presentationml/2006/ole">
            <p:oleObj spid="_x0000_s47136" name="Equation" r:id="rId5" imgW="990170" imgH="393529" progId="Equation.3">
              <p:embed/>
            </p:oleObj>
          </a:graphicData>
        </a:graphic>
      </p:graphicFrame>
      <p:graphicFrame>
        <p:nvGraphicFramePr>
          <p:cNvPr id="47141" name="Object 37"/>
          <p:cNvGraphicFramePr>
            <a:graphicFrameLocks noChangeAspect="1"/>
          </p:cNvGraphicFramePr>
          <p:nvPr/>
        </p:nvGraphicFramePr>
        <p:xfrm>
          <a:off x="2159000" y="2136775"/>
          <a:ext cx="2806700" cy="403225"/>
        </p:xfrm>
        <a:graphic>
          <a:graphicData uri="http://schemas.openxmlformats.org/presentationml/2006/ole">
            <p:oleObj spid="_x0000_s47141" name="Equation" r:id="rId6" imgW="2806700" imgH="406400" progId="Equation.3">
              <p:embed/>
            </p:oleObj>
          </a:graphicData>
        </a:graphic>
      </p:graphicFrame>
      <p:sp>
        <p:nvSpPr>
          <p:cNvPr id="47142" name="Text Box 38"/>
          <p:cNvSpPr txBox="1">
            <a:spLocks noChangeArrowheads="1"/>
          </p:cNvSpPr>
          <p:nvPr/>
        </p:nvSpPr>
        <p:spPr bwMode="auto">
          <a:xfrm>
            <a:off x="1676400" y="2667000"/>
            <a:ext cx="403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利用保号性定理证明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sp>
        <p:nvSpPr>
          <p:cNvPr id="47145" name="Text Box 41"/>
          <p:cNvSpPr txBox="1">
            <a:spLocks noChangeArrowheads="1"/>
          </p:cNvSpPr>
          <p:nvPr/>
        </p:nvSpPr>
        <p:spPr bwMode="auto">
          <a:xfrm>
            <a:off x="611188" y="342900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说明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定理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9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可推广到有限个函数相加、减的情形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sp>
        <p:nvSpPr>
          <p:cNvPr id="47147" name="Text Box 43"/>
          <p:cNvSpPr txBox="1">
            <a:spLocks noChangeArrowheads="1"/>
          </p:cNvSpPr>
          <p:nvPr/>
        </p:nvSpPr>
        <p:spPr bwMode="auto">
          <a:xfrm>
            <a:off x="609600" y="2041525"/>
            <a:ext cx="175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提示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令</a:t>
            </a:r>
          </a:p>
        </p:txBody>
      </p:sp>
      <p:sp>
        <p:nvSpPr>
          <p:cNvPr id="47148" name="AutoShape 4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360363" cy="215900"/>
          </a:xfrm>
          <a:prstGeom prst="actionButtonBackPrevious">
            <a:avLst/>
          </a:prstGeom>
          <a:solidFill>
            <a:srgbClr val="FFCC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47149" name="AutoShape 4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85113" y="6453188"/>
            <a:ext cx="358775" cy="215900"/>
          </a:xfrm>
          <a:prstGeom prst="actionButtonForwardNext">
            <a:avLst/>
          </a:prstGeom>
          <a:solidFill>
            <a:srgbClr val="FF99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7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7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7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7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7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7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7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32" grpId="0" build="p" autoUpdateAnimBg="0"/>
      <p:bldP spid="47135" grpId="0" build="p" autoUpdateAnimBg="0"/>
      <p:bldP spid="47142" grpId="0" autoUpdateAnimBg="0"/>
      <p:bldP spid="47145" grpId="0" autoUpdateAnimBg="0"/>
      <p:bldP spid="47147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876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250825" y="404813"/>
          <a:ext cx="4535488" cy="990600"/>
        </p:xfrm>
        <a:graphic>
          <a:graphicData uri="http://schemas.openxmlformats.org/presentationml/2006/ole">
            <p:oleObj spid="_x0000_s79876" name="公式" r:id="rId3" imgW="1777229" imgH="444307" progId="Equation.3">
              <p:embed/>
            </p:oleObj>
          </a:graphicData>
        </a:graphic>
      </p:graphicFrame>
      <p:graphicFrame>
        <p:nvGraphicFramePr>
          <p:cNvPr id="79879" name="Object 7"/>
          <p:cNvGraphicFramePr>
            <a:graphicFrameLocks noChangeAspect="1"/>
          </p:cNvGraphicFramePr>
          <p:nvPr>
            <p:ph sz="quarter" idx="2"/>
          </p:nvPr>
        </p:nvGraphicFramePr>
        <p:xfrm>
          <a:off x="4859338" y="404813"/>
          <a:ext cx="4105275" cy="1012825"/>
        </p:xfrm>
        <a:graphic>
          <a:graphicData uri="http://schemas.openxmlformats.org/presentationml/2006/ole">
            <p:oleObj spid="_x0000_s79879" name="公式" r:id="rId4" imgW="1586811" imgH="444307" progId="Equation.3">
              <p:embed/>
            </p:oleObj>
          </a:graphicData>
        </a:graphic>
      </p:graphicFrame>
      <p:graphicFrame>
        <p:nvGraphicFramePr>
          <p:cNvPr id="79883" name="Object 11"/>
          <p:cNvGraphicFramePr>
            <a:graphicFrameLocks noChangeAspect="1"/>
          </p:cNvGraphicFramePr>
          <p:nvPr>
            <p:ph sz="quarter" idx="3"/>
          </p:nvPr>
        </p:nvGraphicFramePr>
        <p:xfrm>
          <a:off x="250825" y="1557338"/>
          <a:ext cx="6481763" cy="968375"/>
        </p:xfrm>
        <a:graphic>
          <a:graphicData uri="http://schemas.openxmlformats.org/presentationml/2006/ole">
            <p:oleObj spid="_x0000_s79883" name="公式" r:id="rId5" imgW="2667000" imgH="444500" progId="Equation.3">
              <p:embed/>
            </p:oleObj>
          </a:graphicData>
        </a:graphic>
      </p:graphicFrame>
      <p:sp>
        <p:nvSpPr>
          <p:cNvPr id="79888" name="Rectangle 16"/>
          <p:cNvSpPr>
            <a:spLocks noChangeArrowheads="1"/>
          </p:cNvSpPr>
          <p:nvPr/>
        </p:nvSpPr>
        <p:spPr bwMode="auto">
          <a:xfrm>
            <a:off x="250825" y="2636838"/>
            <a:ext cx="2808288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kumimoji="1" lang="en-US" altLang="zh-CN" sz="2800">
                <a:latin typeface="楷体_GB2312" pitchFamily="49" charset="-122"/>
                <a:ea typeface="楷体_GB2312" pitchFamily="49" charset="-122"/>
              </a:rPr>
              <a:t>5.</a:t>
            </a:r>
            <a:r>
              <a:rPr kumimoji="1" lang="zh-CN" altLang="en-US" sz="2800">
                <a:latin typeface="楷体_GB2312" pitchFamily="49" charset="-122"/>
                <a:ea typeface="楷体_GB2312" pitchFamily="49" charset="-122"/>
              </a:rPr>
              <a:t>应用定理求解</a:t>
            </a:r>
          </a:p>
        </p:txBody>
      </p:sp>
      <p:graphicFrame>
        <p:nvGraphicFramePr>
          <p:cNvPr id="79889" name="Object 17"/>
          <p:cNvGraphicFramePr>
            <a:graphicFrameLocks noChangeAspect="1"/>
          </p:cNvGraphicFramePr>
          <p:nvPr/>
        </p:nvGraphicFramePr>
        <p:xfrm>
          <a:off x="3132138" y="2924175"/>
          <a:ext cx="3994150" cy="1633538"/>
        </p:xfrm>
        <a:graphic>
          <a:graphicData uri="http://schemas.openxmlformats.org/presentationml/2006/ole">
            <p:oleObj spid="_x0000_s79889" name="公式" r:id="rId6" imgW="1536700" imgH="711200" progId="Equation.3">
              <p:embed/>
            </p:oleObj>
          </a:graphicData>
        </a:graphic>
      </p:graphicFrame>
      <p:sp>
        <p:nvSpPr>
          <p:cNvPr id="79892" name="Rectangle 20"/>
          <p:cNvSpPr>
            <a:spLocks noChangeArrowheads="1"/>
          </p:cNvSpPr>
          <p:nvPr/>
        </p:nvSpPr>
        <p:spPr bwMode="auto">
          <a:xfrm>
            <a:off x="2555875" y="3500438"/>
            <a:ext cx="57626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kumimoji="1" lang="zh-CN" altLang="en-US" sz="2800">
                <a:latin typeface="楷体_GB2312" pitchFamily="49" charset="-122"/>
                <a:ea typeface="楷体_GB2312" pitchFamily="49" charset="-122"/>
              </a:rPr>
              <a:t>因</a:t>
            </a:r>
          </a:p>
        </p:txBody>
      </p:sp>
      <p:graphicFrame>
        <p:nvGraphicFramePr>
          <p:cNvPr id="79893" name="Object 21"/>
          <p:cNvGraphicFramePr>
            <a:graphicFrameLocks noChangeAspect="1"/>
          </p:cNvGraphicFramePr>
          <p:nvPr/>
        </p:nvGraphicFramePr>
        <p:xfrm>
          <a:off x="395288" y="3284538"/>
          <a:ext cx="2162175" cy="936625"/>
        </p:xfrm>
        <a:graphic>
          <a:graphicData uri="http://schemas.openxmlformats.org/presentationml/2006/ole">
            <p:oleObj spid="_x0000_s79893" name="公式" r:id="rId7" imgW="761669" imgH="418918" progId="Equation.3">
              <p:embed/>
            </p:oleObj>
          </a:graphicData>
        </a:graphic>
      </p:graphicFrame>
      <p:graphicFrame>
        <p:nvGraphicFramePr>
          <p:cNvPr id="79899" name="Object 27"/>
          <p:cNvGraphicFramePr>
            <a:graphicFrameLocks noChangeAspect="1"/>
          </p:cNvGraphicFramePr>
          <p:nvPr/>
        </p:nvGraphicFramePr>
        <p:xfrm>
          <a:off x="684213" y="4221163"/>
          <a:ext cx="2592387" cy="1139825"/>
        </p:xfrm>
        <a:graphic>
          <a:graphicData uri="http://schemas.openxmlformats.org/presentationml/2006/ole">
            <p:oleObj spid="_x0000_s79899" name="公式" r:id="rId8" imgW="1028700" imgH="419100" progId="Equation.3">
              <p:embed/>
            </p:oleObj>
          </a:graphicData>
        </a:graphic>
      </p:graphicFrame>
      <p:graphicFrame>
        <p:nvGraphicFramePr>
          <p:cNvPr id="79902" name="Object 30"/>
          <p:cNvGraphicFramePr>
            <a:graphicFrameLocks noChangeAspect="1"/>
          </p:cNvGraphicFramePr>
          <p:nvPr/>
        </p:nvGraphicFramePr>
        <p:xfrm>
          <a:off x="323850" y="5373688"/>
          <a:ext cx="3673475" cy="952500"/>
        </p:xfrm>
        <a:graphic>
          <a:graphicData uri="http://schemas.openxmlformats.org/presentationml/2006/ole">
            <p:oleObj spid="_x0000_s79902" name="公式" r:id="rId9" imgW="1308100" imgH="419100" progId="Equation.3">
              <p:embed/>
            </p:oleObj>
          </a:graphicData>
        </a:graphic>
      </p:graphicFrame>
      <p:sp>
        <p:nvSpPr>
          <p:cNvPr id="79903" name="AutoShape 31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804025" y="6453188"/>
            <a:ext cx="431800" cy="215900"/>
          </a:xfrm>
          <a:prstGeom prst="actionButtonBackPrevious">
            <a:avLst/>
          </a:prstGeom>
          <a:solidFill>
            <a:srgbClr val="FFCC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79904" name="AutoShape 3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740650" y="6453188"/>
            <a:ext cx="360363" cy="215900"/>
          </a:xfrm>
          <a:prstGeom prst="actionButtonForwardNext">
            <a:avLst/>
          </a:prstGeom>
          <a:solidFill>
            <a:srgbClr val="FF99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9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9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9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9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9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79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79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79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88" grpId="0"/>
      <p:bldP spid="7989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094" name="Object 6"/>
          <p:cNvGraphicFramePr>
            <a:graphicFrameLocks noChangeAspect="1"/>
          </p:cNvGraphicFramePr>
          <p:nvPr>
            <p:ph sz="quarter" idx="1"/>
          </p:nvPr>
        </p:nvGraphicFramePr>
        <p:xfrm>
          <a:off x="395288" y="188913"/>
          <a:ext cx="6121400" cy="1041400"/>
        </p:xfrm>
        <a:graphic>
          <a:graphicData uri="http://schemas.openxmlformats.org/presentationml/2006/ole">
            <p:oleObj spid="_x0000_s89094" name="公式" r:id="rId3" imgW="2171700" imgH="419100" progId="Equation.3">
              <p:embed/>
            </p:oleObj>
          </a:graphicData>
        </a:graphic>
      </p:graphicFrame>
      <p:graphicFrame>
        <p:nvGraphicFramePr>
          <p:cNvPr id="89096" name="Object 8"/>
          <p:cNvGraphicFramePr>
            <a:graphicFrameLocks noChangeAspect="1"/>
          </p:cNvGraphicFramePr>
          <p:nvPr>
            <p:ph sz="quarter" idx="2"/>
          </p:nvPr>
        </p:nvGraphicFramePr>
        <p:xfrm>
          <a:off x="395288" y="1412875"/>
          <a:ext cx="5040312" cy="1533525"/>
        </p:xfrm>
        <a:graphic>
          <a:graphicData uri="http://schemas.openxmlformats.org/presentationml/2006/ole">
            <p:oleObj spid="_x0000_s89096" name="公式" r:id="rId4" imgW="1968500" imgH="596900" progId="Equation.3">
              <p:embed/>
            </p:oleObj>
          </a:graphicData>
        </a:graphic>
      </p:graphicFrame>
      <p:graphicFrame>
        <p:nvGraphicFramePr>
          <p:cNvPr id="89099" name="Object 11"/>
          <p:cNvGraphicFramePr>
            <a:graphicFrameLocks noChangeAspect="1"/>
          </p:cNvGraphicFramePr>
          <p:nvPr>
            <p:ph sz="quarter" idx="3"/>
          </p:nvPr>
        </p:nvGraphicFramePr>
        <p:xfrm>
          <a:off x="539750" y="3068638"/>
          <a:ext cx="5256213" cy="976312"/>
        </p:xfrm>
        <a:graphic>
          <a:graphicData uri="http://schemas.openxmlformats.org/presentationml/2006/ole">
            <p:oleObj spid="_x0000_s89099" name="公式" r:id="rId5" imgW="1816100" imgH="368300" progId="Equation.3">
              <p:embed/>
            </p:oleObj>
          </a:graphicData>
        </a:graphic>
      </p:graphicFrame>
      <p:graphicFrame>
        <p:nvGraphicFramePr>
          <p:cNvPr id="89102" name="Object 14"/>
          <p:cNvGraphicFramePr>
            <a:graphicFrameLocks noChangeAspect="1"/>
          </p:cNvGraphicFramePr>
          <p:nvPr>
            <p:ph sz="quarter" idx="4"/>
          </p:nvPr>
        </p:nvGraphicFramePr>
        <p:xfrm>
          <a:off x="611188" y="4221163"/>
          <a:ext cx="3816350" cy="985837"/>
        </p:xfrm>
        <a:graphic>
          <a:graphicData uri="http://schemas.openxmlformats.org/presentationml/2006/ole">
            <p:oleObj spid="_x0000_s89102" name="公式" r:id="rId6" imgW="1422400" imgH="368300" progId="Equation.3">
              <p:embed/>
            </p:oleObj>
          </a:graphicData>
        </a:graphic>
      </p:graphicFrame>
      <p:sp>
        <p:nvSpPr>
          <p:cNvPr id="89105" name="Text Box 17"/>
          <p:cNvSpPr txBox="1">
            <a:spLocks noChangeArrowheads="1"/>
          </p:cNvSpPr>
          <p:nvPr/>
        </p:nvSpPr>
        <p:spPr bwMode="auto">
          <a:xfrm>
            <a:off x="4572000" y="4365625"/>
            <a:ext cx="43211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有界量与无穷小量的乘积还是无穷小量</a:t>
            </a:r>
          </a:p>
        </p:txBody>
      </p:sp>
      <p:graphicFrame>
        <p:nvGraphicFramePr>
          <p:cNvPr id="89106" name="Object 18"/>
          <p:cNvGraphicFramePr>
            <a:graphicFrameLocks noChangeAspect="1"/>
          </p:cNvGraphicFramePr>
          <p:nvPr/>
        </p:nvGraphicFramePr>
        <p:xfrm>
          <a:off x="611188" y="5373688"/>
          <a:ext cx="6515100" cy="1041400"/>
        </p:xfrm>
        <a:graphic>
          <a:graphicData uri="http://schemas.openxmlformats.org/presentationml/2006/ole">
            <p:oleObj spid="_x0000_s89106" name="公式" r:id="rId7" imgW="2311400" imgH="419100" progId="Equation.3">
              <p:embed/>
            </p:oleObj>
          </a:graphicData>
        </a:graphic>
      </p:graphicFrame>
      <p:sp>
        <p:nvSpPr>
          <p:cNvPr id="89107" name="AutoShape 1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92950" y="6453188"/>
            <a:ext cx="358775" cy="215900"/>
          </a:xfrm>
          <a:prstGeom prst="actionButtonBackPrevious">
            <a:avLst/>
          </a:prstGeom>
          <a:solidFill>
            <a:srgbClr val="FF99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89108" name="AutoShape 2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85113" y="6453188"/>
            <a:ext cx="358775" cy="215900"/>
          </a:xfrm>
          <a:prstGeom prst="actionButtonForwardNext">
            <a:avLst/>
          </a:prstGeom>
          <a:solidFill>
            <a:srgbClr val="FFCC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9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9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9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9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9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9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89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0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9563" y="393700"/>
            <a:ext cx="1958975" cy="685800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例</a:t>
            </a:r>
            <a:r>
              <a:rPr lang="en-US" altLang="zh-CN" sz="2800" b="1">
                <a:ea typeface="楷体_GB2312" pitchFamily="49" charset="-122"/>
              </a:rPr>
              <a:t>52   </a:t>
            </a:r>
            <a:r>
              <a:rPr lang="zh-CN" altLang="en-US" sz="2800" b="1">
                <a:solidFill>
                  <a:schemeClr val="tx1"/>
                </a:solidFill>
                <a:ea typeface="楷体_GB2312" pitchFamily="49" charset="-122"/>
              </a:rPr>
              <a:t>已知</a:t>
            </a:r>
            <a:endParaRPr lang="zh-CN" altLang="en-US" sz="2800" b="1">
              <a:ea typeface="楷体_GB2312" pitchFamily="49" charset="-122"/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609600" y="1828800"/>
            <a:ext cx="15859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解 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由于</a:t>
            </a:r>
          </a:p>
        </p:txBody>
      </p:sp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2124075" y="188913"/>
          <a:ext cx="6048375" cy="1185862"/>
        </p:xfrm>
        <a:graphic>
          <a:graphicData uri="http://schemas.openxmlformats.org/presentationml/2006/ole">
            <p:oleObj spid="_x0000_s17413" name="公式" r:id="rId3" imgW="2171700" imgH="482600" progId="Equation.3">
              <p:embed/>
            </p:oleObj>
          </a:graphicData>
        </a:graphic>
      </p:graphicFrame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331913" y="4292600"/>
            <a:ext cx="172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于是，有</a:t>
            </a:r>
          </a:p>
        </p:txBody>
      </p:sp>
      <p:graphicFrame>
        <p:nvGraphicFramePr>
          <p:cNvPr id="17420" name="Object 12"/>
          <p:cNvGraphicFramePr>
            <a:graphicFrameLocks noChangeAspect="1"/>
          </p:cNvGraphicFramePr>
          <p:nvPr/>
        </p:nvGraphicFramePr>
        <p:xfrm>
          <a:off x="3276600" y="4076700"/>
          <a:ext cx="1800225" cy="1200150"/>
        </p:xfrm>
        <a:graphic>
          <a:graphicData uri="http://schemas.openxmlformats.org/presentationml/2006/ole">
            <p:oleObj spid="_x0000_s17420" name="公式" r:id="rId4" imgW="685800" imgH="457200" progId="Equation.3">
              <p:embed/>
            </p:oleObj>
          </a:graphicData>
        </a:graphic>
      </p:graphicFrame>
      <p:graphicFrame>
        <p:nvGraphicFramePr>
          <p:cNvPr id="17422" name="Object 14"/>
          <p:cNvGraphicFramePr>
            <a:graphicFrameLocks noChangeAspect="1"/>
          </p:cNvGraphicFramePr>
          <p:nvPr/>
        </p:nvGraphicFramePr>
        <p:xfrm>
          <a:off x="2339975" y="5589588"/>
          <a:ext cx="2028825" cy="508000"/>
        </p:xfrm>
        <a:graphic>
          <a:graphicData uri="http://schemas.openxmlformats.org/presentationml/2006/ole">
            <p:oleObj spid="_x0000_s17422" name="公式" r:id="rId5" imgW="812447" imgH="203112" progId="Equation.3">
              <p:embed/>
            </p:oleObj>
          </a:graphicData>
        </a:graphic>
      </p:graphicFrame>
      <p:graphicFrame>
        <p:nvGraphicFramePr>
          <p:cNvPr id="17423" name="Object 15"/>
          <p:cNvGraphicFramePr>
            <a:graphicFrameLocks noChangeAspect="1"/>
          </p:cNvGraphicFramePr>
          <p:nvPr/>
        </p:nvGraphicFramePr>
        <p:xfrm>
          <a:off x="5148263" y="1628775"/>
          <a:ext cx="3743325" cy="996950"/>
        </p:xfrm>
        <a:graphic>
          <a:graphicData uri="http://schemas.openxmlformats.org/presentationml/2006/ole">
            <p:oleObj spid="_x0000_s17423" name="公式" r:id="rId6" imgW="1524000" imgH="419100" progId="Equation.3">
              <p:embed/>
            </p:oleObj>
          </a:graphicData>
        </a:graphic>
      </p:graphicFrame>
      <p:graphicFrame>
        <p:nvGraphicFramePr>
          <p:cNvPr id="17425" name="Object 17"/>
          <p:cNvGraphicFramePr>
            <a:graphicFrameLocks noChangeAspect="1"/>
          </p:cNvGraphicFramePr>
          <p:nvPr/>
        </p:nvGraphicFramePr>
        <p:xfrm>
          <a:off x="2109788" y="1557338"/>
          <a:ext cx="3109912" cy="1116012"/>
        </p:xfrm>
        <a:graphic>
          <a:graphicData uri="http://schemas.openxmlformats.org/presentationml/2006/ole">
            <p:oleObj spid="_x0000_s17425" name="公式" r:id="rId7" imgW="1180588" imgH="482391" progId="Equation.3">
              <p:embed/>
            </p:oleObj>
          </a:graphicData>
        </a:graphic>
      </p:graphicFrame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1403350" y="5516563"/>
            <a:ext cx="106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解得</a:t>
            </a:r>
          </a:p>
        </p:txBody>
      </p:sp>
      <p:graphicFrame>
        <p:nvGraphicFramePr>
          <p:cNvPr id="17428" name="Object 20"/>
          <p:cNvGraphicFramePr>
            <a:graphicFrameLocks noChangeAspect="1"/>
          </p:cNvGraphicFramePr>
          <p:nvPr/>
        </p:nvGraphicFramePr>
        <p:xfrm>
          <a:off x="2124075" y="2781300"/>
          <a:ext cx="4929188" cy="996950"/>
        </p:xfrm>
        <a:graphic>
          <a:graphicData uri="http://schemas.openxmlformats.org/presentationml/2006/ole">
            <p:oleObj spid="_x0000_s17428" name="公式" r:id="rId8" imgW="2006600" imgH="419100" progId="Equation.3">
              <p:embed/>
            </p:oleObj>
          </a:graphicData>
        </a:graphic>
      </p:graphicFrame>
      <p:sp>
        <p:nvSpPr>
          <p:cNvPr id="17429" name="AutoShape 21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360363" cy="215900"/>
          </a:xfrm>
          <a:prstGeom prst="actionButtonBackPrevious">
            <a:avLst/>
          </a:prstGeom>
          <a:solidFill>
            <a:srgbClr val="FFCC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7430" name="AutoShape 2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85113" y="6453188"/>
            <a:ext cx="358775" cy="215900"/>
          </a:xfrm>
          <a:prstGeom prst="actionButtonForwardNext">
            <a:avLst/>
          </a:prstGeom>
          <a:solidFill>
            <a:srgbClr val="FF99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utoUpdateAnimBg="0"/>
      <p:bldP spid="17415" grpId="0" autoUpdateAnimBg="0"/>
      <p:bldP spid="17427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76250"/>
            <a:ext cx="3109912" cy="685800"/>
          </a:xfrm>
        </p:spPr>
        <p:txBody>
          <a:bodyPr/>
          <a:lstStyle/>
          <a:p>
            <a:pPr algn="l"/>
            <a:r>
              <a:rPr lang="zh-CN" altLang="en-US" sz="2800" b="1">
                <a:solidFill>
                  <a:schemeClr val="tx1"/>
                </a:solidFill>
                <a:ea typeface="楷体_GB2312" pitchFamily="49" charset="-122"/>
              </a:rPr>
              <a:t>例</a:t>
            </a:r>
            <a:r>
              <a:rPr lang="en-US" altLang="zh-CN" sz="2800" b="1">
                <a:solidFill>
                  <a:schemeClr val="tx1"/>
                </a:solidFill>
                <a:ea typeface="楷体_GB2312" pitchFamily="49" charset="-122"/>
              </a:rPr>
              <a:t>52</a:t>
            </a:r>
            <a:r>
              <a:rPr lang="zh-CN" altLang="en-US" sz="2800" b="1">
                <a:solidFill>
                  <a:schemeClr val="tx1"/>
                </a:solidFill>
                <a:ea typeface="楷体_GB2312" pitchFamily="49" charset="-122"/>
              </a:rPr>
              <a:t>直观上是曲线</a:t>
            </a:r>
          </a:p>
        </p:txBody>
      </p:sp>
      <p:sp>
        <p:nvSpPr>
          <p:cNvPr id="154627" name="Text Box 3"/>
          <p:cNvSpPr txBox="1">
            <a:spLocks noChangeArrowheads="1"/>
          </p:cNvSpPr>
          <p:nvPr/>
        </p:nvSpPr>
        <p:spPr bwMode="auto">
          <a:xfrm>
            <a:off x="6911975" y="1341438"/>
            <a:ext cx="22320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时的极限为</a:t>
            </a:r>
            <a:r>
              <a:rPr kumimoji="1" lang="en-US" altLang="zh-CN" sz="2800" b="1">
                <a:latin typeface="Times New Roman" pitchFamily="18" charset="0"/>
                <a:ea typeface="楷体_GB2312" pitchFamily="49" charset="-122"/>
              </a:rPr>
              <a:t>0</a:t>
            </a:r>
            <a:endParaRPr kumimoji="1" lang="en-US" altLang="zh-CN" sz="2800">
              <a:latin typeface="Times New Roman" pitchFamily="18" charset="0"/>
              <a:ea typeface="楷体_GB2312" pitchFamily="49" charset="-122"/>
            </a:endParaRPr>
          </a:p>
        </p:txBody>
      </p:sp>
      <p:sp>
        <p:nvSpPr>
          <p:cNvPr id="154629" name="Text Box 5"/>
          <p:cNvSpPr txBox="1">
            <a:spLocks noChangeArrowheads="1"/>
          </p:cNvSpPr>
          <p:nvPr/>
        </p:nvSpPr>
        <p:spPr bwMode="auto">
          <a:xfrm>
            <a:off x="468313" y="2060575"/>
            <a:ext cx="1511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因此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当</a:t>
            </a:r>
          </a:p>
        </p:txBody>
      </p:sp>
      <p:graphicFrame>
        <p:nvGraphicFramePr>
          <p:cNvPr id="154630" name="Object 6"/>
          <p:cNvGraphicFramePr>
            <a:graphicFrameLocks noChangeAspect="1"/>
          </p:cNvGraphicFramePr>
          <p:nvPr/>
        </p:nvGraphicFramePr>
        <p:xfrm>
          <a:off x="1763713" y="2205038"/>
          <a:ext cx="1166812" cy="366712"/>
        </p:xfrm>
        <a:graphic>
          <a:graphicData uri="http://schemas.openxmlformats.org/presentationml/2006/ole">
            <p:oleObj spid="_x0000_s154630" name="公式" r:id="rId3" imgW="444307" imgH="139639" progId="Equation.3">
              <p:embed/>
            </p:oleObj>
          </a:graphicData>
        </a:graphic>
      </p:graphicFrame>
      <p:graphicFrame>
        <p:nvGraphicFramePr>
          <p:cNvPr id="154631" name="Object 7"/>
          <p:cNvGraphicFramePr>
            <a:graphicFrameLocks noChangeAspect="1"/>
          </p:cNvGraphicFramePr>
          <p:nvPr/>
        </p:nvGraphicFramePr>
        <p:xfrm>
          <a:off x="3490913" y="4005263"/>
          <a:ext cx="3887787" cy="655637"/>
        </p:xfrm>
        <a:graphic>
          <a:graphicData uri="http://schemas.openxmlformats.org/presentationml/2006/ole">
            <p:oleObj spid="_x0000_s154631" name="公式" r:id="rId4" imgW="1511300" imgH="292100" progId="Equation.3">
              <p:embed/>
            </p:oleObj>
          </a:graphicData>
        </a:graphic>
      </p:graphicFrame>
      <p:graphicFrame>
        <p:nvGraphicFramePr>
          <p:cNvPr id="154632" name="Object 8"/>
          <p:cNvGraphicFramePr>
            <a:graphicFrameLocks noChangeAspect="1"/>
          </p:cNvGraphicFramePr>
          <p:nvPr/>
        </p:nvGraphicFramePr>
        <p:xfrm>
          <a:off x="468313" y="1341438"/>
          <a:ext cx="1511300" cy="528637"/>
        </p:xfrm>
        <a:graphic>
          <a:graphicData uri="http://schemas.openxmlformats.org/presentationml/2006/ole">
            <p:oleObj spid="_x0000_s154632" name="公式" r:id="rId5" imgW="647419" imgH="203112" progId="Equation.3">
              <p:embed/>
            </p:oleObj>
          </a:graphicData>
        </a:graphic>
      </p:graphicFrame>
      <p:graphicFrame>
        <p:nvGraphicFramePr>
          <p:cNvPr id="154633" name="Object 9"/>
          <p:cNvGraphicFramePr>
            <a:graphicFrameLocks noChangeAspect="1"/>
          </p:cNvGraphicFramePr>
          <p:nvPr/>
        </p:nvGraphicFramePr>
        <p:xfrm>
          <a:off x="3635375" y="188913"/>
          <a:ext cx="1582738" cy="1114425"/>
        </p:xfrm>
        <a:graphic>
          <a:graphicData uri="http://schemas.openxmlformats.org/presentationml/2006/ole">
            <p:oleObj spid="_x0000_s154633" name="公式" r:id="rId6" imgW="571252" imgH="418918" progId="Equation.3">
              <p:embed/>
            </p:oleObj>
          </a:graphicData>
        </a:graphic>
      </p:graphicFrame>
      <p:sp>
        <p:nvSpPr>
          <p:cNvPr id="154634" name="Text Box 10"/>
          <p:cNvSpPr txBox="1">
            <a:spLocks noChangeArrowheads="1"/>
          </p:cNvSpPr>
          <p:nvPr/>
        </p:nvSpPr>
        <p:spPr bwMode="auto">
          <a:xfrm>
            <a:off x="1187450" y="3933825"/>
            <a:ext cx="23764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一般地，如果</a:t>
            </a:r>
          </a:p>
        </p:txBody>
      </p:sp>
      <p:graphicFrame>
        <p:nvGraphicFramePr>
          <p:cNvPr id="154635" name="Object 11"/>
          <p:cNvGraphicFramePr>
            <a:graphicFrameLocks noChangeAspect="1"/>
          </p:cNvGraphicFramePr>
          <p:nvPr/>
        </p:nvGraphicFramePr>
        <p:xfrm>
          <a:off x="6011863" y="1484313"/>
          <a:ext cx="936625" cy="357187"/>
        </p:xfrm>
        <a:graphic>
          <a:graphicData uri="http://schemas.openxmlformats.org/presentationml/2006/ole">
            <p:oleObj spid="_x0000_s154635" name="公式" r:id="rId7" imgW="444307" imgH="139639" progId="Equation.3">
              <p:embed/>
            </p:oleObj>
          </a:graphicData>
        </a:graphic>
      </p:graphicFrame>
      <p:sp>
        <p:nvSpPr>
          <p:cNvPr id="154636" name="Rectangle 12"/>
          <p:cNvSpPr>
            <a:spLocks noChangeArrowheads="1"/>
          </p:cNvSpPr>
          <p:nvPr/>
        </p:nvSpPr>
        <p:spPr bwMode="auto">
          <a:xfrm>
            <a:off x="5148263" y="476250"/>
            <a:ext cx="35274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上点的纵坐标与直线</a:t>
            </a:r>
          </a:p>
        </p:txBody>
      </p:sp>
      <p:sp>
        <p:nvSpPr>
          <p:cNvPr id="154637" name="Rectangle 13"/>
          <p:cNvSpPr>
            <a:spLocks noChangeArrowheads="1"/>
          </p:cNvSpPr>
          <p:nvPr/>
        </p:nvSpPr>
        <p:spPr bwMode="auto">
          <a:xfrm>
            <a:off x="1908175" y="1268413"/>
            <a:ext cx="453548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上相应点的纵坐标之差</a:t>
            </a:r>
            <a:r>
              <a:rPr kumimoji="1" lang="en-US" altLang="zh-CN" sz="2800" b="1">
                <a:latin typeface="Times New Roman" pitchFamily="18" charset="0"/>
                <a:ea typeface="楷体_GB2312" pitchFamily="49" charset="-122"/>
              </a:rPr>
              <a:t>,</a:t>
            </a: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当</a:t>
            </a:r>
          </a:p>
        </p:txBody>
      </p:sp>
      <p:sp>
        <p:nvSpPr>
          <p:cNvPr id="154638" name="Text Box 14"/>
          <p:cNvSpPr txBox="1">
            <a:spLocks noChangeArrowheads="1"/>
          </p:cNvSpPr>
          <p:nvPr/>
        </p:nvSpPr>
        <p:spPr bwMode="auto">
          <a:xfrm>
            <a:off x="2843213" y="2060575"/>
            <a:ext cx="5905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曲线无限地接近于直线，即直线</a:t>
            </a:r>
          </a:p>
        </p:txBody>
      </p:sp>
      <p:graphicFrame>
        <p:nvGraphicFramePr>
          <p:cNvPr id="154639" name="Object 15"/>
          <p:cNvGraphicFramePr>
            <a:graphicFrameLocks noChangeAspect="1"/>
          </p:cNvGraphicFramePr>
          <p:nvPr/>
        </p:nvGraphicFramePr>
        <p:xfrm>
          <a:off x="539750" y="2924175"/>
          <a:ext cx="1511300" cy="528638"/>
        </p:xfrm>
        <a:graphic>
          <a:graphicData uri="http://schemas.openxmlformats.org/presentationml/2006/ole">
            <p:oleObj spid="_x0000_s154639" name="公式" r:id="rId8" imgW="647419" imgH="203112" progId="Equation.3">
              <p:embed/>
            </p:oleObj>
          </a:graphicData>
        </a:graphic>
      </p:graphicFrame>
      <p:graphicFrame>
        <p:nvGraphicFramePr>
          <p:cNvPr id="154640" name="Object 16"/>
          <p:cNvGraphicFramePr>
            <a:graphicFrameLocks noChangeAspect="1"/>
          </p:cNvGraphicFramePr>
          <p:nvPr/>
        </p:nvGraphicFramePr>
        <p:xfrm>
          <a:off x="3203575" y="2636838"/>
          <a:ext cx="1582738" cy="1114425"/>
        </p:xfrm>
        <a:graphic>
          <a:graphicData uri="http://schemas.openxmlformats.org/presentationml/2006/ole">
            <p:oleObj spid="_x0000_s154640" name="公式" r:id="rId9" imgW="571252" imgH="418918" progId="Equation.3">
              <p:embed/>
            </p:oleObj>
          </a:graphicData>
        </a:graphic>
      </p:graphicFrame>
      <p:sp>
        <p:nvSpPr>
          <p:cNvPr id="154641" name="Text Box 17"/>
          <p:cNvSpPr txBox="1">
            <a:spLocks noChangeArrowheads="1"/>
          </p:cNvSpPr>
          <p:nvPr/>
        </p:nvSpPr>
        <p:spPr bwMode="auto">
          <a:xfrm>
            <a:off x="2051050" y="2924175"/>
            <a:ext cx="12969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是曲线</a:t>
            </a:r>
          </a:p>
        </p:txBody>
      </p:sp>
      <p:sp>
        <p:nvSpPr>
          <p:cNvPr id="154642" name="Text Box 18"/>
          <p:cNvSpPr txBox="1">
            <a:spLocks noChangeArrowheads="1"/>
          </p:cNvSpPr>
          <p:nvPr/>
        </p:nvSpPr>
        <p:spPr bwMode="auto">
          <a:xfrm>
            <a:off x="4716463" y="2997200"/>
            <a:ext cx="25193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的斜渐近线。</a:t>
            </a:r>
          </a:p>
        </p:txBody>
      </p:sp>
      <p:sp>
        <p:nvSpPr>
          <p:cNvPr id="154643" name="AutoShape 1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360363" cy="215900"/>
          </a:xfrm>
          <a:prstGeom prst="actionButtonBackPrevious">
            <a:avLst/>
          </a:prstGeom>
          <a:solidFill>
            <a:srgbClr val="FFCC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54644" name="AutoShape 2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85113" y="6453188"/>
            <a:ext cx="358775" cy="215900"/>
          </a:xfrm>
          <a:prstGeom prst="actionButtonForwardNext">
            <a:avLst/>
          </a:prstGeom>
          <a:solidFill>
            <a:srgbClr val="FF99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54645" name="Text Box 21"/>
          <p:cNvSpPr txBox="1">
            <a:spLocks noChangeArrowheads="1"/>
          </p:cNvSpPr>
          <p:nvPr/>
        </p:nvSpPr>
        <p:spPr bwMode="auto">
          <a:xfrm>
            <a:off x="468313" y="4797425"/>
            <a:ext cx="16557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则称直线</a:t>
            </a:r>
          </a:p>
        </p:txBody>
      </p:sp>
      <p:graphicFrame>
        <p:nvGraphicFramePr>
          <p:cNvPr id="154646" name="Object 22"/>
          <p:cNvGraphicFramePr>
            <a:graphicFrameLocks noChangeAspect="1"/>
          </p:cNvGraphicFramePr>
          <p:nvPr/>
        </p:nvGraphicFramePr>
        <p:xfrm>
          <a:off x="1979613" y="4868863"/>
          <a:ext cx="1665287" cy="455612"/>
        </p:xfrm>
        <a:graphic>
          <a:graphicData uri="http://schemas.openxmlformats.org/presentationml/2006/ole">
            <p:oleObj spid="_x0000_s154646" name="公式" r:id="rId10" imgW="647419" imgH="203112" progId="Equation.3">
              <p:embed/>
            </p:oleObj>
          </a:graphicData>
        </a:graphic>
      </p:graphicFrame>
      <p:sp>
        <p:nvSpPr>
          <p:cNvPr id="154647" name="Text Box 23"/>
          <p:cNvSpPr txBox="1">
            <a:spLocks noChangeArrowheads="1"/>
          </p:cNvSpPr>
          <p:nvPr/>
        </p:nvSpPr>
        <p:spPr bwMode="auto">
          <a:xfrm>
            <a:off x="3563938" y="4797425"/>
            <a:ext cx="16557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为曲线</a:t>
            </a:r>
          </a:p>
        </p:txBody>
      </p:sp>
      <p:graphicFrame>
        <p:nvGraphicFramePr>
          <p:cNvPr id="154648" name="Object 24"/>
          <p:cNvGraphicFramePr>
            <a:graphicFrameLocks noChangeAspect="1"/>
          </p:cNvGraphicFramePr>
          <p:nvPr/>
        </p:nvGraphicFramePr>
        <p:xfrm>
          <a:off x="4716463" y="4797425"/>
          <a:ext cx="1503362" cy="455613"/>
        </p:xfrm>
        <a:graphic>
          <a:graphicData uri="http://schemas.openxmlformats.org/presentationml/2006/ole">
            <p:oleObj spid="_x0000_s154648" name="公式" r:id="rId11" imgW="583947" imgH="203112" progId="Equation.3">
              <p:embed/>
            </p:oleObj>
          </a:graphicData>
        </a:graphic>
      </p:graphicFrame>
      <p:sp>
        <p:nvSpPr>
          <p:cNvPr id="154649" name="Text Box 25"/>
          <p:cNvSpPr txBox="1">
            <a:spLocks noChangeArrowheads="1"/>
          </p:cNvSpPr>
          <p:nvPr/>
        </p:nvSpPr>
        <p:spPr bwMode="auto">
          <a:xfrm>
            <a:off x="900113" y="5661025"/>
            <a:ext cx="10080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其中</a:t>
            </a:r>
          </a:p>
        </p:txBody>
      </p:sp>
      <p:sp>
        <p:nvSpPr>
          <p:cNvPr id="154650" name="Text Box 26"/>
          <p:cNvSpPr txBox="1">
            <a:spLocks noChangeArrowheads="1"/>
          </p:cNvSpPr>
          <p:nvPr/>
        </p:nvSpPr>
        <p:spPr bwMode="auto">
          <a:xfrm>
            <a:off x="6084888" y="4724400"/>
            <a:ext cx="25193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的斜渐近线。</a:t>
            </a:r>
          </a:p>
        </p:txBody>
      </p:sp>
      <p:graphicFrame>
        <p:nvGraphicFramePr>
          <p:cNvPr id="154651" name="Object 27"/>
          <p:cNvGraphicFramePr>
            <a:graphicFrameLocks noChangeAspect="1"/>
          </p:cNvGraphicFramePr>
          <p:nvPr/>
        </p:nvGraphicFramePr>
        <p:xfrm>
          <a:off x="2124075" y="5445125"/>
          <a:ext cx="2254250" cy="884238"/>
        </p:xfrm>
        <a:graphic>
          <a:graphicData uri="http://schemas.openxmlformats.org/presentationml/2006/ole">
            <p:oleObj spid="_x0000_s154651" name="公式" r:id="rId12" imgW="875920" imgH="393529" progId="Equation.3">
              <p:embed/>
            </p:oleObj>
          </a:graphicData>
        </a:graphic>
      </p:graphicFrame>
      <p:graphicFrame>
        <p:nvGraphicFramePr>
          <p:cNvPr id="154653" name="Object 29"/>
          <p:cNvGraphicFramePr>
            <a:graphicFrameLocks noChangeAspect="1"/>
          </p:cNvGraphicFramePr>
          <p:nvPr/>
        </p:nvGraphicFramePr>
        <p:xfrm>
          <a:off x="4716463" y="5661025"/>
          <a:ext cx="3071812" cy="655638"/>
        </p:xfrm>
        <a:graphic>
          <a:graphicData uri="http://schemas.openxmlformats.org/presentationml/2006/ole">
            <p:oleObj spid="_x0000_s154653" name="公式" r:id="rId13" imgW="1193800" imgH="292100" progId="Equation.3">
              <p:embed/>
            </p:oleObj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4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4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4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4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4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4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4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4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4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4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34" grpId="0" autoUpdateAnimBg="0"/>
      <p:bldP spid="154645" grpId="0" autoUpdateAnimBg="0"/>
      <p:bldP spid="154647" grpId="0" autoUpdateAnimBg="0"/>
      <p:bldP spid="154649" grpId="0" autoUpdateAnimBg="0"/>
      <p:bldP spid="15465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03225"/>
            <a:ext cx="3109913" cy="685800"/>
          </a:xfrm>
        </p:spPr>
        <p:txBody>
          <a:bodyPr/>
          <a:lstStyle/>
          <a:p>
            <a:pPr algn="l"/>
            <a:r>
              <a:rPr lang="zh-CN" altLang="en-US" sz="3200" b="1">
                <a:solidFill>
                  <a:schemeClr val="tx1"/>
                </a:solidFill>
                <a:ea typeface="楷体_GB2312" pitchFamily="49" charset="-122"/>
              </a:rPr>
              <a:t>例</a:t>
            </a:r>
            <a:r>
              <a:rPr lang="en-US" altLang="zh-CN" sz="3200" b="1">
                <a:solidFill>
                  <a:schemeClr val="tx1"/>
                </a:solidFill>
                <a:ea typeface="楷体_GB2312" pitchFamily="49" charset="-122"/>
              </a:rPr>
              <a:t>53   </a:t>
            </a:r>
            <a:r>
              <a:rPr lang="zh-CN" altLang="en-US" sz="3200" b="1">
                <a:solidFill>
                  <a:schemeClr val="tx1"/>
                </a:solidFill>
                <a:ea typeface="楷体_GB2312" pitchFamily="49" charset="-122"/>
              </a:rPr>
              <a:t>求</a:t>
            </a:r>
          </a:p>
        </p:txBody>
      </p:sp>
      <p:graphicFrame>
        <p:nvGraphicFramePr>
          <p:cNvPr id="156680" name="Object 8"/>
          <p:cNvGraphicFramePr>
            <a:graphicFrameLocks noChangeAspect="1"/>
          </p:cNvGraphicFramePr>
          <p:nvPr/>
        </p:nvGraphicFramePr>
        <p:xfrm>
          <a:off x="2195513" y="187325"/>
          <a:ext cx="1871662" cy="1047750"/>
        </p:xfrm>
        <a:graphic>
          <a:graphicData uri="http://schemas.openxmlformats.org/presentationml/2006/ole">
            <p:oleObj spid="_x0000_s156680" name="公式" r:id="rId3" imgW="761669" imgH="444307" progId="Equation.3">
              <p:embed/>
            </p:oleObj>
          </a:graphicData>
        </a:graphic>
      </p:graphicFrame>
      <p:sp>
        <p:nvSpPr>
          <p:cNvPr id="156681" name="Text Box 9"/>
          <p:cNvSpPr txBox="1">
            <a:spLocks noChangeArrowheads="1"/>
          </p:cNvSpPr>
          <p:nvPr/>
        </p:nvSpPr>
        <p:spPr bwMode="auto">
          <a:xfrm>
            <a:off x="827088" y="1484313"/>
            <a:ext cx="1584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解   由于</a:t>
            </a:r>
          </a:p>
        </p:txBody>
      </p:sp>
      <p:sp>
        <p:nvSpPr>
          <p:cNvPr id="156689" name="Text Box 17"/>
          <p:cNvSpPr txBox="1">
            <a:spLocks noChangeArrowheads="1"/>
          </p:cNvSpPr>
          <p:nvPr/>
        </p:nvSpPr>
        <p:spPr bwMode="auto">
          <a:xfrm>
            <a:off x="3995738" y="476250"/>
            <a:ext cx="18002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的渐近线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sp>
        <p:nvSpPr>
          <p:cNvPr id="156690" name="AutoShape 18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360363" cy="215900"/>
          </a:xfrm>
          <a:prstGeom prst="actionButtonBackPrevious">
            <a:avLst/>
          </a:prstGeom>
          <a:solidFill>
            <a:srgbClr val="FFCC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56691" name="AutoShape 1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85113" y="6453188"/>
            <a:ext cx="358775" cy="215900"/>
          </a:xfrm>
          <a:prstGeom prst="actionButtonForwardNext">
            <a:avLst/>
          </a:prstGeom>
          <a:solidFill>
            <a:srgbClr val="FF99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56692" name="Text Box 20"/>
          <p:cNvSpPr txBox="1">
            <a:spLocks noChangeArrowheads="1"/>
          </p:cNvSpPr>
          <p:nvPr/>
        </p:nvSpPr>
        <p:spPr bwMode="auto">
          <a:xfrm>
            <a:off x="900113" y="3140075"/>
            <a:ext cx="13668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又因为</a:t>
            </a:r>
          </a:p>
        </p:txBody>
      </p:sp>
      <p:graphicFrame>
        <p:nvGraphicFramePr>
          <p:cNvPr id="156693" name="Object 21"/>
          <p:cNvGraphicFramePr>
            <a:graphicFrameLocks noChangeAspect="1"/>
          </p:cNvGraphicFramePr>
          <p:nvPr/>
        </p:nvGraphicFramePr>
        <p:xfrm>
          <a:off x="2457450" y="5594350"/>
          <a:ext cx="1754188" cy="831850"/>
        </p:xfrm>
        <a:graphic>
          <a:graphicData uri="http://schemas.openxmlformats.org/presentationml/2006/ole">
            <p:oleObj spid="_x0000_s156693" name="公式" r:id="rId4" imgW="723586" imgH="393529" progId="Equation.3">
              <p:embed/>
            </p:oleObj>
          </a:graphicData>
        </a:graphic>
      </p:graphicFrame>
      <p:sp>
        <p:nvSpPr>
          <p:cNvPr id="156696" name="Text Box 24"/>
          <p:cNvSpPr txBox="1">
            <a:spLocks noChangeArrowheads="1"/>
          </p:cNvSpPr>
          <p:nvPr/>
        </p:nvSpPr>
        <p:spPr bwMode="auto">
          <a:xfrm>
            <a:off x="900113" y="5734050"/>
            <a:ext cx="1943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所以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直线</a:t>
            </a:r>
          </a:p>
        </p:txBody>
      </p:sp>
      <p:sp>
        <p:nvSpPr>
          <p:cNvPr id="156697" name="Text Box 25"/>
          <p:cNvSpPr txBox="1">
            <a:spLocks noChangeArrowheads="1"/>
          </p:cNvSpPr>
          <p:nvPr/>
        </p:nvSpPr>
        <p:spPr bwMode="auto">
          <a:xfrm>
            <a:off x="4140200" y="5805488"/>
            <a:ext cx="33131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是曲线的斜渐近线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graphicFrame>
        <p:nvGraphicFramePr>
          <p:cNvPr id="156698" name="Object 26"/>
          <p:cNvGraphicFramePr>
            <a:graphicFrameLocks noChangeAspect="1"/>
          </p:cNvGraphicFramePr>
          <p:nvPr/>
        </p:nvGraphicFramePr>
        <p:xfrm>
          <a:off x="2124075" y="2995613"/>
          <a:ext cx="1628775" cy="884237"/>
        </p:xfrm>
        <a:graphic>
          <a:graphicData uri="http://schemas.openxmlformats.org/presentationml/2006/ole">
            <p:oleObj spid="_x0000_s156698" name="公式" r:id="rId5" imgW="825500" imgH="393700" progId="Equation.3">
              <p:embed/>
            </p:oleObj>
          </a:graphicData>
        </a:graphic>
      </p:graphicFrame>
      <p:graphicFrame>
        <p:nvGraphicFramePr>
          <p:cNvPr id="156699" name="Object 27"/>
          <p:cNvGraphicFramePr>
            <a:graphicFrameLocks noChangeAspect="1"/>
          </p:cNvGraphicFramePr>
          <p:nvPr/>
        </p:nvGraphicFramePr>
        <p:xfrm>
          <a:off x="1360488" y="4149725"/>
          <a:ext cx="2606675" cy="655638"/>
        </p:xfrm>
        <a:graphic>
          <a:graphicData uri="http://schemas.openxmlformats.org/presentationml/2006/ole">
            <p:oleObj spid="_x0000_s156699" name="公式" r:id="rId6" imgW="1167893" imgH="291973" progId="Equation.3">
              <p:embed/>
            </p:oleObj>
          </a:graphicData>
        </a:graphic>
      </p:graphicFrame>
      <p:graphicFrame>
        <p:nvGraphicFramePr>
          <p:cNvPr id="156700" name="Object 28"/>
          <p:cNvGraphicFramePr>
            <a:graphicFrameLocks noChangeAspect="1"/>
          </p:cNvGraphicFramePr>
          <p:nvPr/>
        </p:nvGraphicFramePr>
        <p:xfrm>
          <a:off x="2411413" y="1268413"/>
          <a:ext cx="2463800" cy="1047750"/>
        </p:xfrm>
        <a:graphic>
          <a:graphicData uri="http://schemas.openxmlformats.org/presentationml/2006/ole">
            <p:oleObj spid="_x0000_s156700" name="公式" r:id="rId7" imgW="1002865" imgH="444307" progId="Equation.3">
              <p:embed/>
            </p:oleObj>
          </a:graphicData>
        </a:graphic>
      </p:graphicFrame>
      <p:sp>
        <p:nvSpPr>
          <p:cNvPr id="156701" name="Text Box 29"/>
          <p:cNvSpPr txBox="1">
            <a:spLocks noChangeArrowheads="1"/>
          </p:cNvSpPr>
          <p:nvPr/>
        </p:nvSpPr>
        <p:spPr bwMode="auto">
          <a:xfrm>
            <a:off x="900113" y="2349500"/>
            <a:ext cx="52562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故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x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=1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是曲线的一条铅直渐近线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graphicFrame>
        <p:nvGraphicFramePr>
          <p:cNvPr id="156703" name="Object 31"/>
          <p:cNvGraphicFramePr>
            <a:graphicFrameLocks noChangeAspect="1"/>
          </p:cNvGraphicFramePr>
          <p:nvPr/>
        </p:nvGraphicFramePr>
        <p:xfrm>
          <a:off x="3779838" y="2997200"/>
          <a:ext cx="2592387" cy="922338"/>
        </p:xfrm>
        <a:graphic>
          <a:graphicData uri="http://schemas.openxmlformats.org/presentationml/2006/ole">
            <p:oleObj spid="_x0000_s156703" name="公式" r:id="rId8" imgW="1256755" imgH="444307" progId="Equation.3">
              <p:embed/>
            </p:oleObj>
          </a:graphicData>
        </a:graphic>
      </p:graphicFrame>
      <p:graphicFrame>
        <p:nvGraphicFramePr>
          <p:cNvPr id="156705" name="Object 33"/>
          <p:cNvGraphicFramePr>
            <a:graphicFrameLocks noChangeAspect="1"/>
          </p:cNvGraphicFramePr>
          <p:nvPr/>
        </p:nvGraphicFramePr>
        <p:xfrm>
          <a:off x="3924300" y="3933825"/>
          <a:ext cx="2447925" cy="917575"/>
        </p:xfrm>
        <a:graphic>
          <a:graphicData uri="http://schemas.openxmlformats.org/presentationml/2006/ole">
            <p:oleObj spid="_x0000_s156705" name="公式" r:id="rId9" imgW="1193800" imgH="444500" progId="Equation.3">
              <p:embed/>
            </p:oleObj>
          </a:graphicData>
        </a:graphic>
      </p:graphicFrame>
      <p:graphicFrame>
        <p:nvGraphicFramePr>
          <p:cNvPr id="156707" name="Object 35"/>
          <p:cNvGraphicFramePr>
            <a:graphicFrameLocks noChangeAspect="1"/>
          </p:cNvGraphicFramePr>
          <p:nvPr/>
        </p:nvGraphicFramePr>
        <p:xfrm>
          <a:off x="3995738" y="4941888"/>
          <a:ext cx="2635250" cy="787400"/>
        </p:xfrm>
        <a:graphic>
          <a:graphicData uri="http://schemas.openxmlformats.org/presentationml/2006/ole">
            <p:oleObj spid="_x0000_s156707" name="公式" r:id="rId10" imgW="1295400" imgH="419100" progId="Equation.3">
              <p:embed/>
            </p:oleObj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6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6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6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6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6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6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6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6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6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6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56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56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81" grpId="0" autoUpdateAnimBg="0"/>
      <p:bldP spid="156692" grpId="0" autoUpdateAnimBg="0"/>
      <p:bldP spid="156696" grpId="0" autoUpdateAnimBg="0"/>
      <p:bldP spid="156697" grpId="0"/>
      <p:bldP spid="15670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381000"/>
            <a:ext cx="2286000" cy="609600"/>
          </a:xfrm>
        </p:spPr>
        <p:txBody>
          <a:bodyPr/>
          <a:lstStyle/>
          <a:p>
            <a:pPr algn="l"/>
            <a:r>
              <a:rPr lang="zh-CN" altLang="en-US" sz="3200" b="1">
                <a:ea typeface="楷体_GB2312" pitchFamily="49" charset="-122"/>
              </a:rPr>
              <a:t>例</a:t>
            </a:r>
            <a:r>
              <a:rPr lang="en-US" altLang="zh-CN" sz="3200" b="1">
                <a:ea typeface="楷体_GB2312" pitchFamily="49" charset="-122"/>
              </a:rPr>
              <a:t>54   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设</a:t>
            </a:r>
          </a:p>
        </p:txBody>
      </p:sp>
      <p:graphicFrame>
        <p:nvGraphicFramePr>
          <p:cNvPr id="51203" name="Object 3"/>
          <p:cNvGraphicFramePr>
            <a:graphicFrameLocks noChangeAspect="1"/>
          </p:cNvGraphicFramePr>
          <p:nvPr/>
        </p:nvGraphicFramePr>
        <p:xfrm>
          <a:off x="2241550" y="457200"/>
          <a:ext cx="825500" cy="508000"/>
        </p:xfrm>
        <a:graphic>
          <a:graphicData uri="http://schemas.openxmlformats.org/presentationml/2006/ole">
            <p:oleObj spid="_x0000_s51203" name="公式" r:id="rId3" imgW="330057" imgH="203112" progId="Equation.3">
              <p:embed/>
            </p:oleObj>
          </a:graphicData>
        </a:graphic>
      </p:graphicFrame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539750" y="20574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解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1476375" y="1989138"/>
            <a:ext cx="3581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利用前一极限式可令</a:t>
            </a:r>
          </a:p>
        </p:txBody>
      </p:sp>
      <p:graphicFrame>
        <p:nvGraphicFramePr>
          <p:cNvPr id="51206" name="Object 6"/>
          <p:cNvGraphicFramePr>
            <a:graphicFrameLocks noChangeAspect="1"/>
          </p:cNvGraphicFramePr>
          <p:nvPr/>
        </p:nvGraphicFramePr>
        <p:xfrm>
          <a:off x="4787900" y="2060575"/>
          <a:ext cx="3384550" cy="515938"/>
        </p:xfrm>
        <a:graphic>
          <a:graphicData uri="http://schemas.openxmlformats.org/presentationml/2006/ole">
            <p:oleObj spid="_x0000_s51206" name="公式" r:id="rId4" imgW="1511300" imgH="228600" progId="Equation.3">
              <p:embed/>
            </p:oleObj>
          </a:graphicData>
        </a:graphic>
      </p:graphicFrame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900113" y="2636838"/>
            <a:ext cx="3810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再利用后一极限式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得</a:t>
            </a:r>
          </a:p>
        </p:txBody>
      </p:sp>
      <p:graphicFrame>
        <p:nvGraphicFramePr>
          <p:cNvPr id="51208" name="Object 8"/>
          <p:cNvGraphicFramePr>
            <a:graphicFrameLocks noChangeAspect="1"/>
          </p:cNvGraphicFramePr>
          <p:nvPr/>
        </p:nvGraphicFramePr>
        <p:xfrm>
          <a:off x="2555875" y="3284538"/>
          <a:ext cx="1598613" cy="800100"/>
        </p:xfrm>
        <a:graphic>
          <a:graphicData uri="http://schemas.openxmlformats.org/presentationml/2006/ole">
            <p:oleObj spid="_x0000_s51208" name="公式" r:id="rId5" imgW="787058" imgH="393529" progId="Equation.3">
              <p:embed/>
            </p:oleObj>
          </a:graphicData>
        </a:graphic>
      </p:graphicFrame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539750" y="5013325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可得</a:t>
            </a:r>
          </a:p>
        </p:txBody>
      </p:sp>
      <p:graphicFrame>
        <p:nvGraphicFramePr>
          <p:cNvPr id="51210" name="Object 10"/>
          <p:cNvGraphicFramePr>
            <a:graphicFrameLocks noChangeAspect="1"/>
          </p:cNvGraphicFramePr>
          <p:nvPr/>
        </p:nvGraphicFramePr>
        <p:xfrm>
          <a:off x="1331913" y="5084763"/>
          <a:ext cx="1644650" cy="468312"/>
        </p:xfrm>
        <a:graphic>
          <a:graphicData uri="http://schemas.openxmlformats.org/presentationml/2006/ole">
            <p:oleObj spid="_x0000_s51210" name="公式" r:id="rId6" imgW="710891" imgH="203112" progId="Equation.3">
              <p:embed/>
            </p:oleObj>
          </a:graphicData>
        </a:graphic>
      </p:graphicFrame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2987675" y="404813"/>
            <a:ext cx="2463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是多项式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且</a:t>
            </a:r>
          </a:p>
        </p:txBody>
      </p:sp>
      <p:graphicFrame>
        <p:nvGraphicFramePr>
          <p:cNvPr id="51212" name="Object 12"/>
          <p:cNvGraphicFramePr>
            <a:graphicFrameLocks noChangeAspect="1"/>
          </p:cNvGraphicFramePr>
          <p:nvPr/>
        </p:nvGraphicFramePr>
        <p:xfrm>
          <a:off x="5219700" y="188913"/>
          <a:ext cx="3024188" cy="1060450"/>
        </p:xfrm>
        <a:graphic>
          <a:graphicData uri="http://schemas.openxmlformats.org/presentationml/2006/ole">
            <p:oleObj spid="_x0000_s51212" name="公式" r:id="rId7" imgW="1193800" imgH="419100" progId="Equation.3">
              <p:embed/>
            </p:oleObj>
          </a:graphicData>
        </a:graphic>
      </p:graphicFrame>
      <p:graphicFrame>
        <p:nvGraphicFramePr>
          <p:cNvPr id="51213" name="Object 13"/>
          <p:cNvGraphicFramePr>
            <a:graphicFrameLocks noChangeAspect="1"/>
          </p:cNvGraphicFramePr>
          <p:nvPr/>
        </p:nvGraphicFramePr>
        <p:xfrm>
          <a:off x="611188" y="996950"/>
          <a:ext cx="2520950" cy="989013"/>
        </p:xfrm>
        <a:graphic>
          <a:graphicData uri="http://schemas.openxmlformats.org/presentationml/2006/ole">
            <p:oleObj spid="_x0000_s51213" name="公式" r:id="rId8" imgW="1002865" imgH="393529" progId="Equation.3">
              <p:embed/>
            </p:oleObj>
          </a:graphicData>
        </a:graphic>
      </p:graphicFrame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3059113" y="1268413"/>
            <a:ext cx="762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求</a:t>
            </a:r>
          </a:p>
        </p:txBody>
      </p:sp>
      <p:graphicFrame>
        <p:nvGraphicFramePr>
          <p:cNvPr id="51215" name="Object 15"/>
          <p:cNvGraphicFramePr>
            <a:graphicFrameLocks noChangeAspect="1"/>
          </p:cNvGraphicFramePr>
          <p:nvPr/>
        </p:nvGraphicFramePr>
        <p:xfrm>
          <a:off x="3492500" y="1303338"/>
          <a:ext cx="1008063" cy="520700"/>
        </p:xfrm>
        <a:graphic>
          <a:graphicData uri="http://schemas.openxmlformats.org/presentationml/2006/ole">
            <p:oleObj spid="_x0000_s51215" name="公式" r:id="rId9" imgW="393529" imgH="203112" progId="Equation.3">
              <p:embed/>
            </p:oleObj>
          </a:graphicData>
        </a:graphic>
      </p:graphicFrame>
      <p:graphicFrame>
        <p:nvGraphicFramePr>
          <p:cNvPr id="51216" name="Object 16"/>
          <p:cNvGraphicFramePr>
            <a:graphicFrameLocks noChangeAspect="1"/>
          </p:cNvGraphicFramePr>
          <p:nvPr/>
        </p:nvGraphicFramePr>
        <p:xfrm>
          <a:off x="4140200" y="3213100"/>
          <a:ext cx="2879725" cy="825500"/>
        </p:xfrm>
        <a:graphic>
          <a:graphicData uri="http://schemas.openxmlformats.org/presentationml/2006/ole">
            <p:oleObj spid="_x0000_s51216" name="公式" r:id="rId10" imgW="1460500" imgH="419100" progId="Equation.3">
              <p:embed/>
            </p:oleObj>
          </a:graphicData>
        </a:graphic>
      </p:graphicFrame>
      <p:sp>
        <p:nvSpPr>
          <p:cNvPr id="51217" name="Text Box 17"/>
          <p:cNvSpPr txBox="1">
            <a:spLocks noChangeArrowheads="1"/>
          </p:cNvSpPr>
          <p:nvPr/>
        </p:nvSpPr>
        <p:spPr bwMode="auto">
          <a:xfrm>
            <a:off x="611188" y="5734050"/>
            <a:ext cx="91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故</a:t>
            </a:r>
          </a:p>
        </p:txBody>
      </p:sp>
      <p:graphicFrame>
        <p:nvGraphicFramePr>
          <p:cNvPr id="51218" name="Object 18"/>
          <p:cNvGraphicFramePr>
            <a:graphicFrameLocks noChangeAspect="1"/>
          </p:cNvGraphicFramePr>
          <p:nvPr/>
        </p:nvGraphicFramePr>
        <p:xfrm>
          <a:off x="2124075" y="5734050"/>
          <a:ext cx="3014663" cy="538163"/>
        </p:xfrm>
        <a:graphic>
          <a:graphicData uri="http://schemas.openxmlformats.org/presentationml/2006/ole">
            <p:oleObj spid="_x0000_s51218" name="公式" r:id="rId11" imgW="1282700" imgH="228600" progId="Equation.3">
              <p:embed/>
            </p:oleObj>
          </a:graphicData>
        </a:graphic>
      </p:graphicFrame>
      <p:sp>
        <p:nvSpPr>
          <p:cNvPr id="51219" name="Line 19"/>
          <p:cNvSpPr>
            <a:spLocks noChangeShapeType="1"/>
          </p:cNvSpPr>
          <p:nvPr/>
        </p:nvSpPr>
        <p:spPr bwMode="auto">
          <a:xfrm>
            <a:off x="5076825" y="1268413"/>
            <a:ext cx="3124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51220" name="Line 20"/>
          <p:cNvSpPr>
            <a:spLocks noChangeShapeType="1"/>
          </p:cNvSpPr>
          <p:nvPr/>
        </p:nvSpPr>
        <p:spPr bwMode="auto">
          <a:xfrm>
            <a:off x="947738" y="2038350"/>
            <a:ext cx="1981200" cy="0"/>
          </a:xfrm>
          <a:prstGeom prst="line">
            <a:avLst/>
          </a:prstGeom>
          <a:noFill/>
          <a:ln w="22225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51221" name="AutoShape 21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360363" cy="215900"/>
          </a:xfrm>
          <a:prstGeom prst="actionButtonBackPrevious">
            <a:avLst/>
          </a:prstGeom>
          <a:solidFill>
            <a:srgbClr val="FFCC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51222" name="AutoShape 2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85113" y="6453188"/>
            <a:ext cx="358775" cy="215900"/>
          </a:xfrm>
          <a:prstGeom prst="actionButtonForwardNext">
            <a:avLst/>
          </a:prstGeom>
          <a:solidFill>
            <a:srgbClr val="FF99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51224" name="Text Box 24"/>
          <p:cNvSpPr txBox="1">
            <a:spLocks noChangeArrowheads="1"/>
          </p:cNvSpPr>
          <p:nvPr/>
        </p:nvSpPr>
        <p:spPr bwMode="auto">
          <a:xfrm>
            <a:off x="755650" y="4149725"/>
            <a:ext cx="647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而</a:t>
            </a:r>
          </a:p>
        </p:txBody>
      </p:sp>
      <p:graphicFrame>
        <p:nvGraphicFramePr>
          <p:cNvPr id="51225" name="Object 25"/>
          <p:cNvGraphicFramePr>
            <a:graphicFrameLocks noChangeAspect="1"/>
          </p:cNvGraphicFramePr>
          <p:nvPr/>
        </p:nvGraphicFramePr>
        <p:xfrm>
          <a:off x="1331913" y="4149725"/>
          <a:ext cx="1539875" cy="668338"/>
        </p:xfrm>
        <a:graphic>
          <a:graphicData uri="http://schemas.openxmlformats.org/presentationml/2006/ole">
            <p:oleObj spid="_x0000_s51225" name="公式" r:id="rId12" imgW="672808" imgH="291973" progId="Equation.3">
              <p:embed/>
            </p:oleObj>
          </a:graphicData>
        </a:graphic>
      </p:graphicFrame>
      <p:graphicFrame>
        <p:nvGraphicFramePr>
          <p:cNvPr id="51226" name="Object 26"/>
          <p:cNvGraphicFramePr>
            <a:graphicFrameLocks noChangeAspect="1"/>
          </p:cNvGraphicFramePr>
          <p:nvPr/>
        </p:nvGraphicFramePr>
        <p:xfrm>
          <a:off x="3779838" y="4149725"/>
          <a:ext cx="3608387" cy="674688"/>
        </p:xfrm>
        <a:graphic>
          <a:graphicData uri="http://schemas.openxmlformats.org/presentationml/2006/ole">
            <p:oleObj spid="_x0000_s51226" name="公式" r:id="rId13" imgW="1624895" imgH="304668" progId="Equation.3">
              <p:embed/>
            </p:oleObj>
          </a:graphicData>
        </a:graphic>
      </p:graphicFrame>
      <p:sp>
        <p:nvSpPr>
          <p:cNvPr id="51227" name="Text Box 27"/>
          <p:cNvSpPr txBox="1">
            <a:spLocks noChangeArrowheads="1"/>
          </p:cNvSpPr>
          <p:nvPr/>
        </p:nvSpPr>
        <p:spPr bwMode="auto">
          <a:xfrm>
            <a:off x="3132138" y="4149725"/>
            <a:ext cx="647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故</a:t>
            </a:r>
          </a:p>
        </p:txBody>
      </p:sp>
      <p:graphicFrame>
        <p:nvGraphicFramePr>
          <p:cNvPr id="51229" name="Object 29"/>
          <p:cNvGraphicFramePr>
            <a:graphicFrameLocks noChangeAspect="1"/>
          </p:cNvGraphicFramePr>
          <p:nvPr/>
        </p:nvGraphicFramePr>
        <p:xfrm>
          <a:off x="2916238" y="4797425"/>
          <a:ext cx="3311525" cy="909638"/>
        </p:xfrm>
        <a:graphic>
          <a:graphicData uri="http://schemas.openxmlformats.org/presentationml/2006/ole">
            <p:oleObj spid="_x0000_s51229" name="公式" r:id="rId14" imgW="1524000" imgH="419100" progId="Equation.3">
              <p:embed/>
            </p:oleObj>
          </a:graphicData>
        </a:graphic>
      </p:graphicFrame>
      <p:graphicFrame>
        <p:nvGraphicFramePr>
          <p:cNvPr id="51233" name="Object 33"/>
          <p:cNvGraphicFramePr>
            <a:graphicFrameLocks noChangeAspect="1"/>
          </p:cNvGraphicFramePr>
          <p:nvPr/>
        </p:nvGraphicFramePr>
        <p:xfrm>
          <a:off x="6300788" y="5084763"/>
          <a:ext cx="1204912" cy="468312"/>
        </p:xfrm>
        <a:graphic>
          <a:graphicData uri="http://schemas.openxmlformats.org/presentationml/2006/ole">
            <p:oleObj spid="_x0000_s51233" name="公式" r:id="rId15" imgW="520474" imgH="203112" progId="Equation.3">
              <p:embed/>
            </p:oleObj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1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1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1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1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1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1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1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1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1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51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1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51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 autoUpdateAnimBg="0"/>
      <p:bldP spid="51205" grpId="0" autoUpdateAnimBg="0"/>
      <p:bldP spid="51207" grpId="0" autoUpdateAnimBg="0"/>
      <p:bldP spid="51209" grpId="0" autoUpdateAnimBg="0"/>
      <p:bldP spid="51217" grpId="0" autoUpdateAnimBg="0"/>
      <p:bldP spid="51219" grpId="0" animBg="1"/>
      <p:bldP spid="51220" grpId="0" animBg="1"/>
      <p:bldP spid="51224" grpId="0" autoUpdateAnimBg="0"/>
      <p:bldP spid="51227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2057400" cy="609600"/>
          </a:xfrm>
          <a:ln>
            <a:solidFill>
              <a:schemeClr val="accent2"/>
            </a:solidFill>
          </a:ln>
        </p:spPr>
        <p:txBody>
          <a:bodyPr/>
          <a:lstStyle/>
          <a:p>
            <a:r>
              <a:rPr lang="zh-CN" altLang="en-US" sz="3200" b="1">
                <a:ea typeface="楷体_GB2312" pitchFamily="49" charset="-122"/>
              </a:rPr>
              <a:t>内容小结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381000" y="1004888"/>
            <a:ext cx="3124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1.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极限运算法则</a:t>
            </a: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990600" y="1538288"/>
            <a:ext cx="3581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(1)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无穷小运算法则</a:t>
            </a: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990600" y="205740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(2)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极限四则运算法则</a:t>
            </a:r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990600" y="2590800"/>
            <a:ext cx="434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(3)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复合函数极限运算法则</a:t>
            </a:r>
          </a:p>
        </p:txBody>
      </p:sp>
      <p:sp>
        <p:nvSpPr>
          <p:cNvPr id="41994" name="Text Box 10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5410200" y="2057400"/>
            <a:ext cx="251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注意使用条件</a:t>
            </a:r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304800" y="31242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2.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求函数极限的方法</a:t>
            </a:r>
          </a:p>
        </p:txBody>
      </p:sp>
      <p:sp>
        <p:nvSpPr>
          <p:cNvPr id="41996" name="Text Box 12"/>
          <p:cNvSpPr txBox="1">
            <a:spLocks noChangeArrowheads="1"/>
          </p:cNvSpPr>
          <p:nvPr/>
        </p:nvSpPr>
        <p:spPr bwMode="auto">
          <a:xfrm>
            <a:off x="990600" y="3657600"/>
            <a:ext cx="449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(1)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分式函数极限求法</a:t>
            </a:r>
          </a:p>
        </p:txBody>
      </p:sp>
      <p:graphicFrame>
        <p:nvGraphicFramePr>
          <p:cNvPr id="41997" name="Object 13"/>
          <p:cNvGraphicFramePr>
            <a:graphicFrameLocks noChangeAspect="1"/>
          </p:cNvGraphicFramePr>
          <p:nvPr/>
        </p:nvGraphicFramePr>
        <p:xfrm>
          <a:off x="1579563" y="4230688"/>
          <a:ext cx="1384300" cy="444500"/>
        </p:xfrm>
        <a:graphic>
          <a:graphicData uri="http://schemas.openxmlformats.org/presentationml/2006/ole">
            <p:oleObj spid="_x0000_s41997" name="Equation" r:id="rId4" imgW="1384300" imgH="444500" progId="Equation.3">
              <p:embed/>
            </p:oleObj>
          </a:graphicData>
        </a:graphic>
      </p:graphicFrame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2932113" y="4186238"/>
            <a:ext cx="2667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用代入法</a:t>
            </a:r>
          </a:p>
        </p:txBody>
      </p:sp>
      <p:sp>
        <p:nvSpPr>
          <p:cNvPr id="41999" name="Text Box 15"/>
          <p:cNvSpPr txBox="1">
            <a:spLocks noChangeArrowheads="1"/>
          </p:cNvSpPr>
          <p:nvPr/>
        </p:nvSpPr>
        <p:spPr bwMode="auto">
          <a:xfrm>
            <a:off x="5446713" y="4140200"/>
            <a:ext cx="281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(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分母不为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0 )</a:t>
            </a:r>
          </a:p>
        </p:txBody>
      </p:sp>
      <p:graphicFrame>
        <p:nvGraphicFramePr>
          <p:cNvPr id="42000" name="Object 16"/>
          <p:cNvGraphicFramePr>
            <a:graphicFrameLocks noChangeAspect="1"/>
          </p:cNvGraphicFramePr>
          <p:nvPr/>
        </p:nvGraphicFramePr>
        <p:xfrm>
          <a:off x="1524000" y="4802188"/>
          <a:ext cx="1447800" cy="444500"/>
        </p:xfrm>
        <a:graphic>
          <a:graphicData uri="http://schemas.openxmlformats.org/presentationml/2006/ole">
            <p:oleObj spid="_x0000_s42000" name="Equation" r:id="rId5" imgW="1447172" imgH="444307" progId="Equation.3">
              <p:embed/>
            </p:oleObj>
          </a:graphicData>
        </a:graphic>
      </p:graphicFrame>
      <p:sp>
        <p:nvSpPr>
          <p:cNvPr id="42001" name="Text Box 17"/>
          <p:cNvSpPr txBox="1">
            <a:spLocks noChangeArrowheads="1"/>
          </p:cNvSpPr>
          <p:nvPr/>
        </p:nvSpPr>
        <p:spPr bwMode="auto">
          <a:xfrm>
            <a:off x="2971800" y="4757738"/>
            <a:ext cx="1447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对</a:t>
            </a:r>
          </a:p>
        </p:txBody>
      </p:sp>
      <p:graphicFrame>
        <p:nvGraphicFramePr>
          <p:cNvPr id="42002" name="Object 18"/>
          <p:cNvGraphicFramePr>
            <a:graphicFrameLocks noChangeAspect="1"/>
          </p:cNvGraphicFramePr>
          <p:nvPr/>
        </p:nvGraphicFramePr>
        <p:xfrm>
          <a:off x="3962400" y="4648200"/>
          <a:ext cx="381000" cy="763588"/>
        </p:xfrm>
        <a:graphic>
          <a:graphicData uri="http://schemas.openxmlformats.org/presentationml/2006/ole">
            <p:oleObj spid="_x0000_s42002" name="Equation" r:id="rId6" imgW="126835" imgH="253670" progId="Equation.3">
              <p:embed/>
            </p:oleObj>
          </a:graphicData>
        </a:graphic>
      </p:graphicFrame>
      <p:sp>
        <p:nvSpPr>
          <p:cNvPr id="42003" name="Text Box 19"/>
          <p:cNvSpPr txBox="1">
            <a:spLocks noChangeArrowheads="1"/>
          </p:cNvSpPr>
          <p:nvPr/>
        </p:nvSpPr>
        <p:spPr bwMode="auto">
          <a:xfrm>
            <a:off x="4267200" y="4757738"/>
            <a:ext cx="2743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型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约去公因子</a:t>
            </a:r>
          </a:p>
        </p:txBody>
      </p:sp>
      <p:graphicFrame>
        <p:nvGraphicFramePr>
          <p:cNvPr id="42004" name="Object 20"/>
          <p:cNvGraphicFramePr>
            <a:graphicFrameLocks noChangeAspect="1"/>
          </p:cNvGraphicFramePr>
          <p:nvPr/>
        </p:nvGraphicFramePr>
        <p:xfrm>
          <a:off x="1543050" y="5453063"/>
          <a:ext cx="1384300" cy="406400"/>
        </p:xfrm>
        <a:graphic>
          <a:graphicData uri="http://schemas.openxmlformats.org/presentationml/2006/ole">
            <p:oleObj spid="_x0000_s42004" name="Equation" r:id="rId7" imgW="1383699" imgH="406224" progId="Equation.3">
              <p:embed/>
            </p:oleObj>
          </a:graphicData>
        </a:graphic>
      </p:graphicFrame>
      <p:sp>
        <p:nvSpPr>
          <p:cNvPr id="42005" name="Text Box 21"/>
          <p:cNvSpPr txBox="1">
            <a:spLocks noChangeArrowheads="1"/>
          </p:cNvSpPr>
          <p:nvPr/>
        </p:nvSpPr>
        <p:spPr bwMode="auto">
          <a:xfrm>
            <a:off x="2895600" y="5365750"/>
            <a:ext cx="449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分子分母同除最高次幂</a:t>
            </a:r>
          </a:p>
        </p:txBody>
      </p:sp>
      <p:sp>
        <p:nvSpPr>
          <p:cNvPr id="42007" name="Rectangle 23"/>
          <p:cNvSpPr>
            <a:spLocks noChangeArrowheads="1"/>
          </p:cNvSpPr>
          <p:nvPr/>
        </p:nvSpPr>
        <p:spPr bwMode="auto">
          <a:xfrm>
            <a:off x="7239000" y="5380038"/>
            <a:ext cx="1752600" cy="533400"/>
          </a:xfrm>
          <a:prstGeom prst="rect">
            <a:avLst/>
          </a:prstGeom>
          <a:solidFill>
            <a:schemeClr val="tx1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800">
                <a:solidFill>
                  <a:schemeClr val="hlink"/>
                </a:solidFill>
                <a:latin typeface="Times New Roman" pitchFamily="18" charset="0"/>
                <a:ea typeface="楷体_GB2312" pitchFamily="49" charset="-122"/>
              </a:rPr>
              <a:t>“ </a:t>
            </a:r>
            <a:r>
              <a:rPr kumimoji="1" lang="zh-CN" altLang="en-US" sz="2800">
                <a:solidFill>
                  <a:schemeClr val="hlink"/>
                </a:solidFill>
                <a:latin typeface="Times New Roman" pitchFamily="18" charset="0"/>
                <a:ea typeface="楷体_GB2312" pitchFamily="49" charset="-122"/>
              </a:rPr>
              <a:t>抓大头”</a:t>
            </a:r>
          </a:p>
        </p:txBody>
      </p:sp>
      <p:sp>
        <p:nvSpPr>
          <p:cNvPr id="42013" name="Text Box 29"/>
          <p:cNvSpPr txBox="1">
            <a:spLocks noChangeArrowheads="1"/>
          </p:cNvSpPr>
          <p:nvPr/>
        </p:nvSpPr>
        <p:spPr bwMode="auto">
          <a:xfrm>
            <a:off x="990600" y="5867400"/>
            <a:ext cx="419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(2)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复合函数极限求法</a:t>
            </a:r>
          </a:p>
        </p:txBody>
      </p:sp>
      <p:sp>
        <p:nvSpPr>
          <p:cNvPr id="42014" name="Line 30"/>
          <p:cNvSpPr>
            <a:spLocks noChangeShapeType="1"/>
          </p:cNvSpPr>
          <p:nvPr/>
        </p:nvSpPr>
        <p:spPr bwMode="auto">
          <a:xfrm flipV="1">
            <a:off x="4614863" y="6157913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42015" name="Text Box 31"/>
          <p:cNvSpPr txBox="1">
            <a:spLocks noChangeArrowheads="1"/>
          </p:cNvSpPr>
          <p:nvPr/>
        </p:nvSpPr>
        <p:spPr bwMode="auto">
          <a:xfrm>
            <a:off x="5410200" y="5867400"/>
            <a:ext cx="205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设中间变量</a:t>
            </a:r>
          </a:p>
        </p:txBody>
      </p:sp>
      <p:sp>
        <p:nvSpPr>
          <p:cNvPr id="42021" name="AutoShape 37"/>
          <p:cNvSpPr>
            <a:spLocks/>
          </p:cNvSpPr>
          <p:nvPr/>
        </p:nvSpPr>
        <p:spPr bwMode="auto">
          <a:xfrm>
            <a:off x="5257800" y="1676400"/>
            <a:ext cx="152400" cy="1295400"/>
          </a:xfrm>
          <a:prstGeom prst="rightBrace">
            <a:avLst>
              <a:gd name="adj1" fmla="val 70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2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1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1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1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2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2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2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2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2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42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42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42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42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42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autoUpdateAnimBg="0"/>
      <p:bldP spid="41989" grpId="0" autoUpdateAnimBg="0"/>
      <p:bldP spid="41990" grpId="0" autoUpdateAnimBg="0"/>
      <p:bldP spid="41991" grpId="0" autoUpdateAnimBg="0"/>
      <p:bldP spid="41994" grpId="0" autoUpdateAnimBg="0"/>
      <p:bldP spid="41995" grpId="0" autoUpdateAnimBg="0"/>
      <p:bldP spid="41996" grpId="0" autoUpdateAnimBg="0"/>
      <p:bldP spid="41998" grpId="0" autoUpdateAnimBg="0"/>
      <p:bldP spid="41999" grpId="0" autoUpdateAnimBg="0"/>
      <p:bldP spid="42001" grpId="0" autoUpdateAnimBg="0"/>
      <p:bldP spid="42003" grpId="0" autoUpdateAnimBg="0"/>
      <p:bldP spid="42005" grpId="0" autoUpdateAnimBg="0"/>
      <p:bldP spid="42007" grpId="0" animBg="1" autoUpdateAnimBg="0"/>
      <p:bldP spid="42013" grpId="0" autoUpdateAnimBg="0"/>
      <p:bldP spid="42014" grpId="0" animBg="1"/>
      <p:bldP spid="42015" grpId="0" autoUpdateAnimBg="0"/>
      <p:bldP spid="42021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2514600" cy="685800"/>
          </a:xfrm>
          <a:ln>
            <a:solidFill>
              <a:schemeClr val="accent2"/>
            </a:solidFill>
          </a:ln>
        </p:spPr>
        <p:txBody>
          <a:bodyPr/>
          <a:lstStyle/>
          <a:p>
            <a:r>
              <a:rPr lang="zh-CN" altLang="en-US" sz="3200" b="1">
                <a:ea typeface="楷体_GB2312" pitchFamily="49" charset="-122"/>
              </a:rPr>
              <a:t>思考及练习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609600" y="1122363"/>
            <a:ext cx="60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1.</a:t>
            </a:r>
            <a:endParaRPr kumimoji="1" lang="en-US" altLang="zh-CN" sz="2800">
              <a:latin typeface="Times New Roman" pitchFamily="18" charset="0"/>
              <a:ea typeface="楷体_GB2312" pitchFamily="49" charset="-122"/>
            </a:endParaRPr>
          </a:p>
        </p:txBody>
      </p:sp>
      <p:graphicFrame>
        <p:nvGraphicFramePr>
          <p:cNvPr id="39942" name="Object 6"/>
          <p:cNvGraphicFramePr>
            <a:graphicFrameLocks noChangeAspect="1"/>
          </p:cNvGraphicFramePr>
          <p:nvPr/>
        </p:nvGraphicFramePr>
        <p:xfrm>
          <a:off x="1066800" y="1204913"/>
          <a:ext cx="5067300" cy="457200"/>
        </p:xfrm>
        <a:graphic>
          <a:graphicData uri="http://schemas.openxmlformats.org/presentationml/2006/ole">
            <p:oleObj spid="_x0000_s39942" name="Equation" r:id="rId3" imgW="5067300" imgH="457200" progId="Equation.3">
              <p:embed/>
            </p:oleObj>
          </a:graphicData>
        </a:graphic>
      </p:graphicFrame>
      <p:graphicFrame>
        <p:nvGraphicFramePr>
          <p:cNvPr id="39944" name="Object 8"/>
          <p:cNvGraphicFramePr>
            <a:graphicFrameLocks noChangeAspect="1"/>
          </p:cNvGraphicFramePr>
          <p:nvPr/>
        </p:nvGraphicFramePr>
        <p:xfrm>
          <a:off x="1066800" y="1814513"/>
          <a:ext cx="2476500" cy="406400"/>
        </p:xfrm>
        <a:graphic>
          <a:graphicData uri="http://schemas.openxmlformats.org/presentationml/2006/ole">
            <p:oleObj spid="_x0000_s39944" name="Equation" r:id="rId4" imgW="2476500" imgH="406400" progId="Equation.3">
              <p:embed/>
            </p:oleObj>
          </a:graphicData>
        </a:graphic>
      </p:graphicFrame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3657600" y="1766888"/>
            <a:ext cx="3505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是否存在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?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为什么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?</a:t>
            </a: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609600" y="2436813"/>
            <a:ext cx="2667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答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不存在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2590800" y="2436813"/>
            <a:ext cx="1676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否则由</a:t>
            </a:r>
          </a:p>
        </p:txBody>
      </p:sp>
      <p:graphicFrame>
        <p:nvGraphicFramePr>
          <p:cNvPr id="39949" name="Object 13"/>
          <p:cNvGraphicFramePr>
            <a:graphicFrameLocks noChangeAspect="1"/>
          </p:cNvGraphicFramePr>
          <p:nvPr/>
        </p:nvGraphicFramePr>
        <p:xfrm>
          <a:off x="3810000" y="2517775"/>
          <a:ext cx="4037013" cy="406400"/>
        </p:xfrm>
        <a:graphic>
          <a:graphicData uri="http://schemas.openxmlformats.org/presentationml/2006/ole">
            <p:oleObj spid="_x0000_s39949" name="Equation" r:id="rId5" imgW="4038600" imgH="406400" progId="Equation.3">
              <p:embed/>
            </p:oleObj>
          </a:graphicData>
        </a:graphic>
      </p:graphicFrame>
      <p:sp>
        <p:nvSpPr>
          <p:cNvPr id="39950" name="Text Box 14"/>
          <p:cNvSpPr txBox="1">
            <a:spLocks noChangeArrowheads="1"/>
          </p:cNvSpPr>
          <p:nvPr/>
        </p:nvSpPr>
        <p:spPr bwMode="auto">
          <a:xfrm>
            <a:off x="228600" y="3048000"/>
            <a:ext cx="525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利用极限四则运算法则可知</a:t>
            </a:r>
          </a:p>
        </p:txBody>
      </p:sp>
      <p:graphicFrame>
        <p:nvGraphicFramePr>
          <p:cNvPr id="39951" name="Object 15"/>
          <p:cNvGraphicFramePr>
            <a:graphicFrameLocks noChangeAspect="1"/>
          </p:cNvGraphicFramePr>
          <p:nvPr/>
        </p:nvGraphicFramePr>
        <p:xfrm>
          <a:off x="4699000" y="3143250"/>
          <a:ext cx="1244600" cy="406400"/>
        </p:xfrm>
        <a:graphic>
          <a:graphicData uri="http://schemas.openxmlformats.org/presentationml/2006/ole">
            <p:oleObj spid="_x0000_s39951" name="Equation" r:id="rId6" imgW="1244060" imgH="406224" progId="Equation.3">
              <p:embed/>
            </p:oleObj>
          </a:graphicData>
        </a:graphic>
      </p:graphicFrame>
      <p:sp>
        <p:nvSpPr>
          <p:cNvPr id="39952" name="Text Box 16"/>
          <p:cNvSpPr txBox="1">
            <a:spLocks noChangeArrowheads="1"/>
          </p:cNvSpPr>
          <p:nvPr/>
        </p:nvSpPr>
        <p:spPr bwMode="auto">
          <a:xfrm>
            <a:off x="5943600" y="3062288"/>
            <a:ext cx="129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存在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</a:p>
        </p:txBody>
      </p:sp>
      <p:sp>
        <p:nvSpPr>
          <p:cNvPr id="39953" name="Text Box 17"/>
          <p:cNvSpPr txBox="1">
            <a:spLocks noChangeArrowheads="1"/>
          </p:cNvSpPr>
          <p:nvPr/>
        </p:nvSpPr>
        <p:spPr bwMode="auto">
          <a:xfrm>
            <a:off x="6934200" y="3048000"/>
            <a:ext cx="205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与已知条件</a:t>
            </a:r>
          </a:p>
        </p:txBody>
      </p:sp>
      <p:sp>
        <p:nvSpPr>
          <p:cNvPr id="39954" name="Text Box 18"/>
          <p:cNvSpPr txBox="1">
            <a:spLocks noChangeArrowheads="1"/>
          </p:cNvSpPr>
          <p:nvPr/>
        </p:nvSpPr>
        <p:spPr bwMode="auto">
          <a:xfrm>
            <a:off x="228600" y="361315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矛盾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graphicFrame>
        <p:nvGraphicFramePr>
          <p:cNvPr id="39957" name="Object 21"/>
          <p:cNvGraphicFramePr>
            <a:graphicFrameLocks noChangeAspect="1"/>
          </p:cNvGraphicFramePr>
          <p:nvPr/>
        </p:nvGraphicFramePr>
        <p:xfrm>
          <a:off x="1144588" y="4114800"/>
          <a:ext cx="4862512" cy="889000"/>
        </p:xfrm>
        <a:graphic>
          <a:graphicData uri="http://schemas.openxmlformats.org/presentationml/2006/ole">
            <p:oleObj spid="_x0000_s39957" name="Equation" r:id="rId7" imgW="4864100" imgH="889000" progId="Equation.3">
              <p:embed/>
            </p:oleObj>
          </a:graphicData>
        </a:graphic>
      </p:graphicFrame>
      <p:sp>
        <p:nvSpPr>
          <p:cNvPr id="39958" name="Text Box 22"/>
          <p:cNvSpPr txBox="1">
            <a:spLocks noChangeArrowheads="1"/>
          </p:cNvSpPr>
          <p:nvPr/>
        </p:nvSpPr>
        <p:spPr bwMode="auto">
          <a:xfrm>
            <a:off x="609600" y="5376863"/>
            <a:ext cx="914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解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</a:p>
        </p:txBody>
      </p:sp>
      <p:sp>
        <p:nvSpPr>
          <p:cNvPr id="39959" name="Text Box 23"/>
          <p:cNvSpPr txBox="1">
            <a:spLocks noChangeArrowheads="1"/>
          </p:cNvSpPr>
          <p:nvPr/>
        </p:nvSpPr>
        <p:spPr bwMode="auto">
          <a:xfrm>
            <a:off x="1295400" y="5407025"/>
            <a:ext cx="167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原式</a:t>
            </a:r>
          </a:p>
        </p:txBody>
      </p:sp>
      <p:graphicFrame>
        <p:nvGraphicFramePr>
          <p:cNvPr id="39961" name="Object 25"/>
          <p:cNvGraphicFramePr>
            <a:graphicFrameLocks noChangeAspect="1"/>
          </p:cNvGraphicFramePr>
          <p:nvPr/>
        </p:nvGraphicFramePr>
        <p:xfrm>
          <a:off x="2209800" y="5270500"/>
          <a:ext cx="2081213" cy="952500"/>
        </p:xfrm>
        <a:graphic>
          <a:graphicData uri="http://schemas.openxmlformats.org/presentationml/2006/ole">
            <p:oleObj spid="_x0000_s39961" name="Equation" r:id="rId8" imgW="2082800" imgH="952500" progId="Equation.3">
              <p:embed/>
            </p:oleObj>
          </a:graphicData>
        </a:graphic>
      </p:graphicFrame>
      <p:graphicFrame>
        <p:nvGraphicFramePr>
          <p:cNvPr id="39962" name="Object 26"/>
          <p:cNvGraphicFramePr>
            <a:graphicFrameLocks noChangeAspect="1"/>
          </p:cNvGraphicFramePr>
          <p:nvPr/>
        </p:nvGraphicFramePr>
        <p:xfrm>
          <a:off x="4343400" y="5272088"/>
          <a:ext cx="2170113" cy="850900"/>
        </p:xfrm>
        <a:graphic>
          <a:graphicData uri="http://schemas.openxmlformats.org/presentationml/2006/ole">
            <p:oleObj spid="_x0000_s39962" name="Equation" r:id="rId9" imgW="2171700" imgH="850900" progId="Equation.3">
              <p:embed/>
            </p:oleObj>
          </a:graphicData>
        </a:graphic>
      </p:graphicFrame>
      <p:graphicFrame>
        <p:nvGraphicFramePr>
          <p:cNvPr id="39963" name="Object 27"/>
          <p:cNvGraphicFramePr>
            <a:graphicFrameLocks noChangeAspect="1"/>
          </p:cNvGraphicFramePr>
          <p:nvPr/>
        </p:nvGraphicFramePr>
        <p:xfrm>
          <a:off x="6572250" y="5272088"/>
          <a:ext cx="533400" cy="850900"/>
        </p:xfrm>
        <a:graphic>
          <a:graphicData uri="http://schemas.openxmlformats.org/presentationml/2006/ole">
            <p:oleObj spid="_x0000_s39963" name="Equation" r:id="rId10" imgW="533169" imgH="850531" progId="Equation.3">
              <p:embed/>
            </p:oleObj>
          </a:graphicData>
        </a:graphic>
      </p:graphicFrame>
      <p:sp>
        <p:nvSpPr>
          <p:cNvPr id="39966" name="Text Box 30"/>
          <p:cNvSpPr txBox="1">
            <a:spLocks noChangeArrowheads="1"/>
          </p:cNvSpPr>
          <p:nvPr/>
        </p:nvSpPr>
        <p:spPr bwMode="auto">
          <a:xfrm>
            <a:off x="628650" y="4243388"/>
            <a:ext cx="4508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仿宋_GB2312" pitchFamily="49" charset="-122"/>
              </a:rPr>
              <a:t>2.</a:t>
            </a:r>
          </a:p>
        </p:txBody>
      </p:sp>
      <p:sp>
        <p:nvSpPr>
          <p:cNvPr id="39968" name="Text Box 32"/>
          <p:cNvSpPr txBox="1">
            <a:spLocks noChangeArrowheads="1"/>
          </p:cNvSpPr>
          <p:nvPr/>
        </p:nvSpPr>
        <p:spPr bwMode="auto">
          <a:xfrm>
            <a:off x="6172200" y="1143000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问</a:t>
            </a:r>
          </a:p>
        </p:txBody>
      </p:sp>
      <p:sp>
        <p:nvSpPr>
          <p:cNvPr id="39969" name="AutoShape 3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360363" cy="215900"/>
          </a:xfrm>
          <a:prstGeom prst="actionButtonBackPrevious">
            <a:avLst/>
          </a:prstGeom>
          <a:solidFill>
            <a:srgbClr val="FFCC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39970" name="AutoShape 3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85113" y="6453188"/>
            <a:ext cx="358775" cy="215900"/>
          </a:xfrm>
          <a:prstGeom prst="actionButtonForwardNext">
            <a:avLst/>
          </a:prstGeom>
          <a:solidFill>
            <a:srgbClr val="FF99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99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9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9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9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9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9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9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9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9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9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9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39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 build="p" autoUpdateAnimBg="0"/>
      <p:bldP spid="39945" grpId="0" autoUpdateAnimBg="0"/>
      <p:bldP spid="39947" grpId="0" autoUpdateAnimBg="0"/>
      <p:bldP spid="39948" grpId="0" autoUpdateAnimBg="0"/>
      <p:bldP spid="39950" grpId="0" autoUpdateAnimBg="0"/>
      <p:bldP spid="39952" grpId="0" autoUpdateAnimBg="0"/>
      <p:bldP spid="39953" grpId="0" autoUpdateAnimBg="0"/>
      <p:bldP spid="39954" grpId="0" autoUpdateAnimBg="0"/>
      <p:bldP spid="39958" grpId="0" autoUpdateAnimBg="0"/>
      <p:bldP spid="39959" grpId="0" autoUpdateAnimBg="0"/>
      <p:bldP spid="39966" grpId="0" build="p" autoUpdateAnimBg="0"/>
      <p:bldP spid="39968" grpId="0" build="p" autoUpdateAnimBg="0" advAuto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5"/>
          <p:cNvSpPr>
            <a:spLocks noGrp="1" noChangeArrowheads="1"/>
          </p:cNvSpPr>
          <p:nvPr>
            <p:ph type="title"/>
          </p:nvPr>
        </p:nvSpPr>
        <p:spPr>
          <a:xfrm>
            <a:off x="363538" y="450850"/>
            <a:ext cx="1447800" cy="533400"/>
          </a:xfrm>
        </p:spPr>
        <p:txBody>
          <a:bodyPr/>
          <a:lstStyle/>
          <a:p>
            <a:r>
              <a:rPr lang="en-US" altLang="zh-CN" sz="2800" b="1">
                <a:ea typeface="楷体_GB2312" pitchFamily="49" charset="-122"/>
              </a:rPr>
              <a:t>3.</a:t>
            </a:r>
            <a:r>
              <a:rPr lang="en-US" altLang="zh-CN" sz="2800">
                <a:ea typeface="楷体_GB2312" pitchFamily="49" charset="-122"/>
              </a:rPr>
              <a:t>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求</a:t>
            </a:r>
          </a:p>
        </p:txBody>
      </p:sp>
      <p:graphicFrame>
        <p:nvGraphicFramePr>
          <p:cNvPr id="40966" name="Object 6"/>
          <p:cNvGraphicFramePr>
            <a:graphicFrameLocks noChangeAspect="1"/>
          </p:cNvGraphicFramePr>
          <p:nvPr/>
        </p:nvGraphicFramePr>
        <p:xfrm>
          <a:off x="1411288" y="425450"/>
          <a:ext cx="3008312" cy="711200"/>
        </p:xfrm>
        <a:graphic>
          <a:graphicData uri="http://schemas.openxmlformats.org/presentationml/2006/ole">
            <p:oleObj spid="_x0000_s40966" name="Equation" r:id="rId3" imgW="3009900" imgH="711200" progId="Equation.3">
              <p:embed/>
            </p:oleObj>
          </a:graphicData>
        </a:graphic>
      </p:graphicFrame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609600" y="1212850"/>
            <a:ext cx="167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解法 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1 </a:t>
            </a:r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609600" y="1912938"/>
            <a:ext cx="1676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原式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=</a:t>
            </a:r>
          </a:p>
        </p:txBody>
      </p:sp>
      <p:graphicFrame>
        <p:nvGraphicFramePr>
          <p:cNvPr id="40969" name="Object 9"/>
          <p:cNvGraphicFramePr>
            <a:graphicFrameLocks noChangeAspect="1"/>
          </p:cNvGraphicFramePr>
          <p:nvPr/>
        </p:nvGraphicFramePr>
        <p:xfrm>
          <a:off x="1739900" y="1747838"/>
          <a:ext cx="2449513" cy="914400"/>
        </p:xfrm>
        <a:graphic>
          <a:graphicData uri="http://schemas.openxmlformats.org/presentationml/2006/ole">
            <p:oleObj spid="_x0000_s40969" name="Equation" r:id="rId4" imgW="2451100" imgH="914400" progId="Equation.3">
              <p:embed/>
            </p:oleObj>
          </a:graphicData>
        </a:graphic>
      </p:graphicFrame>
      <p:graphicFrame>
        <p:nvGraphicFramePr>
          <p:cNvPr id="40970" name="Object 10"/>
          <p:cNvGraphicFramePr>
            <a:graphicFrameLocks noChangeAspect="1"/>
          </p:cNvGraphicFramePr>
          <p:nvPr/>
        </p:nvGraphicFramePr>
        <p:xfrm>
          <a:off x="4283075" y="1739900"/>
          <a:ext cx="2767013" cy="1384300"/>
        </p:xfrm>
        <a:graphic>
          <a:graphicData uri="http://schemas.openxmlformats.org/presentationml/2006/ole">
            <p:oleObj spid="_x0000_s40970" name="Equation" r:id="rId5" imgW="2768600" imgH="1384300" progId="Equation.3">
              <p:embed/>
            </p:oleObj>
          </a:graphicData>
        </a:graphic>
      </p:graphicFrame>
      <p:graphicFrame>
        <p:nvGraphicFramePr>
          <p:cNvPr id="40971" name="Object 11"/>
          <p:cNvGraphicFramePr>
            <a:graphicFrameLocks noChangeAspect="1"/>
          </p:cNvGraphicFramePr>
          <p:nvPr/>
        </p:nvGraphicFramePr>
        <p:xfrm>
          <a:off x="7162800" y="1768475"/>
          <a:ext cx="533400" cy="850900"/>
        </p:xfrm>
        <a:graphic>
          <a:graphicData uri="http://schemas.openxmlformats.org/presentationml/2006/ole">
            <p:oleObj spid="_x0000_s40971" name="Equation" r:id="rId6" imgW="533169" imgH="850531" progId="Equation.3">
              <p:embed/>
            </p:oleObj>
          </a:graphicData>
        </a:graphic>
      </p:graphicFrame>
      <p:sp>
        <p:nvSpPr>
          <p:cNvPr id="40972" name="Text Box 12"/>
          <p:cNvSpPr txBox="1">
            <a:spLocks noChangeArrowheads="1"/>
          </p:cNvSpPr>
          <p:nvPr/>
        </p:nvSpPr>
        <p:spPr bwMode="auto">
          <a:xfrm>
            <a:off x="609600" y="3290888"/>
            <a:ext cx="1676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解法 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2 </a:t>
            </a:r>
          </a:p>
        </p:txBody>
      </p:sp>
      <p:sp>
        <p:nvSpPr>
          <p:cNvPr id="40973" name="Text Box 13"/>
          <p:cNvSpPr txBox="1">
            <a:spLocks noChangeArrowheads="1"/>
          </p:cNvSpPr>
          <p:nvPr/>
        </p:nvSpPr>
        <p:spPr bwMode="auto">
          <a:xfrm>
            <a:off x="2057400" y="3324225"/>
            <a:ext cx="91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令</a:t>
            </a:r>
          </a:p>
        </p:txBody>
      </p:sp>
      <p:graphicFrame>
        <p:nvGraphicFramePr>
          <p:cNvPr id="40974" name="Object 14"/>
          <p:cNvGraphicFramePr>
            <a:graphicFrameLocks noChangeAspect="1"/>
          </p:cNvGraphicFramePr>
          <p:nvPr/>
        </p:nvGraphicFramePr>
        <p:xfrm>
          <a:off x="2590800" y="3203575"/>
          <a:ext cx="889000" cy="850900"/>
        </p:xfrm>
        <a:graphic>
          <a:graphicData uri="http://schemas.openxmlformats.org/presentationml/2006/ole">
            <p:oleObj spid="_x0000_s40974" name="Equation" r:id="rId7" imgW="888614" imgH="850531" progId="Equation.3">
              <p:embed/>
            </p:oleObj>
          </a:graphicData>
        </a:graphic>
      </p:graphicFrame>
      <p:graphicFrame>
        <p:nvGraphicFramePr>
          <p:cNvPr id="40975" name="Object 15"/>
          <p:cNvGraphicFramePr>
            <a:graphicFrameLocks noChangeAspect="1"/>
          </p:cNvGraphicFramePr>
          <p:nvPr/>
        </p:nvGraphicFramePr>
        <p:xfrm>
          <a:off x="1790700" y="4229100"/>
          <a:ext cx="2881313" cy="939800"/>
        </p:xfrm>
        <a:graphic>
          <a:graphicData uri="http://schemas.openxmlformats.org/presentationml/2006/ole">
            <p:oleObj spid="_x0000_s40975" name="Equation" r:id="rId8" imgW="2882900" imgH="939800" progId="Equation.3">
              <p:embed/>
            </p:oleObj>
          </a:graphicData>
        </a:graphic>
      </p:graphicFrame>
      <p:graphicFrame>
        <p:nvGraphicFramePr>
          <p:cNvPr id="40976" name="Object 16"/>
          <p:cNvGraphicFramePr>
            <a:graphicFrameLocks noChangeAspect="1"/>
          </p:cNvGraphicFramePr>
          <p:nvPr/>
        </p:nvGraphicFramePr>
        <p:xfrm>
          <a:off x="4191000" y="5340350"/>
          <a:ext cx="533400" cy="850900"/>
        </p:xfrm>
        <a:graphic>
          <a:graphicData uri="http://schemas.openxmlformats.org/presentationml/2006/ole">
            <p:oleObj spid="_x0000_s40976" name="Equation" r:id="rId9" imgW="533169" imgH="850531" progId="Equation.3">
              <p:embed/>
            </p:oleObj>
          </a:graphicData>
        </a:graphic>
      </p:graphicFrame>
      <p:sp>
        <p:nvSpPr>
          <p:cNvPr id="40977" name="Text Box 17"/>
          <p:cNvSpPr txBox="1">
            <a:spLocks noChangeArrowheads="1"/>
          </p:cNvSpPr>
          <p:nvPr/>
        </p:nvSpPr>
        <p:spPr bwMode="auto">
          <a:xfrm>
            <a:off x="3505200" y="3309938"/>
            <a:ext cx="762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</a:t>
            </a:r>
          </a:p>
        </p:txBody>
      </p:sp>
      <p:sp>
        <p:nvSpPr>
          <p:cNvPr id="40978" name="Text Box 18"/>
          <p:cNvSpPr txBox="1">
            <a:spLocks noChangeArrowheads="1"/>
          </p:cNvSpPr>
          <p:nvPr/>
        </p:nvSpPr>
        <p:spPr bwMode="auto">
          <a:xfrm>
            <a:off x="609600" y="4448175"/>
            <a:ext cx="167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原式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=</a:t>
            </a:r>
          </a:p>
        </p:txBody>
      </p:sp>
      <p:graphicFrame>
        <p:nvGraphicFramePr>
          <p:cNvPr id="40979" name="Object 19"/>
          <p:cNvGraphicFramePr>
            <a:graphicFrameLocks noChangeAspect="1"/>
          </p:cNvGraphicFramePr>
          <p:nvPr/>
        </p:nvGraphicFramePr>
        <p:xfrm>
          <a:off x="4764088" y="4152900"/>
          <a:ext cx="2576512" cy="1016000"/>
        </p:xfrm>
        <a:graphic>
          <a:graphicData uri="http://schemas.openxmlformats.org/presentationml/2006/ole">
            <p:oleObj spid="_x0000_s40979" name="Equation" r:id="rId10" imgW="2578100" imgH="1016000" progId="Equation.3">
              <p:embed/>
            </p:oleObj>
          </a:graphicData>
        </a:graphic>
      </p:graphicFrame>
      <p:graphicFrame>
        <p:nvGraphicFramePr>
          <p:cNvPr id="40980" name="Object 20"/>
          <p:cNvGraphicFramePr>
            <a:graphicFrameLocks noChangeAspect="1"/>
          </p:cNvGraphicFramePr>
          <p:nvPr/>
        </p:nvGraphicFramePr>
        <p:xfrm>
          <a:off x="1524000" y="5334000"/>
          <a:ext cx="2665413" cy="927100"/>
        </p:xfrm>
        <a:graphic>
          <a:graphicData uri="http://schemas.openxmlformats.org/presentationml/2006/ole">
            <p:oleObj spid="_x0000_s40980" name="Equation" r:id="rId11" imgW="2667000" imgH="927100" progId="Equation.3">
              <p:embed/>
            </p:oleObj>
          </a:graphicData>
        </a:graphic>
      </p:graphicFrame>
      <p:graphicFrame>
        <p:nvGraphicFramePr>
          <p:cNvPr id="40981" name="Object 21"/>
          <p:cNvGraphicFramePr>
            <a:graphicFrameLocks noChangeAspect="1"/>
          </p:cNvGraphicFramePr>
          <p:nvPr/>
        </p:nvGraphicFramePr>
        <p:xfrm>
          <a:off x="4051300" y="3302000"/>
          <a:ext cx="1016000" cy="431800"/>
        </p:xfrm>
        <a:graphic>
          <a:graphicData uri="http://schemas.openxmlformats.org/presentationml/2006/ole">
            <p:oleObj spid="_x0000_s40981" name="Equation" r:id="rId12" imgW="1016000" imgH="431800" progId="Equation.3">
              <p:embed/>
            </p:oleObj>
          </a:graphicData>
        </a:graphic>
      </p:graphicFrame>
      <p:sp>
        <p:nvSpPr>
          <p:cNvPr id="40982" name="AutoShape 2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360363" cy="215900"/>
          </a:xfrm>
          <a:prstGeom prst="actionButtonBackPrevious">
            <a:avLst/>
          </a:prstGeom>
          <a:solidFill>
            <a:srgbClr val="FFCC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40983" name="AutoShape 2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85113" y="6453188"/>
            <a:ext cx="358775" cy="215900"/>
          </a:xfrm>
          <a:prstGeom prst="actionButtonForwardNext">
            <a:avLst/>
          </a:prstGeom>
          <a:solidFill>
            <a:srgbClr val="FF99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0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0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0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0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0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0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0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0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7" grpId="0" autoUpdateAnimBg="0"/>
      <p:bldP spid="40968" grpId="0" autoUpdateAnimBg="0"/>
      <p:bldP spid="40972" grpId="0" autoUpdateAnimBg="0"/>
      <p:bldP spid="40973" grpId="0" autoUpdateAnimBg="0"/>
      <p:bldP spid="40977" grpId="0" autoUpdateAnimBg="0"/>
      <p:bldP spid="40978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08000"/>
            <a:ext cx="3429000" cy="533400"/>
          </a:xfrm>
        </p:spPr>
        <p:txBody>
          <a:bodyPr/>
          <a:lstStyle/>
          <a:p>
            <a:pPr algn="l"/>
            <a:r>
              <a:rPr lang="en-US" altLang="zh-CN" sz="2800" b="1">
                <a:ea typeface="楷体_GB2312" pitchFamily="49" charset="-122"/>
              </a:rPr>
              <a:t>4.</a:t>
            </a:r>
            <a:r>
              <a:rPr lang="en-US" altLang="zh-CN" sz="2800">
                <a:ea typeface="楷体_GB2312" pitchFamily="49" charset="-122"/>
              </a:rPr>
              <a:t> 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试确定常数 </a:t>
            </a:r>
            <a:r>
              <a:rPr lang="en-US" altLang="zh-CN" sz="2800" i="1">
                <a:solidFill>
                  <a:schemeClr val="tx1"/>
                </a:solidFill>
                <a:ea typeface="楷体_GB2312" pitchFamily="49" charset="-122"/>
              </a:rPr>
              <a:t>a</a:t>
            </a:r>
            <a:r>
              <a:rPr lang="en-US" altLang="zh-CN" sz="2800">
                <a:solidFill>
                  <a:schemeClr val="tx1"/>
                </a:solidFill>
                <a:ea typeface="楷体_GB2312" pitchFamily="49" charset="-122"/>
              </a:rPr>
              <a:t>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使</a:t>
            </a:r>
          </a:p>
        </p:txBody>
      </p:sp>
      <p:graphicFrame>
        <p:nvGraphicFramePr>
          <p:cNvPr id="50179" name="Object 3"/>
          <p:cNvGraphicFramePr>
            <a:graphicFrameLocks noChangeAspect="1"/>
          </p:cNvGraphicFramePr>
          <p:nvPr/>
        </p:nvGraphicFramePr>
        <p:xfrm>
          <a:off x="3467100" y="508000"/>
          <a:ext cx="3365500" cy="711200"/>
        </p:xfrm>
        <a:graphic>
          <a:graphicData uri="http://schemas.openxmlformats.org/presentationml/2006/ole">
            <p:oleObj spid="_x0000_s50179" name="Equation" r:id="rId3" imgW="3365500" imgH="711200" progId="Equation.3">
              <p:embed/>
            </p:oleObj>
          </a:graphicData>
        </a:graphic>
      </p:graphicFrame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609600" y="1400175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解 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1447800" y="1385888"/>
            <a:ext cx="822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令</a:t>
            </a:r>
          </a:p>
        </p:txBody>
      </p:sp>
      <p:graphicFrame>
        <p:nvGraphicFramePr>
          <p:cNvPr id="50182" name="Object 6"/>
          <p:cNvGraphicFramePr>
            <a:graphicFrameLocks noChangeAspect="1"/>
          </p:cNvGraphicFramePr>
          <p:nvPr/>
        </p:nvGraphicFramePr>
        <p:xfrm>
          <a:off x="1993900" y="1233488"/>
          <a:ext cx="901700" cy="850900"/>
        </p:xfrm>
        <a:graphic>
          <a:graphicData uri="http://schemas.openxmlformats.org/presentationml/2006/ole">
            <p:oleObj spid="_x0000_s50182" name="Equation" r:id="rId4" imgW="901309" imgH="850531" progId="Equation.3">
              <p:embed/>
            </p:oleObj>
          </a:graphicData>
        </a:graphic>
      </p:graphicFrame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2895600" y="1385888"/>
            <a:ext cx="914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</a:t>
            </a:r>
          </a:p>
        </p:txBody>
      </p:sp>
      <p:graphicFrame>
        <p:nvGraphicFramePr>
          <p:cNvPr id="50188" name="Object 12"/>
          <p:cNvGraphicFramePr>
            <a:graphicFrameLocks noChangeAspect="1"/>
          </p:cNvGraphicFramePr>
          <p:nvPr/>
        </p:nvGraphicFramePr>
        <p:xfrm>
          <a:off x="1908175" y="2133600"/>
          <a:ext cx="3162300" cy="927100"/>
        </p:xfrm>
        <a:graphic>
          <a:graphicData uri="http://schemas.openxmlformats.org/presentationml/2006/ole">
            <p:oleObj spid="_x0000_s50188" name="Equation" r:id="rId5" imgW="3162300" imgH="927100" progId="Equation.3">
              <p:embed/>
            </p:oleObj>
          </a:graphicData>
        </a:graphic>
      </p:graphicFrame>
      <p:graphicFrame>
        <p:nvGraphicFramePr>
          <p:cNvPr id="50189" name="Object 13"/>
          <p:cNvGraphicFramePr>
            <a:graphicFrameLocks noChangeAspect="1"/>
          </p:cNvGraphicFramePr>
          <p:nvPr/>
        </p:nvGraphicFramePr>
        <p:xfrm>
          <a:off x="1619250" y="4365625"/>
          <a:ext cx="1498600" cy="317500"/>
        </p:xfrm>
        <a:graphic>
          <a:graphicData uri="http://schemas.openxmlformats.org/presentationml/2006/ole">
            <p:oleObj spid="_x0000_s50189" name="Equation" r:id="rId6" imgW="1497950" imgH="317362" progId="Equation.3">
              <p:embed/>
            </p:oleObj>
          </a:graphicData>
        </a:graphic>
      </p:graphicFrame>
      <p:graphicFrame>
        <p:nvGraphicFramePr>
          <p:cNvPr id="50192" name="Object 16"/>
          <p:cNvGraphicFramePr>
            <a:graphicFrameLocks noChangeAspect="1"/>
          </p:cNvGraphicFramePr>
          <p:nvPr/>
        </p:nvGraphicFramePr>
        <p:xfrm>
          <a:off x="5219700" y="1989138"/>
          <a:ext cx="2489200" cy="990600"/>
        </p:xfrm>
        <a:graphic>
          <a:graphicData uri="http://schemas.openxmlformats.org/presentationml/2006/ole">
            <p:oleObj spid="_x0000_s50192" name="Equation" r:id="rId7" imgW="2489200" imgH="990600" progId="Equation.3">
              <p:embed/>
            </p:oleObj>
          </a:graphicData>
        </a:graphic>
      </p:graphicFrame>
      <p:graphicFrame>
        <p:nvGraphicFramePr>
          <p:cNvPr id="50193" name="Object 17"/>
          <p:cNvGraphicFramePr>
            <a:graphicFrameLocks noChangeAspect="1"/>
          </p:cNvGraphicFramePr>
          <p:nvPr/>
        </p:nvGraphicFramePr>
        <p:xfrm>
          <a:off x="1403350" y="3284538"/>
          <a:ext cx="3644900" cy="762000"/>
        </p:xfrm>
        <a:graphic>
          <a:graphicData uri="http://schemas.openxmlformats.org/presentationml/2006/ole">
            <p:oleObj spid="_x0000_s50193" name="Equation" r:id="rId8" imgW="3644900" imgH="762000" progId="Equation.3">
              <p:embed/>
            </p:oleObj>
          </a:graphicData>
        </a:graphic>
      </p:graphicFrame>
      <p:sp>
        <p:nvSpPr>
          <p:cNvPr id="50198" name="Text Box 22"/>
          <p:cNvSpPr txBox="1">
            <a:spLocks noChangeArrowheads="1"/>
          </p:cNvSpPr>
          <p:nvPr/>
        </p:nvSpPr>
        <p:spPr bwMode="auto">
          <a:xfrm>
            <a:off x="647700" y="4281488"/>
            <a:ext cx="838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故</a:t>
            </a:r>
          </a:p>
        </p:txBody>
      </p:sp>
      <p:graphicFrame>
        <p:nvGraphicFramePr>
          <p:cNvPr id="50200" name="Object 24"/>
          <p:cNvGraphicFramePr>
            <a:graphicFrameLocks noChangeAspect="1"/>
          </p:cNvGraphicFramePr>
          <p:nvPr/>
        </p:nvGraphicFramePr>
        <p:xfrm>
          <a:off x="4932363" y="4365625"/>
          <a:ext cx="952500" cy="317500"/>
        </p:xfrm>
        <a:graphic>
          <a:graphicData uri="http://schemas.openxmlformats.org/presentationml/2006/ole">
            <p:oleObj spid="_x0000_s50200" name="Equation" r:id="rId9" imgW="952087" imgH="317362" progId="Equation.3">
              <p:embed/>
            </p:oleObj>
          </a:graphicData>
        </a:graphic>
      </p:graphicFrame>
      <p:sp>
        <p:nvSpPr>
          <p:cNvPr id="50215" name="Text Box 39"/>
          <p:cNvSpPr txBox="1">
            <a:spLocks noChangeArrowheads="1"/>
          </p:cNvSpPr>
          <p:nvPr/>
        </p:nvSpPr>
        <p:spPr bwMode="auto">
          <a:xfrm>
            <a:off x="3779838" y="4292600"/>
            <a:ext cx="895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因此</a:t>
            </a:r>
          </a:p>
        </p:txBody>
      </p:sp>
      <p:sp>
        <p:nvSpPr>
          <p:cNvPr id="50217" name="Text Box 41"/>
          <p:cNvSpPr txBox="1">
            <a:spLocks noChangeArrowheads="1"/>
          </p:cNvSpPr>
          <p:nvPr/>
        </p:nvSpPr>
        <p:spPr bwMode="auto">
          <a:xfrm>
            <a:off x="179388" y="5157788"/>
            <a:ext cx="1296987" cy="544512"/>
          </a:xfrm>
          <a:prstGeom prst="rect">
            <a:avLst/>
          </a:prstGeom>
          <a:solidFill>
            <a:schemeClr val="tx1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solidFill>
                  <a:schemeClr val="hlink"/>
                </a:solidFill>
                <a:latin typeface="Times New Roman" pitchFamily="18" charset="0"/>
                <a:ea typeface="楷体_GB2312" pitchFamily="49" charset="-122"/>
              </a:rPr>
              <a:t>作业题</a:t>
            </a:r>
          </a:p>
        </p:txBody>
      </p:sp>
      <p:graphicFrame>
        <p:nvGraphicFramePr>
          <p:cNvPr id="50218" name="Object 42"/>
          <p:cNvGraphicFramePr>
            <a:graphicFrameLocks noChangeAspect="1"/>
          </p:cNvGraphicFramePr>
          <p:nvPr/>
        </p:nvGraphicFramePr>
        <p:xfrm>
          <a:off x="1476375" y="4941888"/>
          <a:ext cx="7345363" cy="1152525"/>
        </p:xfrm>
        <a:graphic>
          <a:graphicData uri="http://schemas.openxmlformats.org/presentationml/2006/ole">
            <p:oleObj spid="_x0000_s50218" name="公式" r:id="rId10" imgW="2971800" imgH="457200" progId="Equation.3">
              <p:embed/>
            </p:oleObj>
          </a:graphicData>
        </a:graphic>
      </p:graphicFrame>
      <p:sp>
        <p:nvSpPr>
          <p:cNvPr id="50219" name="AutoShape 4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360363" cy="215900"/>
          </a:xfrm>
          <a:prstGeom prst="actionButtonBackPrevious">
            <a:avLst/>
          </a:prstGeom>
          <a:solidFill>
            <a:srgbClr val="FFCC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50220" name="AutoShape 4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85113" y="6453188"/>
            <a:ext cx="358775" cy="215900"/>
          </a:xfrm>
          <a:prstGeom prst="actionButtonForwardNext">
            <a:avLst/>
          </a:prstGeom>
          <a:solidFill>
            <a:srgbClr val="FF99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0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0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0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0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0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02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50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50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50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 autoUpdateAnimBg="0"/>
      <p:bldP spid="50181" grpId="0" autoUpdateAnimBg="0"/>
      <p:bldP spid="50186" grpId="0" autoUpdateAnimBg="0"/>
      <p:bldP spid="50198" grpId="0" autoUpdateAnimBg="0"/>
      <p:bldP spid="50215" grpId="0" build="p" autoUpdateAnimBg="0"/>
      <p:bldP spid="502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52400"/>
            <a:ext cx="2735262" cy="609600"/>
          </a:xfrm>
        </p:spPr>
        <p:txBody>
          <a:bodyPr/>
          <a:lstStyle/>
          <a:p>
            <a:r>
              <a:rPr lang="zh-CN" altLang="en-US" sz="2800" b="1">
                <a:ea typeface="楷体_GB2312" pitchFamily="49" charset="-122"/>
              </a:rPr>
              <a:t>定理 </a:t>
            </a:r>
            <a:r>
              <a:rPr lang="en-US" altLang="zh-CN" sz="2800" b="1">
                <a:ea typeface="楷体_GB2312" pitchFamily="49" charset="-122"/>
              </a:rPr>
              <a:t>9</a:t>
            </a:r>
            <a:r>
              <a:rPr lang="zh-CN" altLang="en-US" sz="2800" b="1">
                <a:ea typeface="楷体_GB2312" pitchFamily="49" charset="-122"/>
              </a:rPr>
              <a:t>（</a:t>
            </a:r>
            <a:r>
              <a:rPr lang="en-US" altLang="zh-CN" sz="2800" b="1">
                <a:ea typeface="楷体_GB2312" pitchFamily="49" charset="-122"/>
              </a:rPr>
              <a:t>2</a:t>
            </a:r>
            <a:r>
              <a:rPr lang="en-US" altLang="zh-CN" sz="2800">
                <a:ea typeface="楷体_GB2312" pitchFamily="49" charset="-122"/>
              </a:rPr>
              <a:t> </a:t>
            </a:r>
            <a:r>
              <a:rPr lang="zh-CN" altLang="en-US" sz="2800" b="1">
                <a:ea typeface="楷体_GB2312" pitchFamily="49" charset="-122"/>
              </a:rPr>
              <a:t>） 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若</a:t>
            </a:r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3132138" y="333375"/>
          <a:ext cx="4084637" cy="406400"/>
        </p:xfrm>
        <a:graphic>
          <a:graphicData uri="http://schemas.openxmlformats.org/presentationml/2006/ole">
            <p:oleObj spid="_x0000_s6148" name="Equation" r:id="rId3" imgW="4089400" imgH="406400" progId="Equation.3">
              <p:embed/>
            </p:oleObj>
          </a:graphicData>
        </a:graphic>
      </p:graphicFrame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7216775" y="220663"/>
            <a:ext cx="121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则有</a:t>
            </a:r>
          </a:p>
        </p:txBody>
      </p:sp>
      <p:graphicFrame>
        <p:nvGraphicFramePr>
          <p:cNvPr id="6150" name="Object 6"/>
          <p:cNvGraphicFramePr>
            <a:graphicFrameLocks noChangeAspect="1"/>
          </p:cNvGraphicFramePr>
          <p:nvPr/>
        </p:nvGraphicFramePr>
        <p:xfrm>
          <a:off x="2546350" y="901700"/>
          <a:ext cx="2425700" cy="406400"/>
        </p:xfrm>
        <a:graphic>
          <a:graphicData uri="http://schemas.openxmlformats.org/presentationml/2006/ole">
            <p:oleObj spid="_x0000_s6150" name="Equation" r:id="rId4" imgW="2425700" imgH="406400" progId="Equation.3">
              <p:embed/>
            </p:oleObj>
          </a:graphicData>
        </a:graphic>
      </p:graphicFrame>
      <p:graphicFrame>
        <p:nvGraphicFramePr>
          <p:cNvPr id="6151" name="Object 7"/>
          <p:cNvGraphicFramePr>
            <a:graphicFrameLocks noChangeAspect="1"/>
          </p:cNvGraphicFramePr>
          <p:nvPr/>
        </p:nvGraphicFramePr>
        <p:xfrm>
          <a:off x="5084763" y="901700"/>
          <a:ext cx="2578100" cy="406400"/>
        </p:xfrm>
        <a:graphic>
          <a:graphicData uri="http://schemas.openxmlformats.org/presentationml/2006/ole">
            <p:oleObj spid="_x0000_s6151" name="Equation" r:id="rId5" imgW="2578100" imgH="406400" progId="Equation.3">
              <p:embed/>
            </p:oleObj>
          </a:graphicData>
        </a:graphic>
      </p:graphicFrame>
      <p:sp>
        <p:nvSpPr>
          <p:cNvPr id="6153" name="Text Box 9">
            <a:hlinkClick r:id="rId6" action="ppaction://hlinksldjump"/>
          </p:cNvPr>
          <p:cNvSpPr txBox="1">
            <a:spLocks noChangeArrowheads="1"/>
          </p:cNvSpPr>
          <p:nvPr/>
        </p:nvSpPr>
        <p:spPr bwMode="auto">
          <a:xfrm>
            <a:off x="609600" y="144780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提示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利用极限与无穷小关系定理及本节定理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2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证明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620713" y="2057400"/>
            <a:ext cx="746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说明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定理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4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可推广到有限个函数相乘的情形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620713" y="26670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推论 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1 .</a:t>
            </a:r>
          </a:p>
        </p:txBody>
      </p:sp>
      <p:graphicFrame>
        <p:nvGraphicFramePr>
          <p:cNvPr id="6156" name="Object 12"/>
          <p:cNvGraphicFramePr>
            <a:graphicFrameLocks noChangeAspect="1"/>
          </p:cNvGraphicFramePr>
          <p:nvPr/>
        </p:nvGraphicFramePr>
        <p:xfrm>
          <a:off x="1962150" y="2743200"/>
          <a:ext cx="3705225" cy="406400"/>
        </p:xfrm>
        <a:graphic>
          <a:graphicData uri="http://schemas.openxmlformats.org/presentationml/2006/ole">
            <p:oleObj spid="_x0000_s6156" name="Equation" r:id="rId7" imgW="3708400" imgH="406400" progId="Equation.3">
              <p:embed/>
            </p:oleObj>
          </a:graphicData>
        </a:graphic>
      </p:graphicFrame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6335713" y="2665413"/>
            <a:ext cx="2286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(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C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为常数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)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620713" y="3309938"/>
            <a:ext cx="1600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推论 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2 .</a:t>
            </a:r>
          </a:p>
        </p:txBody>
      </p:sp>
      <p:graphicFrame>
        <p:nvGraphicFramePr>
          <p:cNvPr id="6159" name="Object 15"/>
          <p:cNvGraphicFramePr>
            <a:graphicFrameLocks noChangeAspect="1"/>
          </p:cNvGraphicFramePr>
          <p:nvPr/>
        </p:nvGraphicFramePr>
        <p:xfrm>
          <a:off x="2120900" y="3302000"/>
          <a:ext cx="3746500" cy="508000"/>
        </p:xfrm>
        <a:graphic>
          <a:graphicData uri="http://schemas.openxmlformats.org/presentationml/2006/ole">
            <p:oleObj spid="_x0000_s6159" name="Equation" r:id="rId8" imgW="3746500" imgH="508000" progId="Equation.3">
              <p:embed/>
            </p:oleObj>
          </a:graphicData>
        </a:graphic>
      </p:graphicFrame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6335713" y="3324225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(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n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为正整数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)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620713" y="3970338"/>
            <a:ext cx="34940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例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2.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设</a:t>
            </a:r>
            <a:r>
              <a:rPr kumimoji="1" lang="zh-CN" altLang="en-US" sz="2800" i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n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次多项式</a:t>
            </a:r>
          </a:p>
        </p:txBody>
      </p:sp>
      <p:graphicFrame>
        <p:nvGraphicFramePr>
          <p:cNvPr id="6165" name="Object 21"/>
          <p:cNvGraphicFramePr>
            <a:graphicFrameLocks noChangeAspect="1"/>
          </p:cNvGraphicFramePr>
          <p:nvPr/>
        </p:nvGraphicFramePr>
        <p:xfrm>
          <a:off x="3662363" y="3962400"/>
          <a:ext cx="4186237" cy="520700"/>
        </p:xfrm>
        <a:graphic>
          <a:graphicData uri="http://schemas.openxmlformats.org/presentationml/2006/ole">
            <p:oleObj spid="_x0000_s6165" name="Equation" r:id="rId9" imgW="4191000" imgH="520700" progId="Equation.3">
              <p:embed/>
            </p:oleObj>
          </a:graphicData>
        </a:graphic>
      </p:graphicFrame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7848600" y="395763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试证</a:t>
            </a:r>
          </a:p>
        </p:txBody>
      </p:sp>
      <p:graphicFrame>
        <p:nvGraphicFramePr>
          <p:cNvPr id="6167" name="Object 23"/>
          <p:cNvGraphicFramePr>
            <a:graphicFrameLocks noChangeAspect="1"/>
          </p:cNvGraphicFramePr>
          <p:nvPr/>
        </p:nvGraphicFramePr>
        <p:xfrm>
          <a:off x="292100" y="4584700"/>
          <a:ext cx="2921000" cy="673100"/>
        </p:xfrm>
        <a:graphic>
          <a:graphicData uri="http://schemas.openxmlformats.org/presentationml/2006/ole">
            <p:oleObj spid="_x0000_s6167" name="Equation" r:id="rId10" imgW="2921000" imgH="673100" progId="Equation.3">
              <p:embed/>
            </p:oleObj>
          </a:graphicData>
        </a:graphic>
      </p:graphicFrame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685800" y="52324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证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</a:p>
        </p:txBody>
      </p:sp>
      <p:graphicFrame>
        <p:nvGraphicFramePr>
          <p:cNvPr id="6169" name="Object 25"/>
          <p:cNvGraphicFramePr>
            <a:graphicFrameLocks noChangeAspect="1"/>
          </p:cNvGraphicFramePr>
          <p:nvPr/>
        </p:nvGraphicFramePr>
        <p:xfrm>
          <a:off x="1447800" y="5270500"/>
          <a:ext cx="1841500" cy="673100"/>
        </p:xfrm>
        <a:graphic>
          <a:graphicData uri="http://schemas.openxmlformats.org/presentationml/2006/ole">
            <p:oleObj spid="_x0000_s6169" name="Equation" r:id="rId11" imgW="1841500" imgH="673100" progId="Equation.3">
              <p:embed/>
            </p:oleObj>
          </a:graphicData>
        </a:graphic>
      </p:graphicFrame>
      <p:graphicFrame>
        <p:nvGraphicFramePr>
          <p:cNvPr id="6170" name="Object 26"/>
          <p:cNvGraphicFramePr>
            <a:graphicFrameLocks noChangeAspect="1"/>
          </p:cNvGraphicFramePr>
          <p:nvPr/>
        </p:nvGraphicFramePr>
        <p:xfrm>
          <a:off x="3352800" y="5232400"/>
          <a:ext cx="355600" cy="444500"/>
        </p:xfrm>
        <a:graphic>
          <a:graphicData uri="http://schemas.openxmlformats.org/presentationml/2006/ole">
            <p:oleObj spid="_x0000_s6170" name="Equation" r:id="rId12" imgW="355292" imgH="444114" progId="Equation.3">
              <p:embed/>
            </p:oleObj>
          </a:graphicData>
        </a:graphic>
      </p:graphicFrame>
      <p:graphicFrame>
        <p:nvGraphicFramePr>
          <p:cNvPr id="6171" name="Object 27"/>
          <p:cNvGraphicFramePr>
            <a:graphicFrameLocks noChangeAspect="1"/>
          </p:cNvGraphicFramePr>
          <p:nvPr/>
        </p:nvGraphicFramePr>
        <p:xfrm>
          <a:off x="3810000" y="5283200"/>
          <a:ext cx="1562100" cy="673100"/>
        </p:xfrm>
        <a:graphic>
          <a:graphicData uri="http://schemas.openxmlformats.org/presentationml/2006/ole">
            <p:oleObj spid="_x0000_s6171" name="Equation" r:id="rId13" imgW="1562100" imgH="673100" progId="Equation.3">
              <p:embed/>
            </p:oleObj>
          </a:graphicData>
        </a:graphic>
      </p:graphicFrame>
      <p:graphicFrame>
        <p:nvGraphicFramePr>
          <p:cNvPr id="6172" name="Object 28"/>
          <p:cNvGraphicFramePr>
            <a:graphicFrameLocks noChangeAspect="1"/>
          </p:cNvGraphicFramePr>
          <p:nvPr/>
        </p:nvGraphicFramePr>
        <p:xfrm>
          <a:off x="5486400" y="5384800"/>
          <a:ext cx="901700" cy="241300"/>
        </p:xfrm>
        <a:graphic>
          <a:graphicData uri="http://schemas.openxmlformats.org/presentationml/2006/ole">
            <p:oleObj spid="_x0000_s6172" name="Equation" r:id="rId14" imgW="901309" imgH="241195" progId="Equation.3">
              <p:embed/>
            </p:oleObj>
          </a:graphicData>
        </a:graphic>
      </p:graphicFrame>
      <p:graphicFrame>
        <p:nvGraphicFramePr>
          <p:cNvPr id="6173" name="Object 29"/>
          <p:cNvGraphicFramePr>
            <a:graphicFrameLocks noChangeAspect="1"/>
          </p:cNvGraphicFramePr>
          <p:nvPr/>
        </p:nvGraphicFramePr>
        <p:xfrm>
          <a:off x="6477000" y="5181600"/>
          <a:ext cx="1485900" cy="749300"/>
        </p:xfrm>
        <a:graphic>
          <a:graphicData uri="http://schemas.openxmlformats.org/presentationml/2006/ole">
            <p:oleObj spid="_x0000_s6173" name="Equation" r:id="rId15" imgW="1485900" imgH="749300" progId="Equation.3">
              <p:embed/>
            </p:oleObj>
          </a:graphicData>
        </a:graphic>
      </p:graphicFrame>
      <p:graphicFrame>
        <p:nvGraphicFramePr>
          <p:cNvPr id="6174" name="Object 30"/>
          <p:cNvGraphicFramePr>
            <a:graphicFrameLocks noChangeAspect="1"/>
          </p:cNvGraphicFramePr>
          <p:nvPr/>
        </p:nvGraphicFramePr>
        <p:xfrm>
          <a:off x="3048000" y="5880100"/>
          <a:ext cx="1295400" cy="444500"/>
        </p:xfrm>
        <a:graphic>
          <a:graphicData uri="http://schemas.openxmlformats.org/presentationml/2006/ole">
            <p:oleObj spid="_x0000_s6174" name="Equation" r:id="rId16" imgW="1294838" imgH="444307" progId="Equation.3">
              <p:embed/>
            </p:oleObj>
          </a:graphicData>
        </a:graphic>
      </p:graphicFrame>
      <p:graphicFrame>
        <p:nvGraphicFramePr>
          <p:cNvPr id="6175" name="Object 31"/>
          <p:cNvGraphicFramePr>
            <a:graphicFrameLocks noChangeAspect="1"/>
          </p:cNvGraphicFramePr>
          <p:nvPr/>
        </p:nvGraphicFramePr>
        <p:xfrm>
          <a:off x="7740650" y="908050"/>
          <a:ext cx="812800" cy="393700"/>
        </p:xfrm>
        <a:graphic>
          <a:graphicData uri="http://schemas.openxmlformats.org/presentationml/2006/ole">
            <p:oleObj spid="_x0000_s6175" name="Equation" r:id="rId17" imgW="812447" imgH="393529" progId="Equation.3">
              <p:embed/>
            </p:oleObj>
          </a:graphicData>
        </a:graphic>
      </p:graphicFrame>
      <p:sp>
        <p:nvSpPr>
          <p:cNvPr id="6176" name="AutoShape 3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360363" cy="215900"/>
          </a:xfrm>
          <a:prstGeom prst="actionButtonBackPrevious">
            <a:avLst/>
          </a:prstGeom>
          <a:solidFill>
            <a:srgbClr val="FFCC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6177" name="AutoShape 3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85113" y="6453188"/>
            <a:ext cx="358775" cy="215900"/>
          </a:xfrm>
          <a:prstGeom prst="actionButtonForwardNext">
            <a:avLst/>
          </a:prstGeom>
          <a:solidFill>
            <a:srgbClr val="FF99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3" grpId="0" autoUpdateAnimBg="0"/>
      <p:bldP spid="6154" grpId="0" autoUpdateAnimBg="0"/>
      <p:bldP spid="6155" grpId="0" autoUpdateAnimBg="0"/>
      <p:bldP spid="6157" grpId="0" autoUpdateAnimBg="0"/>
      <p:bldP spid="6158" grpId="0" autoUpdateAnimBg="0"/>
      <p:bldP spid="6160" grpId="0" autoUpdateAnimBg="0"/>
      <p:bldP spid="6161" grpId="0" autoUpdateAnimBg="0"/>
      <p:bldP spid="6166" grpId="0" autoUpdateAnimBg="0"/>
      <p:bldP spid="6168" grpId="0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60350"/>
            <a:ext cx="1296987" cy="655638"/>
          </a:xfrm>
        </p:spPr>
        <p:txBody>
          <a:bodyPr/>
          <a:lstStyle/>
          <a:p>
            <a:pPr>
              <a:buFontTx/>
              <a:buNone/>
            </a:pPr>
            <a:r>
              <a:rPr lang="zh-CN" altLang="en-US" sz="2800">
                <a:ea typeface="楷体_GB2312" pitchFamily="49" charset="-122"/>
              </a:rPr>
              <a:t>习作题</a:t>
            </a:r>
          </a:p>
        </p:txBody>
      </p:sp>
      <p:graphicFrame>
        <p:nvGraphicFramePr>
          <p:cNvPr id="129028" name="Object 4"/>
          <p:cNvGraphicFramePr>
            <a:graphicFrameLocks noChangeAspect="1"/>
          </p:cNvGraphicFramePr>
          <p:nvPr/>
        </p:nvGraphicFramePr>
        <p:xfrm>
          <a:off x="1547813" y="188913"/>
          <a:ext cx="6337300" cy="808037"/>
        </p:xfrm>
        <a:graphic>
          <a:graphicData uri="http://schemas.openxmlformats.org/presentationml/2006/ole">
            <p:oleObj spid="_x0000_s129028" name="公式" r:id="rId3" imgW="2667000" imgH="330200" progId="Equation.3">
              <p:embed/>
            </p:oleObj>
          </a:graphicData>
        </a:graphic>
      </p:graphicFrame>
      <p:graphicFrame>
        <p:nvGraphicFramePr>
          <p:cNvPr id="129031" name="Object 7"/>
          <p:cNvGraphicFramePr>
            <a:graphicFrameLocks noChangeAspect="1"/>
          </p:cNvGraphicFramePr>
          <p:nvPr/>
        </p:nvGraphicFramePr>
        <p:xfrm>
          <a:off x="315913" y="1125538"/>
          <a:ext cx="7288212" cy="2036762"/>
        </p:xfrm>
        <a:graphic>
          <a:graphicData uri="http://schemas.openxmlformats.org/presentationml/2006/ole">
            <p:oleObj spid="_x0000_s129031" name="公式" r:id="rId4" imgW="3035300" imgH="838200" progId="Equation.3">
              <p:embed/>
            </p:oleObj>
          </a:graphicData>
        </a:graphic>
      </p:graphicFrame>
      <p:graphicFrame>
        <p:nvGraphicFramePr>
          <p:cNvPr id="129034" name="Object 10"/>
          <p:cNvGraphicFramePr>
            <a:graphicFrameLocks noChangeAspect="1"/>
          </p:cNvGraphicFramePr>
          <p:nvPr/>
        </p:nvGraphicFramePr>
        <p:xfrm>
          <a:off x="1116013" y="3284538"/>
          <a:ext cx="3816350" cy="1092200"/>
        </p:xfrm>
        <a:graphic>
          <a:graphicData uri="http://schemas.openxmlformats.org/presentationml/2006/ole">
            <p:oleObj spid="_x0000_s129034" name="公式" r:id="rId5" imgW="1485255" imgH="444307" progId="Equation.3">
              <p:embed/>
            </p:oleObj>
          </a:graphicData>
        </a:graphic>
      </p:graphicFrame>
      <p:graphicFrame>
        <p:nvGraphicFramePr>
          <p:cNvPr id="129037" name="Object 13"/>
          <p:cNvGraphicFramePr>
            <a:graphicFrameLocks noChangeAspect="1"/>
          </p:cNvGraphicFramePr>
          <p:nvPr/>
        </p:nvGraphicFramePr>
        <p:xfrm>
          <a:off x="4932363" y="2997200"/>
          <a:ext cx="3673475" cy="1728788"/>
        </p:xfrm>
        <a:graphic>
          <a:graphicData uri="http://schemas.openxmlformats.org/presentationml/2006/ole">
            <p:oleObj spid="_x0000_s129037" name="公式" r:id="rId6" imgW="1384300" imgH="762000" progId="Equation.3">
              <p:embed/>
            </p:oleObj>
          </a:graphicData>
        </a:graphic>
      </p:graphicFrame>
      <p:graphicFrame>
        <p:nvGraphicFramePr>
          <p:cNvPr id="129040" name="Object 16"/>
          <p:cNvGraphicFramePr>
            <a:graphicFrameLocks noChangeAspect="1"/>
          </p:cNvGraphicFramePr>
          <p:nvPr/>
        </p:nvGraphicFramePr>
        <p:xfrm>
          <a:off x="684213" y="4508500"/>
          <a:ext cx="4608512" cy="1008063"/>
        </p:xfrm>
        <a:graphic>
          <a:graphicData uri="http://schemas.openxmlformats.org/presentationml/2006/ole">
            <p:oleObj spid="_x0000_s129040" name="公式" r:id="rId7" imgW="1714500" imgH="393700" progId="Equation.3">
              <p:embed/>
            </p:oleObj>
          </a:graphicData>
        </a:graphic>
      </p:graphicFrame>
      <p:graphicFrame>
        <p:nvGraphicFramePr>
          <p:cNvPr id="129043" name="Object 19"/>
          <p:cNvGraphicFramePr>
            <a:graphicFrameLocks noChangeAspect="1"/>
          </p:cNvGraphicFramePr>
          <p:nvPr/>
        </p:nvGraphicFramePr>
        <p:xfrm>
          <a:off x="5508625" y="4797425"/>
          <a:ext cx="2735263" cy="495300"/>
        </p:xfrm>
        <a:graphic>
          <a:graphicData uri="http://schemas.openxmlformats.org/presentationml/2006/ole">
            <p:oleObj spid="_x0000_s129043" name="公式" r:id="rId8" imgW="1143000" imgH="203200" progId="Equation.3">
              <p:embed/>
            </p:oleObj>
          </a:graphicData>
        </a:graphic>
      </p:graphicFrame>
      <p:sp>
        <p:nvSpPr>
          <p:cNvPr id="129044" name="AutoShape 20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360363" cy="215900"/>
          </a:xfrm>
          <a:prstGeom prst="actionButtonBackPrevious">
            <a:avLst/>
          </a:prstGeom>
          <a:solidFill>
            <a:srgbClr val="FFCC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29045" name="AutoShape 2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85113" y="6453188"/>
            <a:ext cx="358775" cy="215900"/>
          </a:xfrm>
          <a:prstGeom prst="actionButtonForwardNext">
            <a:avLst/>
          </a:prstGeom>
          <a:solidFill>
            <a:srgbClr val="FF99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9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9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9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9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29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7220" name="Object 4"/>
          <p:cNvGraphicFramePr>
            <a:graphicFrameLocks noChangeAspect="1"/>
          </p:cNvGraphicFramePr>
          <p:nvPr/>
        </p:nvGraphicFramePr>
        <p:xfrm>
          <a:off x="323850" y="260350"/>
          <a:ext cx="6624638" cy="701675"/>
        </p:xfrm>
        <a:graphic>
          <a:graphicData uri="http://schemas.openxmlformats.org/presentationml/2006/ole">
            <p:oleObj spid="_x0000_s137220" name="公式" r:id="rId3" imgW="2882900" imgH="304800" progId="Equation.3">
              <p:embed/>
            </p:oleObj>
          </a:graphicData>
        </a:graphic>
      </p:graphicFrame>
      <p:graphicFrame>
        <p:nvGraphicFramePr>
          <p:cNvPr id="137222" name="Object 6"/>
          <p:cNvGraphicFramePr>
            <a:graphicFrameLocks noChangeAspect="1"/>
          </p:cNvGraphicFramePr>
          <p:nvPr/>
        </p:nvGraphicFramePr>
        <p:xfrm>
          <a:off x="468313" y="1052513"/>
          <a:ext cx="3459162" cy="663575"/>
        </p:xfrm>
        <a:graphic>
          <a:graphicData uri="http://schemas.openxmlformats.org/presentationml/2006/ole">
            <p:oleObj spid="_x0000_s137222" name="公式" r:id="rId4" imgW="1168400" imgH="279400" progId="Equation.3">
              <p:embed/>
            </p:oleObj>
          </a:graphicData>
        </a:graphic>
      </p:graphicFrame>
      <p:graphicFrame>
        <p:nvGraphicFramePr>
          <p:cNvPr id="137224" name="Object 8"/>
          <p:cNvGraphicFramePr>
            <a:graphicFrameLocks noChangeAspect="1"/>
          </p:cNvGraphicFramePr>
          <p:nvPr/>
        </p:nvGraphicFramePr>
        <p:xfrm>
          <a:off x="3851275" y="1052513"/>
          <a:ext cx="2305050" cy="504825"/>
        </p:xfrm>
        <a:graphic>
          <a:graphicData uri="http://schemas.openxmlformats.org/presentationml/2006/ole">
            <p:oleObj spid="_x0000_s137224" name="公式" r:id="rId5" imgW="926698" imgH="203112" progId="Equation.3">
              <p:embed/>
            </p:oleObj>
          </a:graphicData>
        </a:graphic>
      </p:graphicFrame>
      <p:graphicFrame>
        <p:nvGraphicFramePr>
          <p:cNvPr id="137226" name="Object 10"/>
          <p:cNvGraphicFramePr>
            <a:graphicFrameLocks noChangeAspect="1"/>
          </p:cNvGraphicFramePr>
          <p:nvPr/>
        </p:nvGraphicFramePr>
        <p:xfrm>
          <a:off x="1331913" y="1844675"/>
          <a:ext cx="4608512" cy="725488"/>
        </p:xfrm>
        <a:graphic>
          <a:graphicData uri="http://schemas.openxmlformats.org/presentationml/2006/ole">
            <p:oleObj spid="_x0000_s137226" name="公式" r:id="rId6" imgW="1828800" imgH="304800" progId="Equation.3">
              <p:embed/>
            </p:oleObj>
          </a:graphicData>
        </a:graphic>
      </p:graphicFrame>
      <p:graphicFrame>
        <p:nvGraphicFramePr>
          <p:cNvPr id="137228" name="Object 12"/>
          <p:cNvGraphicFramePr>
            <a:graphicFrameLocks noChangeAspect="1"/>
          </p:cNvGraphicFramePr>
          <p:nvPr/>
        </p:nvGraphicFramePr>
        <p:xfrm>
          <a:off x="1144588" y="2708275"/>
          <a:ext cx="3181350" cy="504825"/>
        </p:xfrm>
        <a:graphic>
          <a:graphicData uri="http://schemas.openxmlformats.org/presentationml/2006/ole">
            <p:oleObj spid="_x0000_s137228" name="公式" r:id="rId7" imgW="1435100" imgH="203200" progId="Equation.3">
              <p:embed/>
            </p:oleObj>
          </a:graphicData>
        </a:graphic>
      </p:graphicFrame>
      <p:graphicFrame>
        <p:nvGraphicFramePr>
          <p:cNvPr id="137230" name="Object 14"/>
          <p:cNvGraphicFramePr>
            <a:graphicFrameLocks noChangeAspect="1"/>
          </p:cNvGraphicFramePr>
          <p:nvPr/>
        </p:nvGraphicFramePr>
        <p:xfrm>
          <a:off x="4572000" y="2636838"/>
          <a:ext cx="2592388" cy="576262"/>
        </p:xfrm>
        <a:graphic>
          <a:graphicData uri="http://schemas.openxmlformats.org/presentationml/2006/ole">
            <p:oleObj spid="_x0000_s137230" name="公式" r:id="rId8" imgW="1079500" imgH="228600" progId="Equation.3">
              <p:embed/>
            </p:oleObj>
          </a:graphicData>
        </a:graphic>
      </p:graphicFrame>
      <p:sp>
        <p:nvSpPr>
          <p:cNvPr id="137231" name="AutoShape 1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360363" cy="215900"/>
          </a:xfrm>
          <a:prstGeom prst="actionButtonBackPrevious">
            <a:avLst/>
          </a:prstGeom>
          <a:solidFill>
            <a:srgbClr val="FFCC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37232" name="AutoShape 1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85113" y="6453188"/>
            <a:ext cx="358775" cy="215900"/>
          </a:xfrm>
          <a:prstGeom prst="actionButtonForwardNext">
            <a:avLst/>
          </a:prstGeom>
          <a:solidFill>
            <a:srgbClr val="FF99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7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7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7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37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37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7315200" y="2681288"/>
            <a:ext cx="1676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为无穷小</a:t>
            </a:r>
          </a:p>
        </p:txBody>
      </p:sp>
      <p:sp>
        <p:nvSpPr>
          <p:cNvPr id="7229" name="Text Box 61"/>
          <p:cNvSpPr txBox="1">
            <a:spLocks noChangeArrowheads="1"/>
          </p:cNvSpPr>
          <p:nvPr/>
        </p:nvSpPr>
        <p:spPr bwMode="auto">
          <a:xfrm>
            <a:off x="7162800" y="57912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400" b="1">
                <a:solidFill>
                  <a:schemeClr val="accent2"/>
                </a:solidFill>
                <a:latin typeface="Times New Roman" pitchFamily="18" charset="0"/>
                <a:ea typeface="仿宋_GB2312" pitchFamily="49" charset="-122"/>
              </a:rPr>
              <a:t>(</a:t>
            </a:r>
            <a:r>
              <a:rPr kumimoji="1" lang="zh-CN" altLang="en-US" sz="2400" b="1">
                <a:solidFill>
                  <a:schemeClr val="accent2"/>
                </a:solidFill>
                <a:latin typeface="Times New Roman" pitchFamily="18" charset="0"/>
                <a:ea typeface="仿宋_GB2312" pitchFamily="49" charset="-122"/>
              </a:rPr>
              <a:t>详见</a:t>
            </a:r>
            <a:r>
              <a:rPr kumimoji="1" lang="en-US" altLang="zh-CN" sz="2400" b="1">
                <a:solidFill>
                  <a:schemeClr val="accent2"/>
                </a:solidFill>
                <a:latin typeface="Times New Roman" pitchFamily="18" charset="0"/>
                <a:ea typeface="仿宋_GB2312" pitchFamily="49" charset="-122"/>
              </a:rPr>
              <a:t>P44)</a:t>
            </a:r>
          </a:p>
        </p:txBody>
      </p:sp>
      <p:graphicFrame>
        <p:nvGraphicFramePr>
          <p:cNvPr id="7228" name="Object 60"/>
          <p:cNvGraphicFramePr>
            <a:graphicFrameLocks noChangeAspect="1"/>
          </p:cNvGraphicFramePr>
          <p:nvPr/>
        </p:nvGraphicFramePr>
        <p:xfrm>
          <a:off x="6022975" y="5143500"/>
          <a:ext cx="787400" cy="952500"/>
        </p:xfrm>
        <a:graphic>
          <a:graphicData uri="http://schemas.openxmlformats.org/presentationml/2006/ole">
            <p:oleObj spid="_x0000_s7228" name="Equation" r:id="rId3" imgW="787058" imgH="952087" progId="Equation.3">
              <p:embed/>
            </p:oleObj>
          </a:graphicData>
        </a:graphic>
      </p:graphicFrame>
      <p:graphicFrame>
        <p:nvGraphicFramePr>
          <p:cNvPr id="7224" name="Object 56"/>
          <p:cNvGraphicFramePr>
            <a:graphicFrameLocks noChangeAspect="1"/>
          </p:cNvGraphicFramePr>
          <p:nvPr/>
        </p:nvGraphicFramePr>
        <p:xfrm>
          <a:off x="3505200" y="5143500"/>
          <a:ext cx="1104900" cy="952500"/>
        </p:xfrm>
        <a:graphic>
          <a:graphicData uri="http://schemas.openxmlformats.org/presentationml/2006/ole">
            <p:oleObj spid="_x0000_s7224" name="Equation" r:id="rId4" imgW="1104900" imgH="952500" progId="Equation.3">
              <p:embed/>
            </p:oleObj>
          </a:graphicData>
        </a:graphic>
      </p:graphicFrame>
      <p:graphicFrame>
        <p:nvGraphicFramePr>
          <p:cNvPr id="7225" name="Object 57"/>
          <p:cNvGraphicFramePr>
            <a:graphicFrameLocks noChangeAspect="1"/>
          </p:cNvGraphicFramePr>
          <p:nvPr/>
        </p:nvGraphicFramePr>
        <p:xfrm>
          <a:off x="4692650" y="5143500"/>
          <a:ext cx="1219200" cy="952500"/>
        </p:xfrm>
        <a:graphic>
          <a:graphicData uri="http://schemas.openxmlformats.org/presentationml/2006/ole">
            <p:oleObj spid="_x0000_s7225" name="Equation" r:id="rId5" imgW="1218671" imgH="952087" progId="Equation.3">
              <p:embed/>
            </p:oleObj>
          </a:graphicData>
        </a:graphic>
      </p:graphicFrame>
      <p:graphicFrame>
        <p:nvGraphicFramePr>
          <p:cNvPr id="7227" name="Object 59"/>
          <p:cNvGraphicFramePr>
            <a:graphicFrameLocks noChangeAspect="1"/>
          </p:cNvGraphicFramePr>
          <p:nvPr/>
        </p:nvGraphicFramePr>
        <p:xfrm>
          <a:off x="7242175" y="5092700"/>
          <a:ext cx="1409700" cy="698500"/>
        </p:xfrm>
        <a:graphic>
          <a:graphicData uri="http://schemas.openxmlformats.org/presentationml/2006/ole">
            <p:oleObj spid="_x0000_s7227" name="Equation" r:id="rId6" imgW="1409700" imgH="698500" progId="Equation.3">
              <p:embed/>
            </p:oleObj>
          </a:graphicData>
        </a:graphic>
      </p:graphicFrame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2690813" cy="533400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定理</a:t>
            </a:r>
            <a:r>
              <a:rPr lang="en-US" altLang="zh-CN" sz="2800" b="1">
                <a:ea typeface="楷体_GB2312" pitchFamily="49" charset="-122"/>
              </a:rPr>
              <a:t>9</a:t>
            </a:r>
            <a:r>
              <a:rPr lang="zh-CN" altLang="en-US" sz="2800" b="1">
                <a:ea typeface="楷体_GB2312" pitchFamily="49" charset="-122"/>
              </a:rPr>
              <a:t>（</a:t>
            </a:r>
            <a:r>
              <a:rPr lang="en-US" altLang="zh-CN" sz="2800" b="1">
                <a:ea typeface="楷体_GB2312" pitchFamily="49" charset="-122"/>
              </a:rPr>
              <a:t>3</a:t>
            </a:r>
            <a:r>
              <a:rPr lang="zh-CN" altLang="en-US" sz="2800" b="1">
                <a:ea typeface="楷体_GB2312" pitchFamily="49" charset="-122"/>
              </a:rPr>
              <a:t>）  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若</a:t>
            </a:r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2735263" y="442913"/>
          <a:ext cx="4049712" cy="406400"/>
        </p:xfrm>
        <a:graphic>
          <a:graphicData uri="http://schemas.openxmlformats.org/presentationml/2006/ole">
            <p:oleObj spid="_x0000_s7172" name="Equation" r:id="rId7" imgW="4051300" imgH="406400" progId="Equation.3">
              <p:embed/>
            </p:oleObj>
          </a:graphicData>
        </a:graphic>
      </p:graphicFrame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6705600" y="333375"/>
            <a:ext cx="243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且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B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≠0 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则有</a:t>
            </a:r>
          </a:p>
        </p:txBody>
      </p:sp>
      <p:graphicFrame>
        <p:nvGraphicFramePr>
          <p:cNvPr id="7174" name="Object 6"/>
          <p:cNvGraphicFramePr>
            <a:graphicFrameLocks noChangeAspect="1"/>
          </p:cNvGraphicFramePr>
          <p:nvPr/>
        </p:nvGraphicFramePr>
        <p:xfrm>
          <a:off x="2151063" y="1066800"/>
          <a:ext cx="1574800" cy="927100"/>
        </p:xfrm>
        <a:graphic>
          <a:graphicData uri="http://schemas.openxmlformats.org/presentationml/2006/ole">
            <p:oleObj spid="_x0000_s7174" name="Equation" r:id="rId8" imgW="1574800" imgH="927100" progId="Equation.3">
              <p:embed/>
            </p:oleObj>
          </a:graphicData>
        </a:graphic>
      </p:graphicFrame>
      <p:graphicFrame>
        <p:nvGraphicFramePr>
          <p:cNvPr id="7175" name="Object 7"/>
          <p:cNvGraphicFramePr>
            <a:graphicFrameLocks noChangeAspect="1"/>
          </p:cNvGraphicFramePr>
          <p:nvPr/>
        </p:nvGraphicFramePr>
        <p:xfrm>
          <a:off x="3733800" y="1066800"/>
          <a:ext cx="1409700" cy="927100"/>
        </p:xfrm>
        <a:graphic>
          <a:graphicData uri="http://schemas.openxmlformats.org/presentationml/2006/ole">
            <p:oleObj spid="_x0000_s7175" name="Equation" r:id="rId9" imgW="1409700" imgH="927100" progId="Equation.3">
              <p:embed/>
            </p:oleObj>
          </a:graphicData>
        </a:graphic>
      </p:graphicFrame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381000" y="2057400"/>
            <a:ext cx="167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证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因</a:t>
            </a:r>
          </a:p>
        </p:txBody>
      </p:sp>
      <p:graphicFrame>
        <p:nvGraphicFramePr>
          <p:cNvPr id="7178" name="Object 10"/>
          <p:cNvGraphicFramePr>
            <a:graphicFrameLocks noChangeAspect="1"/>
          </p:cNvGraphicFramePr>
          <p:nvPr/>
        </p:nvGraphicFramePr>
        <p:xfrm>
          <a:off x="1438275" y="2181225"/>
          <a:ext cx="4049713" cy="406400"/>
        </p:xfrm>
        <a:graphic>
          <a:graphicData uri="http://schemas.openxmlformats.org/presentationml/2006/ole">
            <p:oleObj spid="_x0000_s7178" name="Equation" r:id="rId10" imgW="4051300" imgH="406400" progId="Equation.3">
              <p:embed/>
            </p:oleObj>
          </a:graphicData>
        </a:graphic>
      </p:graphicFrame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5486400" y="205740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有</a:t>
            </a:r>
          </a:p>
        </p:txBody>
      </p:sp>
      <p:graphicFrame>
        <p:nvGraphicFramePr>
          <p:cNvPr id="7180" name="Object 12"/>
          <p:cNvGraphicFramePr>
            <a:graphicFrameLocks noChangeAspect="1"/>
          </p:cNvGraphicFramePr>
          <p:nvPr/>
        </p:nvGraphicFramePr>
        <p:xfrm>
          <a:off x="1435100" y="2782888"/>
          <a:ext cx="4354513" cy="406400"/>
        </p:xfrm>
        <a:graphic>
          <a:graphicData uri="http://schemas.openxmlformats.org/presentationml/2006/ole">
            <p:oleObj spid="_x0000_s7180" name="Equation" r:id="rId11" imgW="4356100" imgH="406400" progId="Equation.3">
              <p:embed/>
            </p:oleObj>
          </a:graphicData>
        </a:graphic>
      </p:graphicFrame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5791200" y="2681288"/>
            <a:ext cx="106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其中</a:t>
            </a:r>
          </a:p>
        </p:txBody>
      </p:sp>
      <p:graphicFrame>
        <p:nvGraphicFramePr>
          <p:cNvPr id="7182" name="Object 14"/>
          <p:cNvGraphicFramePr>
            <a:graphicFrameLocks noChangeAspect="1"/>
          </p:cNvGraphicFramePr>
          <p:nvPr/>
        </p:nvGraphicFramePr>
        <p:xfrm>
          <a:off x="6616700" y="2787650"/>
          <a:ext cx="774700" cy="393700"/>
        </p:xfrm>
        <a:graphic>
          <a:graphicData uri="http://schemas.openxmlformats.org/presentationml/2006/ole">
            <p:oleObj spid="_x0000_s7182" name="Equation" r:id="rId12" imgW="774364" imgH="393529" progId="Equation.3">
              <p:embed/>
            </p:oleObj>
          </a:graphicData>
        </a:graphic>
      </p:graphicFrame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304800" y="344328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设</a:t>
            </a:r>
          </a:p>
        </p:txBody>
      </p:sp>
      <p:graphicFrame>
        <p:nvGraphicFramePr>
          <p:cNvPr id="7185" name="Object 17"/>
          <p:cNvGraphicFramePr>
            <a:graphicFrameLocks noChangeAspect="1"/>
          </p:cNvGraphicFramePr>
          <p:nvPr/>
        </p:nvGraphicFramePr>
        <p:xfrm>
          <a:off x="1346200" y="3340100"/>
          <a:ext cx="1930400" cy="927100"/>
        </p:xfrm>
        <a:graphic>
          <a:graphicData uri="http://schemas.openxmlformats.org/presentationml/2006/ole">
            <p:oleObj spid="_x0000_s7185" name="Equation" r:id="rId13" imgW="1930400" imgH="927100" progId="Equation.3">
              <p:embed/>
            </p:oleObj>
          </a:graphicData>
        </a:graphic>
      </p:graphicFrame>
      <p:graphicFrame>
        <p:nvGraphicFramePr>
          <p:cNvPr id="7186" name="Object 18"/>
          <p:cNvGraphicFramePr>
            <a:graphicFrameLocks noChangeAspect="1"/>
          </p:cNvGraphicFramePr>
          <p:nvPr/>
        </p:nvGraphicFramePr>
        <p:xfrm>
          <a:off x="3384550" y="3340100"/>
          <a:ext cx="1776413" cy="927100"/>
        </p:xfrm>
        <a:graphic>
          <a:graphicData uri="http://schemas.openxmlformats.org/presentationml/2006/ole">
            <p:oleObj spid="_x0000_s7186" name="Equation" r:id="rId14" imgW="1778000" imgH="927100" progId="Equation.3">
              <p:embed/>
            </p:oleObj>
          </a:graphicData>
        </a:graphic>
      </p:graphicFrame>
      <p:graphicFrame>
        <p:nvGraphicFramePr>
          <p:cNvPr id="7187" name="Object 19"/>
          <p:cNvGraphicFramePr>
            <a:graphicFrameLocks noChangeAspect="1"/>
          </p:cNvGraphicFramePr>
          <p:nvPr/>
        </p:nvGraphicFramePr>
        <p:xfrm>
          <a:off x="5245100" y="3340100"/>
          <a:ext cx="1687513" cy="927100"/>
        </p:xfrm>
        <a:graphic>
          <a:graphicData uri="http://schemas.openxmlformats.org/presentationml/2006/ole">
            <p:oleObj spid="_x0000_s7187" name="Equation" r:id="rId15" imgW="1689100" imgH="927100" progId="Equation.3">
              <p:embed/>
            </p:oleObj>
          </a:graphicData>
        </a:graphic>
      </p:graphicFrame>
      <p:graphicFrame>
        <p:nvGraphicFramePr>
          <p:cNvPr id="7188" name="Object 20"/>
          <p:cNvGraphicFramePr>
            <a:graphicFrameLocks noChangeAspect="1"/>
          </p:cNvGraphicFramePr>
          <p:nvPr/>
        </p:nvGraphicFramePr>
        <p:xfrm>
          <a:off x="7010400" y="3581400"/>
          <a:ext cx="1625600" cy="406400"/>
        </p:xfrm>
        <a:graphic>
          <a:graphicData uri="http://schemas.openxmlformats.org/presentationml/2006/ole">
            <p:oleObj spid="_x0000_s7188" name="Equation" r:id="rId16" imgW="1624895" imgH="406224" progId="Equation.3">
              <p:embed/>
            </p:oleObj>
          </a:graphicData>
        </a:graphic>
      </p:graphicFrame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7308850" y="4005263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400">
                <a:latin typeface="Times New Roman" pitchFamily="18" charset="0"/>
                <a:ea typeface="楷体_GB2312" pitchFamily="49" charset="-122"/>
              </a:rPr>
              <a:t>无穷小</a:t>
            </a:r>
          </a:p>
        </p:txBody>
      </p:sp>
      <p:sp>
        <p:nvSpPr>
          <p:cNvPr id="7190" name="Line 22"/>
          <p:cNvSpPr>
            <a:spLocks noChangeShapeType="1"/>
          </p:cNvSpPr>
          <p:nvPr/>
        </p:nvSpPr>
        <p:spPr bwMode="auto">
          <a:xfrm>
            <a:off x="7019925" y="4005263"/>
            <a:ext cx="161925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7209" name="Line 41"/>
          <p:cNvSpPr>
            <a:spLocks noChangeShapeType="1"/>
          </p:cNvSpPr>
          <p:nvPr/>
        </p:nvSpPr>
        <p:spPr bwMode="auto">
          <a:xfrm>
            <a:off x="5508625" y="4292600"/>
            <a:ext cx="1439863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7210" name="Text Box 42"/>
          <p:cNvSpPr txBox="1">
            <a:spLocks noChangeArrowheads="1"/>
          </p:cNvSpPr>
          <p:nvPr/>
        </p:nvSpPr>
        <p:spPr bwMode="auto">
          <a:xfrm>
            <a:off x="5651500" y="42926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400">
                <a:latin typeface="Times New Roman" pitchFamily="18" charset="0"/>
                <a:ea typeface="楷体_GB2312" pitchFamily="49" charset="-122"/>
              </a:rPr>
              <a:t>有界</a:t>
            </a:r>
          </a:p>
        </p:txBody>
      </p:sp>
      <p:graphicFrame>
        <p:nvGraphicFramePr>
          <p:cNvPr id="7223" name="Object 55"/>
          <p:cNvGraphicFramePr>
            <a:graphicFrameLocks noChangeAspect="1"/>
          </p:cNvGraphicFramePr>
          <p:nvPr/>
        </p:nvGraphicFramePr>
        <p:xfrm>
          <a:off x="5194300" y="1089025"/>
          <a:ext cx="698500" cy="850900"/>
        </p:xfrm>
        <a:graphic>
          <a:graphicData uri="http://schemas.openxmlformats.org/presentationml/2006/ole">
            <p:oleObj spid="_x0000_s7223" name="Equation" r:id="rId17" imgW="698500" imgH="850900" progId="Equation.3">
              <p:embed/>
            </p:oleObj>
          </a:graphicData>
        </a:graphic>
      </p:graphicFrame>
      <p:sp>
        <p:nvSpPr>
          <p:cNvPr id="7216" name="Text Box 48"/>
          <p:cNvSpPr txBox="1">
            <a:spLocks noChangeArrowheads="1"/>
          </p:cNvSpPr>
          <p:nvPr/>
        </p:nvSpPr>
        <p:spPr bwMode="auto">
          <a:xfrm>
            <a:off x="304800" y="46355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因此</a:t>
            </a:r>
          </a:p>
        </p:txBody>
      </p:sp>
      <p:graphicFrame>
        <p:nvGraphicFramePr>
          <p:cNvPr id="7217" name="Object 49"/>
          <p:cNvGraphicFramePr>
            <a:graphicFrameLocks noChangeAspect="1"/>
          </p:cNvGraphicFramePr>
          <p:nvPr/>
        </p:nvGraphicFramePr>
        <p:xfrm>
          <a:off x="1209675" y="4754563"/>
          <a:ext cx="238125" cy="314325"/>
        </p:xfrm>
        <a:graphic>
          <a:graphicData uri="http://schemas.openxmlformats.org/presentationml/2006/ole">
            <p:oleObj spid="_x0000_s7217" name="Equation" r:id="rId18" imgW="241091" imgH="317225" progId="Equation.3">
              <p:embed/>
            </p:oleObj>
          </a:graphicData>
        </a:graphic>
      </p:graphicFrame>
      <p:sp>
        <p:nvSpPr>
          <p:cNvPr id="7226" name="Rectangle 58"/>
          <p:cNvSpPr>
            <a:spLocks noChangeArrowheads="1"/>
          </p:cNvSpPr>
          <p:nvPr/>
        </p:nvSpPr>
        <p:spPr bwMode="auto">
          <a:xfrm>
            <a:off x="2743200" y="4724400"/>
            <a:ext cx="6324600" cy="15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AU"/>
          </a:p>
        </p:txBody>
      </p:sp>
      <p:sp>
        <p:nvSpPr>
          <p:cNvPr id="7220" name="Text Box 52"/>
          <p:cNvSpPr txBox="1">
            <a:spLocks noChangeArrowheads="1"/>
          </p:cNvSpPr>
          <p:nvPr/>
        </p:nvSpPr>
        <p:spPr bwMode="auto">
          <a:xfrm>
            <a:off x="304800" y="5499100"/>
            <a:ext cx="495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由极限与无穷小关系定理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得</a:t>
            </a:r>
          </a:p>
        </p:txBody>
      </p:sp>
      <p:graphicFrame>
        <p:nvGraphicFramePr>
          <p:cNvPr id="7221" name="Object 53"/>
          <p:cNvGraphicFramePr>
            <a:graphicFrameLocks noChangeAspect="1"/>
          </p:cNvGraphicFramePr>
          <p:nvPr/>
        </p:nvGraphicFramePr>
        <p:xfrm>
          <a:off x="5029200" y="5346700"/>
          <a:ext cx="1930400" cy="927100"/>
        </p:xfrm>
        <a:graphic>
          <a:graphicData uri="http://schemas.openxmlformats.org/presentationml/2006/ole">
            <p:oleObj spid="_x0000_s7221" name="Equation" r:id="rId19" imgW="1930400" imgH="927100" progId="Equation.3">
              <p:embed/>
            </p:oleObj>
          </a:graphicData>
        </a:graphic>
      </p:graphicFrame>
      <p:graphicFrame>
        <p:nvGraphicFramePr>
          <p:cNvPr id="7222" name="Object 54"/>
          <p:cNvGraphicFramePr>
            <a:graphicFrameLocks noChangeAspect="1"/>
          </p:cNvGraphicFramePr>
          <p:nvPr/>
        </p:nvGraphicFramePr>
        <p:xfrm>
          <a:off x="7035800" y="5321300"/>
          <a:ext cx="1574800" cy="927100"/>
        </p:xfrm>
        <a:graphic>
          <a:graphicData uri="http://schemas.openxmlformats.org/presentationml/2006/ole">
            <p:oleObj spid="_x0000_s7222" name="Equation" r:id="rId20" imgW="1574800" imgH="927100" progId="Equation.3">
              <p:embed/>
            </p:oleObj>
          </a:graphicData>
        </a:graphic>
      </p:graphicFrame>
      <p:graphicFrame>
        <p:nvGraphicFramePr>
          <p:cNvPr id="7219" name="Object 51"/>
          <p:cNvGraphicFramePr>
            <a:graphicFrameLocks noChangeAspect="1"/>
          </p:cNvGraphicFramePr>
          <p:nvPr/>
        </p:nvGraphicFramePr>
        <p:xfrm>
          <a:off x="3124200" y="4483100"/>
          <a:ext cx="1930400" cy="927100"/>
        </p:xfrm>
        <a:graphic>
          <a:graphicData uri="http://schemas.openxmlformats.org/presentationml/2006/ole">
            <p:oleObj spid="_x0000_s7219" name="Equation" r:id="rId21" imgW="1930400" imgH="927100" progId="Equation.3">
              <p:embed/>
            </p:oleObj>
          </a:graphicData>
        </a:graphic>
      </p:graphicFrame>
      <p:sp>
        <p:nvSpPr>
          <p:cNvPr id="7218" name="Text Box 50"/>
          <p:cNvSpPr txBox="1">
            <a:spLocks noChangeArrowheads="1"/>
          </p:cNvSpPr>
          <p:nvPr/>
        </p:nvSpPr>
        <p:spPr bwMode="auto">
          <a:xfrm>
            <a:off x="1371600" y="4649788"/>
            <a:ext cx="2057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为无穷小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</a:p>
        </p:txBody>
      </p:sp>
      <p:sp>
        <p:nvSpPr>
          <p:cNvPr id="7249" name="AutoShape 8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740650" y="6453188"/>
            <a:ext cx="431800" cy="215900"/>
          </a:xfrm>
          <a:prstGeom prst="actionButtonForwardNext">
            <a:avLst/>
          </a:prstGeom>
          <a:solidFill>
            <a:srgbClr val="FFCC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7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7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7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7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7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7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7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7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7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7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000"/>
                            </p:stCondLst>
                            <p:childTnLst>
                              <p:par>
                                <p:cTn id="1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7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"/>
                            </p:stCondLst>
                            <p:childTnLst>
                              <p:par>
                                <p:cTn id="1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7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3" grpId="0" autoUpdateAnimBg="0"/>
      <p:bldP spid="7229" grpId="0" autoUpdateAnimBg="0"/>
      <p:bldP spid="7173" grpId="0" build="p" autoUpdateAnimBg="0" advAuto="0"/>
      <p:bldP spid="7177" grpId="0" autoUpdateAnimBg="0"/>
      <p:bldP spid="7179" grpId="0" autoUpdateAnimBg="0"/>
      <p:bldP spid="7181" grpId="0" autoUpdateAnimBg="0"/>
      <p:bldP spid="7184" grpId="0" autoUpdateAnimBg="0"/>
      <p:bldP spid="7189" grpId="0" build="p" autoUpdateAnimBg="0"/>
      <p:bldP spid="7190" grpId="0" animBg="1"/>
      <p:bldP spid="7209" grpId="0" animBg="1"/>
      <p:bldP spid="7210" grpId="0" autoUpdateAnimBg="0"/>
      <p:bldP spid="7216" grpId="0" autoUpdateAnimBg="0"/>
      <p:bldP spid="7226" grpId="0" animBg="1"/>
      <p:bldP spid="7220" grpId="0" autoUpdateAnimBg="0"/>
      <p:bldP spid="721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88913"/>
            <a:ext cx="2057400" cy="609600"/>
          </a:xfrm>
        </p:spPr>
        <p:txBody>
          <a:bodyPr/>
          <a:lstStyle/>
          <a:p>
            <a:r>
              <a:rPr lang="zh-CN" altLang="en-US" sz="2800" b="1">
                <a:ea typeface="楷体_GB2312" pitchFamily="49" charset="-122"/>
              </a:rPr>
              <a:t>定理</a:t>
            </a:r>
            <a:r>
              <a:rPr lang="en-US" altLang="zh-CN" sz="2800" b="1">
                <a:ea typeface="楷体_GB2312" pitchFamily="49" charset="-122"/>
              </a:rPr>
              <a:t>9</a:t>
            </a:r>
            <a:r>
              <a:rPr lang="en-US" altLang="zh-CN" sz="2800" b="1" baseline="30000">
                <a:ea typeface="楷体_GB2312" pitchFamily="49" charset="-122"/>
              </a:rPr>
              <a:t>’     </a:t>
            </a:r>
            <a:r>
              <a:rPr lang="en-US" altLang="zh-CN" sz="2800">
                <a:ea typeface="楷体_GB2312" pitchFamily="49" charset="-122"/>
              </a:rPr>
              <a:t>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若</a:t>
            </a:r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2484438" y="260350"/>
          <a:ext cx="3657600" cy="609600"/>
        </p:xfrm>
        <a:graphic>
          <a:graphicData uri="http://schemas.openxmlformats.org/presentationml/2006/ole">
            <p:oleObj spid="_x0000_s8196" name="Equation" r:id="rId3" imgW="3657600" imgH="609600" progId="Equation.3">
              <p:embed/>
            </p:oleObj>
          </a:graphicData>
        </a:graphic>
      </p:graphicFrame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6084888" y="188913"/>
            <a:ext cx="121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则有</a:t>
            </a:r>
          </a:p>
        </p:txBody>
      </p:sp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1692275" y="981075"/>
          <a:ext cx="2527300" cy="609600"/>
        </p:xfrm>
        <a:graphic>
          <a:graphicData uri="http://schemas.openxmlformats.org/presentationml/2006/ole">
            <p:oleObj spid="_x0000_s8198" name="Equation" r:id="rId4" imgW="2527300" imgH="609600" progId="Equation.3">
              <p:embed/>
            </p:oleObj>
          </a:graphicData>
        </a:graphic>
      </p:graphicFrame>
      <p:graphicFrame>
        <p:nvGraphicFramePr>
          <p:cNvPr id="8199" name="Object 7"/>
          <p:cNvGraphicFramePr>
            <a:graphicFrameLocks noChangeAspect="1"/>
          </p:cNvGraphicFramePr>
          <p:nvPr/>
        </p:nvGraphicFramePr>
        <p:xfrm>
          <a:off x="1692275" y="1628775"/>
          <a:ext cx="1993900" cy="609600"/>
        </p:xfrm>
        <a:graphic>
          <a:graphicData uri="http://schemas.openxmlformats.org/presentationml/2006/ole">
            <p:oleObj spid="_x0000_s8199" name="Equation" r:id="rId5" imgW="1993900" imgH="609600" progId="Equation.3">
              <p:embed/>
            </p:oleObj>
          </a:graphicData>
        </a:graphic>
      </p:graphicFrame>
      <p:graphicFrame>
        <p:nvGraphicFramePr>
          <p:cNvPr id="8200" name="Object 8"/>
          <p:cNvGraphicFramePr>
            <a:graphicFrameLocks noChangeAspect="1"/>
          </p:cNvGraphicFramePr>
          <p:nvPr/>
        </p:nvGraphicFramePr>
        <p:xfrm>
          <a:off x="1619250" y="2349500"/>
          <a:ext cx="3581400" cy="457200"/>
        </p:xfrm>
        <a:graphic>
          <a:graphicData uri="http://schemas.openxmlformats.org/presentationml/2006/ole">
            <p:oleObj spid="_x0000_s8200" name="Equation" r:id="rId6" imgW="3581400" imgH="457200" progId="Equation.3">
              <p:embed/>
            </p:oleObj>
          </a:graphicData>
        </a:graphic>
      </p:graphicFrame>
      <p:graphicFrame>
        <p:nvGraphicFramePr>
          <p:cNvPr id="8201" name="Object 9"/>
          <p:cNvGraphicFramePr>
            <a:graphicFrameLocks noChangeAspect="1"/>
          </p:cNvGraphicFramePr>
          <p:nvPr/>
        </p:nvGraphicFramePr>
        <p:xfrm>
          <a:off x="5292725" y="2060575"/>
          <a:ext cx="1727200" cy="952500"/>
        </p:xfrm>
        <a:graphic>
          <a:graphicData uri="http://schemas.openxmlformats.org/presentationml/2006/ole">
            <p:oleObj spid="_x0000_s8201" name="Equation" r:id="rId7" imgW="1727200" imgH="952500" progId="Equation.3">
              <p:embed/>
            </p:oleObj>
          </a:graphicData>
        </a:graphic>
      </p:graphicFrame>
      <p:graphicFrame>
        <p:nvGraphicFramePr>
          <p:cNvPr id="8202" name="Object 10"/>
          <p:cNvGraphicFramePr>
            <a:graphicFrameLocks noChangeAspect="1"/>
          </p:cNvGraphicFramePr>
          <p:nvPr/>
        </p:nvGraphicFramePr>
        <p:xfrm>
          <a:off x="4284663" y="1052513"/>
          <a:ext cx="1155700" cy="304800"/>
        </p:xfrm>
        <a:graphic>
          <a:graphicData uri="http://schemas.openxmlformats.org/presentationml/2006/ole">
            <p:oleObj spid="_x0000_s8202" name="Equation" r:id="rId8" imgW="1155199" imgH="304668" progId="Equation.3">
              <p:embed/>
            </p:oleObj>
          </a:graphicData>
        </a:graphic>
      </p:graphicFrame>
      <p:graphicFrame>
        <p:nvGraphicFramePr>
          <p:cNvPr id="8203" name="Object 11"/>
          <p:cNvGraphicFramePr>
            <a:graphicFrameLocks noChangeAspect="1"/>
          </p:cNvGraphicFramePr>
          <p:nvPr/>
        </p:nvGraphicFramePr>
        <p:xfrm>
          <a:off x="3708400" y="1628775"/>
          <a:ext cx="812800" cy="393700"/>
        </p:xfrm>
        <a:graphic>
          <a:graphicData uri="http://schemas.openxmlformats.org/presentationml/2006/ole">
            <p:oleObj spid="_x0000_s8203" name="Equation" r:id="rId9" imgW="812447" imgH="393529" progId="Equation.3">
              <p:embed/>
            </p:oleObj>
          </a:graphicData>
        </a:graphic>
      </p:graphicFrame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539750" y="3068638"/>
            <a:ext cx="56403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提示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因为数列是一种特殊的函数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6084888" y="3141663"/>
            <a:ext cx="2406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故此定理 可由</a:t>
            </a:r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1331913" y="3644900"/>
            <a:ext cx="46593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定理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9-1 , 2 , 3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直接得出结论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sp>
        <p:nvSpPr>
          <p:cNvPr id="8225" name="Text Box 33"/>
          <p:cNvSpPr txBox="1">
            <a:spLocks noChangeArrowheads="1"/>
          </p:cNvSpPr>
          <p:nvPr/>
        </p:nvSpPr>
        <p:spPr bwMode="auto">
          <a:xfrm>
            <a:off x="250825" y="4221163"/>
            <a:ext cx="1008063" cy="971550"/>
          </a:xfrm>
          <a:prstGeom prst="rect">
            <a:avLst/>
          </a:prstGeom>
          <a:solidFill>
            <a:srgbClr val="FFFFFF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hlink"/>
                </a:solidFill>
                <a:latin typeface="Times New Roman" pitchFamily="18" charset="0"/>
                <a:ea typeface="楷体_GB2312" pitchFamily="49" charset="-122"/>
              </a:rPr>
              <a:t>定理</a:t>
            </a:r>
            <a:r>
              <a:rPr kumimoji="1" lang="en-US" altLang="zh-CN" sz="2800" b="1">
                <a:solidFill>
                  <a:schemeClr val="hlink"/>
                </a:solidFill>
                <a:latin typeface="Times New Roman" pitchFamily="18" charset="0"/>
                <a:ea typeface="楷体_GB2312" pitchFamily="49" charset="-122"/>
              </a:rPr>
              <a:t>10</a:t>
            </a:r>
          </a:p>
        </p:txBody>
      </p:sp>
      <p:graphicFrame>
        <p:nvGraphicFramePr>
          <p:cNvPr id="8226" name="Object 34"/>
          <p:cNvGraphicFramePr>
            <a:graphicFrameLocks noChangeAspect="1"/>
          </p:cNvGraphicFramePr>
          <p:nvPr/>
        </p:nvGraphicFramePr>
        <p:xfrm>
          <a:off x="1341438" y="4221163"/>
          <a:ext cx="7540625" cy="1797050"/>
        </p:xfrm>
        <a:graphic>
          <a:graphicData uri="http://schemas.openxmlformats.org/presentationml/2006/ole">
            <p:oleObj spid="_x0000_s8226" name="公式" r:id="rId10" imgW="3492500" imgH="863600" progId="Equation.3">
              <p:embed/>
            </p:oleObj>
          </a:graphicData>
        </a:graphic>
      </p:graphicFrame>
      <p:sp>
        <p:nvSpPr>
          <p:cNvPr id="8227" name="AutoShape 3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164388" y="6453188"/>
            <a:ext cx="503237" cy="215900"/>
          </a:xfrm>
          <a:prstGeom prst="actionButtonForwardNext">
            <a:avLst/>
          </a:prstGeom>
          <a:solidFill>
            <a:srgbClr val="99CC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8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8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8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9" grpId="0" build="p" autoUpdateAnimBg="0"/>
      <p:bldP spid="8210" grpId="0" build="p" autoUpdateAnimBg="0"/>
      <p:bldP spid="8211" grpId="0" build="p" autoUpdateAnimBg="0" advAuto="0"/>
      <p:bldP spid="82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6059488" cy="609600"/>
          </a:xfrm>
        </p:spPr>
        <p:txBody>
          <a:bodyPr/>
          <a:lstStyle/>
          <a:p>
            <a:pPr algn="l"/>
            <a:r>
              <a:rPr lang="zh-CN" altLang="en-US" sz="3200" b="1">
                <a:ea typeface="楷体_GB2312" pitchFamily="49" charset="-122"/>
              </a:rPr>
              <a:t>（二） 复合函数的极限运算法则</a:t>
            </a:r>
          </a:p>
        </p:txBody>
      </p:sp>
      <p:sp>
        <p:nvSpPr>
          <p:cNvPr id="144387" name="Text Box 3"/>
          <p:cNvSpPr txBox="1">
            <a:spLocks noChangeArrowheads="1"/>
          </p:cNvSpPr>
          <p:nvPr/>
        </p:nvSpPr>
        <p:spPr bwMode="auto">
          <a:xfrm>
            <a:off x="457200" y="698500"/>
            <a:ext cx="19542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定理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11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设</a:t>
            </a:r>
          </a:p>
        </p:txBody>
      </p:sp>
      <p:graphicFrame>
        <p:nvGraphicFramePr>
          <p:cNvPr id="144388" name="Object 4"/>
          <p:cNvGraphicFramePr>
            <a:graphicFrameLocks noChangeAspect="1"/>
          </p:cNvGraphicFramePr>
          <p:nvPr/>
        </p:nvGraphicFramePr>
        <p:xfrm>
          <a:off x="2357438" y="752475"/>
          <a:ext cx="2016125" cy="658813"/>
        </p:xfrm>
        <a:graphic>
          <a:graphicData uri="http://schemas.openxmlformats.org/presentationml/2006/ole">
            <p:oleObj spid="_x0000_s144388" name="Equation" r:id="rId3" imgW="2057400" imgH="673100" progId="Equation.3">
              <p:embed/>
            </p:oleObj>
          </a:graphicData>
        </a:graphic>
      </p:graphicFrame>
      <p:sp>
        <p:nvSpPr>
          <p:cNvPr id="144389" name="Text Box 5"/>
          <p:cNvSpPr txBox="1">
            <a:spLocks noChangeArrowheads="1"/>
          </p:cNvSpPr>
          <p:nvPr/>
        </p:nvSpPr>
        <p:spPr bwMode="auto">
          <a:xfrm>
            <a:off x="4291013" y="657225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且</a:t>
            </a:r>
            <a:r>
              <a:rPr kumimoji="1" lang="zh-CN" altLang="en-US" sz="2800" i="1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x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满足</a:t>
            </a:r>
          </a:p>
        </p:txBody>
      </p:sp>
      <p:graphicFrame>
        <p:nvGraphicFramePr>
          <p:cNvPr id="144390" name="Object 6"/>
          <p:cNvGraphicFramePr>
            <a:graphicFrameLocks noChangeAspect="1"/>
          </p:cNvGraphicFramePr>
          <p:nvPr/>
        </p:nvGraphicFramePr>
        <p:xfrm>
          <a:off x="5827713" y="711200"/>
          <a:ext cx="2174875" cy="465138"/>
        </p:xfrm>
        <a:graphic>
          <a:graphicData uri="http://schemas.openxmlformats.org/presentationml/2006/ole">
            <p:oleObj spid="_x0000_s144390" name="Equation" r:id="rId4" imgW="2197100" imgH="469900" progId="Equation.3">
              <p:embed/>
            </p:oleObj>
          </a:graphicData>
        </a:graphic>
      </p:graphicFrame>
      <p:sp>
        <p:nvSpPr>
          <p:cNvPr id="144391" name="Text Box 7"/>
          <p:cNvSpPr txBox="1">
            <a:spLocks noChangeArrowheads="1"/>
          </p:cNvSpPr>
          <p:nvPr/>
        </p:nvSpPr>
        <p:spPr bwMode="auto">
          <a:xfrm>
            <a:off x="8101013" y="69215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  <a:endParaRPr kumimoji="1" lang="en-US" altLang="zh-CN" sz="2800" i="1">
              <a:latin typeface="Times New Roman" pitchFamily="18" charset="0"/>
              <a:ea typeface="楷体_GB2312" pitchFamily="49" charset="-122"/>
            </a:endParaRPr>
          </a:p>
        </p:txBody>
      </p:sp>
      <p:graphicFrame>
        <p:nvGraphicFramePr>
          <p:cNvPr id="144392" name="Object 8"/>
          <p:cNvGraphicFramePr>
            <a:graphicFrameLocks noChangeAspect="1"/>
          </p:cNvGraphicFramePr>
          <p:nvPr/>
        </p:nvGraphicFramePr>
        <p:xfrm>
          <a:off x="287338" y="1447800"/>
          <a:ext cx="1357312" cy="401638"/>
        </p:xfrm>
        <a:graphic>
          <a:graphicData uri="http://schemas.openxmlformats.org/presentationml/2006/ole">
            <p:oleObj spid="_x0000_s144392" name="Equation" r:id="rId5" imgW="1371600" imgH="406400" progId="Equation.3">
              <p:embed/>
            </p:oleObj>
          </a:graphicData>
        </a:graphic>
      </p:graphicFrame>
      <p:sp>
        <p:nvSpPr>
          <p:cNvPr id="144393" name="Text Box 9"/>
          <p:cNvSpPr txBox="1">
            <a:spLocks noChangeArrowheads="1"/>
          </p:cNvSpPr>
          <p:nvPr/>
        </p:nvSpPr>
        <p:spPr bwMode="auto">
          <a:xfrm>
            <a:off x="1600200" y="13716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又</a:t>
            </a:r>
          </a:p>
        </p:txBody>
      </p:sp>
      <p:graphicFrame>
        <p:nvGraphicFramePr>
          <p:cNvPr id="144394" name="Object 10"/>
          <p:cNvGraphicFramePr>
            <a:graphicFrameLocks noChangeAspect="1"/>
          </p:cNvGraphicFramePr>
          <p:nvPr/>
        </p:nvGraphicFramePr>
        <p:xfrm>
          <a:off x="2057400" y="1447800"/>
          <a:ext cx="2003425" cy="596900"/>
        </p:xfrm>
        <a:graphic>
          <a:graphicData uri="http://schemas.openxmlformats.org/presentationml/2006/ole">
            <p:oleObj spid="_x0000_s144394" name="Equation" r:id="rId6" imgW="2044700" imgH="609600" progId="Equation.3">
              <p:embed/>
            </p:oleObj>
          </a:graphicData>
        </a:graphic>
      </p:graphicFrame>
      <p:sp>
        <p:nvSpPr>
          <p:cNvPr id="144395" name="Text Box 11"/>
          <p:cNvSpPr txBox="1">
            <a:spLocks noChangeArrowheads="1"/>
          </p:cNvSpPr>
          <p:nvPr/>
        </p:nvSpPr>
        <p:spPr bwMode="auto">
          <a:xfrm>
            <a:off x="4038600" y="1371600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则有</a:t>
            </a:r>
          </a:p>
        </p:txBody>
      </p:sp>
      <p:graphicFrame>
        <p:nvGraphicFramePr>
          <p:cNvPr id="144396" name="Object 12"/>
          <p:cNvGraphicFramePr>
            <a:graphicFrameLocks noChangeAspect="1"/>
          </p:cNvGraphicFramePr>
          <p:nvPr/>
        </p:nvGraphicFramePr>
        <p:xfrm>
          <a:off x="2370138" y="2084388"/>
          <a:ext cx="2165350" cy="658812"/>
        </p:xfrm>
        <a:graphic>
          <a:graphicData uri="http://schemas.openxmlformats.org/presentationml/2006/ole">
            <p:oleObj spid="_x0000_s144396" name="Equation" r:id="rId7" imgW="2209800" imgH="673100" progId="Equation.3">
              <p:embed/>
            </p:oleObj>
          </a:graphicData>
        </a:graphic>
      </p:graphicFrame>
      <p:graphicFrame>
        <p:nvGraphicFramePr>
          <p:cNvPr id="144397" name="Object 13"/>
          <p:cNvGraphicFramePr>
            <a:graphicFrameLocks noChangeAspect="1"/>
          </p:cNvGraphicFramePr>
          <p:nvPr/>
        </p:nvGraphicFramePr>
        <p:xfrm>
          <a:off x="4586288" y="2071688"/>
          <a:ext cx="1890712" cy="596900"/>
        </p:xfrm>
        <a:graphic>
          <a:graphicData uri="http://schemas.openxmlformats.org/presentationml/2006/ole">
            <p:oleObj spid="_x0000_s144397" name="Equation" r:id="rId8" imgW="1930400" imgH="609600" progId="Equation.3">
              <p:embed/>
            </p:oleObj>
          </a:graphicData>
        </a:graphic>
      </p:graphicFrame>
      <p:sp>
        <p:nvSpPr>
          <p:cNvPr id="144398" name="Text Box 14"/>
          <p:cNvSpPr txBox="1">
            <a:spLocks noChangeArrowheads="1"/>
          </p:cNvSpPr>
          <p:nvPr/>
        </p:nvSpPr>
        <p:spPr bwMode="auto">
          <a:xfrm>
            <a:off x="487363" y="266700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证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</a:t>
            </a:r>
          </a:p>
        </p:txBody>
      </p:sp>
      <p:graphicFrame>
        <p:nvGraphicFramePr>
          <p:cNvPr id="144399" name="Object 15"/>
          <p:cNvGraphicFramePr>
            <a:graphicFrameLocks noChangeAspect="1"/>
          </p:cNvGraphicFramePr>
          <p:nvPr/>
        </p:nvGraphicFramePr>
        <p:xfrm>
          <a:off x="1117600" y="2728913"/>
          <a:ext cx="1890713" cy="596900"/>
        </p:xfrm>
        <a:graphic>
          <a:graphicData uri="http://schemas.openxmlformats.org/presentationml/2006/ole">
            <p:oleObj spid="_x0000_s144399" name="Equation" r:id="rId9" imgW="1930400" imgH="609600" progId="Equation.3">
              <p:embed/>
            </p:oleObj>
          </a:graphicData>
        </a:graphic>
      </p:graphicFrame>
      <p:graphicFrame>
        <p:nvGraphicFramePr>
          <p:cNvPr id="144400" name="Object 16"/>
          <p:cNvGraphicFramePr>
            <a:graphicFrameLocks noChangeAspect="1"/>
          </p:cNvGraphicFramePr>
          <p:nvPr/>
        </p:nvGraphicFramePr>
        <p:xfrm>
          <a:off x="4114800" y="2792413"/>
          <a:ext cx="1131888" cy="388937"/>
        </p:xfrm>
        <a:graphic>
          <a:graphicData uri="http://schemas.openxmlformats.org/presentationml/2006/ole">
            <p:oleObj spid="_x0000_s144400" name="Equation" r:id="rId10" imgW="1143000" imgH="393700" progId="Equation.3">
              <p:embed/>
            </p:oleObj>
          </a:graphicData>
        </a:graphic>
      </p:graphicFrame>
      <p:graphicFrame>
        <p:nvGraphicFramePr>
          <p:cNvPr id="144401" name="Object 17"/>
          <p:cNvGraphicFramePr>
            <a:graphicFrameLocks noChangeAspect="1"/>
          </p:cNvGraphicFramePr>
          <p:nvPr/>
        </p:nvGraphicFramePr>
        <p:xfrm>
          <a:off x="5334000" y="2792413"/>
          <a:ext cx="1093788" cy="388937"/>
        </p:xfrm>
        <a:graphic>
          <a:graphicData uri="http://schemas.openxmlformats.org/presentationml/2006/ole">
            <p:oleObj spid="_x0000_s144401" name="Equation" r:id="rId11" imgW="1104900" imgH="393700" progId="Equation.3">
              <p:embed/>
            </p:oleObj>
          </a:graphicData>
        </a:graphic>
      </p:graphicFrame>
      <p:sp>
        <p:nvSpPr>
          <p:cNvPr id="144402" name="Text Box 18"/>
          <p:cNvSpPr txBox="1">
            <a:spLocks noChangeArrowheads="1"/>
          </p:cNvSpPr>
          <p:nvPr/>
        </p:nvSpPr>
        <p:spPr bwMode="auto">
          <a:xfrm>
            <a:off x="6400800" y="26670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当</a:t>
            </a:r>
          </a:p>
        </p:txBody>
      </p:sp>
      <p:graphicFrame>
        <p:nvGraphicFramePr>
          <p:cNvPr id="144403" name="Object 19"/>
          <p:cNvGraphicFramePr>
            <a:graphicFrameLocks noChangeAspect="1"/>
          </p:cNvGraphicFramePr>
          <p:nvPr/>
        </p:nvGraphicFramePr>
        <p:xfrm>
          <a:off x="6883400" y="2716213"/>
          <a:ext cx="2011363" cy="465137"/>
        </p:xfrm>
        <a:graphic>
          <a:graphicData uri="http://schemas.openxmlformats.org/presentationml/2006/ole">
            <p:oleObj spid="_x0000_s144403" name="Equation" r:id="rId12" imgW="2032000" imgH="469900" progId="Equation.3">
              <p:embed/>
            </p:oleObj>
          </a:graphicData>
        </a:graphic>
      </p:graphicFrame>
      <p:sp>
        <p:nvSpPr>
          <p:cNvPr id="144404" name="Text Box 20"/>
          <p:cNvSpPr txBox="1">
            <a:spLocks noChangeArrowheads="1"/>
          </p:cNvSpPr>
          <p:nvPr/>
        </p:nvSpPr>
        <p:spPr bwMode="auto">
          <a:xfrm>
            <a:off x="4038600" y="3186113"/>
            <a:ext cx="1371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有</a:t>
            </a:r>
          </a:p>
        </p:txBody>
      </p:sp>
      <p:graphicFrame>
        <p:nvGraphicFramePr>
          <p:cNvPr id="144405" name="Object 21"/>
          <p:cNvGraphicFramePr>
            <a:graphicFrameLocks noChangeAspect="1"/>
          </p:cNvGraphicFramePr>
          <p:nvPr/>
        </p:nvGraphicFramePr>
        <p:xfrm>
          <a:off x="5105400" y="3249613"/>
          <a:ext cx="2036763" cy="465137"/>
        </p:xfrm>
        <a:graphic>
          <a:graphicData uri="http://schemas.openxmlformats.org/presentationml/2006/ole">
            <p:oleObj spid="_x0000_s144405" name="Equation" r:id="rId13" imgW="2057400" imgH="469900" progId="Equation.3">
              <p:embed/>
            </p:oleObj>
          </a:graphicData>
        </a:graphic>
      </p:graphicFrame>
      <p:graphicFrame>
        <p:nvGraphicFramePr>
          <p:cNvPr id="144406" name="Object 22"/>
          <p:cNvGraphicFramePr>
            <a:graphicFrameLocks noChangeAspect="1"/>
          </p:cNvGraphicFramePr>
          <p:nvPr/>
        </p:nvGraphicFramePr>
        <p:xfrm>
          <a:off x="1117600" y="3822700"/>
          <a:ext cx="1890713" cy="658813"/>
        </p:xfrm>
        <a:graphic>
          <a:graphicData uri="http://schemas.openxmlformats.org/presentationml/2006/ole">
            <p:oleObj spid="_x0000_s144406" name="Equation" r:id="rId14" imgW="1930400" imgH="673100" progId="Equation.3">
              <p:embed/>
            </p:oleObj>
          </a:graphicData>
        </a:graphic>
      </p:graphicFrame>
      <p:graphicFrame>
        <p:nvGraphicFramePr>
          <p:cNvPr id="144407" name="Object 23"/>
          <p:cNvGraphicFramePr>
            <a:graphicFrameLocks noChangeAspect="1"/>
          </p:cNvGraphicFramePr>
          <p:nvPr/>
        </p:nvGraphicFramePr>
        <p:xfrm>
          <a:off x="5181600" y="3846513"/>
          <a:ext cx="879475" cy="388937"/>
        </p:xfrm>
        <a:graphic>
          <a:graphicData uri="http://schemas.openxmlformats.org/presentationml/2006/ole">
            <p:oleObj spid="_x0000_s144407" name="Equation" r:id="rId15" imgW="888614" imgH="393529" progId="Equation.3">
              <p:embed/>
            </p:oleObj>
          </a:graphicData>
        </a:graphic>
      </p:graphicFrame>
      <p:graphicFrame>
        <p:nvGraphicFramePr>
          <p:cNvPr id="144408" name="Object 24"/>
          <p:cNvGraphicFramePr>
            <a:graphicFrameLocks noChangeAspect="1"/>
          </p:cNvGraphicFramePr>
          <p:nvPr/>
        </p:nvGraphicFramePr>
        <p:xfrm>
          <a:off x="6134100" y="3822700"/>
          <a:ext cx="1257300" cy="439738"/>
        </p:xfrm>
        <a:graphic>
          <a:graphicData uri="http://schemas.openxmlformats.org/presentationml/2006/ole">
            <p:oleObj spid="_x0000_s144408" name="Equation" r:id="rId16" imgW="1269449" imgH="444307" progId="Equation.3">
              <p:embed/>
            </p:oleObj>
          </a:graphicData>
        </a:graphic>
      </p:graphicFrame>
      <p:sp>
        <p:nvSpPr>
          <p:cNvPr id="144409" name="Text Box 25"/>
          <p:cNvSpPr txBox="1">
            <a:spLocks noChangeArrowheads="1"/>
          </p:cNvSpPr>
          <p:nvPr/>
        </p:nvSpPr>
        <p:spPr bwMode="auto">
          <a:xfrm>
            <a:off x="7315200" y="370205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当</a:t>
            </a:r>
          </a:p>
        </p:txBody>
      </p:sp>
      <p:graphicFrame>
        <p:nvGraphicFramePr>
          <p:cNvPr id="144410" name="Object 26"/>
          <p:cNvGraphicFramePr>
            <a:graphicFrameLocks noChangeAspect="1"/>
          </p:cNvGraphicFramePr>
          <p:nvPr/>
        </p:nvGraphicFramePr>
        <p:xfrm>
          <a:off x="3543300" y="4300538"/>
          <a:ext cx="2247900" cy="469900"/>
        </p:xfrm>
        <a:graphic>
          <a:graphicData uri="http://schemas.openxmlformats.org/presentationml/2006/ole">
            <p:oleObj spid="_x0000_s144410" name="Equation" r:id="rId17" imgW="2247900" imgH="469900" progId="Equation.3">
              <p:embed/>
            </p:oleObj>
          </a:graphicData>
        </a:graphic>
      </p:graphicFrame>
      <p:sp>
        <p:nvSpPr>
          <p:cNvPr id="144411" name="Text Box 27"/>
          <p:cNvSpPr txBox="1">
            <a:spLocks noChangeArrowheads="1"/>
          </p:cNvSpPr>
          <p:nvPr/>
        </p:nvSpPr>
        <p:spPr bwMode="auto">
          <a:xfrm>
            <a:off x="5761038" y="4281488"/>
            <a:ext cx="1371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有</a:t>
            </a:r>
          </a:p>
        </p:txBody>
      </p:sp>
      <p:graphicFrame>
        <p:nvGraphicFramePr>
          <p:cNvPr id="144412" name="Object 28"/>
          <p:cNvGraphicFramePr>
            <a:graphicFrameLocks noChangeAspect="1"/>
          </p:cNvGraphicFramePr>
          <p:nvPr/>
        </p:nvGraphicFramePr>
        <p:xfrm>
          <a:off x="6784975" y="4268788"/>
          <a:ext cx="1935163" cy="465137"/>
        </p:xfrm>
        <a:graphic>
          <a:graphicData uri="http://schemas.openxmlformats.org/presentationml/2006/ole">
            <p:oleObj spid="_x0000_s144412" name="Equation" r:id="rId18" imgW="1955800" imgH="469900" progId="Equation.3">
              <p:embed/>
            </p:oleObj>
          </a:graphicData>
        </a:graphic>
      </p:graphicFrame>
      <p:sp>
        <p:nvSpPr>
          <p:cNvPr id="144413" name="Text Box 29"/>
          <p:cNvSpPr txBox="1">
            <a:spLocks noChangeArrowheads="1"/>
          </p:cNvSpPr>
          <p:nvPr/>
        </p:nvSpPr>
        <p:spPr bwMode="auto">
          <a:xfrm>
            <a:off x="3941763" y="3733800"/>
            <a:ext cx="14684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对上述</a:t>
            </a:r>
          </a:p>
        </p:txBody>
      </p:sp>
      <p:sp>
        <p:nvSpPr>
          <p:cNvPr id="144414" name="Text Box 30"/>
          <p:cNvSpPr txBox="1">
            <a:spLocks noChangeArrowheads="1"/>
          </p:cNvSpPr>
          <p:nvPr/>
        </p:nvSpPr>
        <p:spPr bwMode="auto">
          <a:xfrm>
            <a:off x="228600" y="4800600"/>
            <a:ext cx="91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取</a:t>
            </a:r>
          </a:p>
        </p:txBody>
      </p:sp>
      <p:graphicFrame>
        <p:nvGraphicFramePr>
          <p:cNvPr id="144415" name="Object 31"/>
          <p:cNvGraphicFramePr>
            <a:graphicFrameLocks noChangeAspect="1"/>
          </p:cNvGraphicFramePr>
          <p:nvPr/>
        </p:nvGraphicFramePr>
        <p:xfrm>
          <a:off x="723900" y="4889500"/>
          <a:ext cx="2525713" cy="439738"/>
        </p:xfrm>
        <a:graphic>
          <a:graphicData uri="http://schemas.openxmlformats.org/presentationml/2006/ole">
            <p:oleObj spid="_x0000_s144415" name="Equation" r:id="rId19" imgW="2552700" imgH="444500" progId="Equation.3">
              <p:embed/>
            </p:oleObj>
          </a:graphicData>
        </a:graphic>
      </p:graphicFrame>
      <p:sp>
        <p:nvSpPr>
          <p:cNvPr id="144416" name="Text Box 32"/>
          <p:cNvSpPr txBox="1">
            <a:spLocks noChangeArrowheads="1"/>
          </p:cNvSpPr>
          <p:nvPr/>
        </p:nvSpPr>
        <p:spPr bwMode="auto">
          <a:xfrm>
            <a:off x="3276600" y="4810125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则当</a:t>
            </a:r>
          </a:p>
        </p:txBody>
      </p:sp>
      <p:graphicFrame>
        <p:nvGraphicFramePr>
          <p:cNvPr id="144417" name="Object 33"/>
          <p:cNvGraphicFramePr>
            <a:graphicFrameLocks noChangeAspect="1"/>
          </p:cNvGraphicFramePr>
          <p:nvPr/>
        </p:nvGraphicFramePr>
        <p:xfrm>
          <a:off x="4114800" y="4864100"/>
          <a:ext cx="2124075" cy="465138"/>
        </p:xfrm>
        <a:graphic>
          <a:graphicData uri="http://schemas.openxmlformats.org/presentationml/2006/ole">
            <p:oleObj spid="_x0000_s144417" name="Equation" r:id="rId20" imgW="2146300" imgH="469900" progId="Equation.3">
              <p:embed/>
            </p:oleObj>
          </a:graphicData>
        </a:graphic>
      </p:graphicFrame>
      <p:sp>
        <p:nvSpPr>
          <p:cNvPr id="144418" name="Text Box 34"/>
          <p:cNvSpPr txBox="1">
            <a:spLocks noChangeArrowheads="1"/>
          </p:cNvSpPr>
          <p:nvPr/>
        </p:nvSpPr>
        <p:spPr bwMode="auto">
          <a:xfrm>
            <a:off x="6248400" y="4814888"/>
            <a:ext cx="685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</a:t>
            </a:r>
          </a:p>
        </p:txBody>
      </p:sp>
      <p:graphicFrame>
        <p:nvGraphicFramePr>
          <p:cNvPr id="144419" name="Object 35"/>
          <p:cNvGraphicFramePr>
            <a:graphicFrameLocks noChangeAspect="1"/>
          </p:cNvGraphicFramePr>
          <p:nvPr/>
        </p:nvGraphicFramePr>
        <p:xfrm>
          <a:off x="2695575" y="5392738"/>
          <a:ext cx="1395413" cy="465137"/>
        </p:xfrm>
        <a:graphic>
          <a:graphicData uri="http://schemas.openxmlformats.org/presentationml/2006/ole">
            <p:oleObj spid="_x0000_s144419" name="Equation" r:id="rId21" imgW="1409700" imgH="469900" progId="Equation.3">
              <p:embed/>
            </p:oleObj>
          </a:graphicData>
        </a:graphic>
      </p:graphicFrame>
      <p:graphicFrame>
        <p:nvGraphicFramePr>
          <p:cNvPr id="144420" name="Object 36"/>
          <p:cNvGraphicFramePr>
            <a:graphicFrameLocks noChangeAspect="1"/>
          </p:cNvGraphicFramePr>
          <p:nvPr/>
        </p:nvGraphicFramePr>
        <p:xfrm>
          <a:off x="4144963" y="5397500"/>
          <a:ext cx="1219200" cy="465138"/>
        </p:xfrm>
        <a:graphic>
          <a:graphicData uri="http://schemas.openxmlformats.org/presentationml/2006/ole">
            <p:oleObj spid="_x0000_s144420" name="Equation" r:id="rId22" imgW="1231366" imgH="469696" progId="Equation.3">
              <p:embed/>
            </p:oleObj>
          </a:graphicData>
        </a:graphic>
      </p:graphicFrame>
      <p:graphicFrame>
        <p:nvGraphicFramePr>
          <p:cNvPr id="144421" name="Object 37"/>
          <p:cNvGraphicFramePr>
            <a:graphicFrameLocks noChangeAspect="1"/>
          </p:cNvGraphicFramePr>
          <p:nvPr/>
        </p:nvGraphicFramePr>
        <p:xfrm>
          <a:off x="5440363" y="5503863"/>
          <a:ext cx="503237" cy="327025"/>
        </p:xfrm>
        <a:graphic>
          <a:graphicData uri="http://schemas.openxmlformats.org/presentationml/2006/ole">
            <p:oleObj spid="_x0000_s144421" name="Equation" r:id="rId23" imgW="508000" imgH="330200" progId="Equation.3">
              <p:embed/>
            </p:oleObj>
          </a:graphicData>
        </a:graphic>
      </p:graphicFrame>
      <p:sp>
        <p:nvSpPr>
          <p:cNvPr id="144422" name="Text Box 38"/>
          <p:cNvSpPr txBox="1">
            <a:spLocks noChangeArrowheads="1"/>
          </p:cNvSpPr>
          <p:nvPr/>
        </p:nvSpPr>
        <p:spPr bwMode="auto">
          <a:xfrm>
            <a:off x="228600" y="5819775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故</a:t>
            </a:r>
          </a:p>
        </p:txBody>
      </p:sp>
      <p:graphicFrame>
        <p:nvGraphicFramePr>
          <p:cNvPr id="144423" name="Object 39"/>
          <p:cNvGraphicFramePr>
            <a:graphicFrameLocks noChangeAspect="1"/>
          </p:cNvGraphicFramePr>
          <p:nvPr/>
        </p:nvGraphicFramePr>
        <p:xfrm>
          <a:off x="2132013" y="5445125"/>
          <a:ext cx="490537" cy="314325"/>
        </p:xfrm>
        <a:graphic>
          <a:graphicData uri="http://schemas.openxmlformats.org/presentationml/2006/ole">
            <p:oleObj spid="_x0000_s144423" name="Equation" r:id="rId24" imgW="494870" imgH="317225" progId="Equation.3">
              <p:embed/>
            </p:oleObj>
          </a:graphicData>
        </a:graphic>
      </p:graphicFrame>
      <p:graphicFrame>
        <p:nvGraphicFramePr>
          <p:cNvPr id="144424" name="Object 40"/>
          <p:cNvGraphicFramePr>
            <a:graphicFrameLocks noChangeAspect="1"/>
          </p:cNvGraphicFramePr>
          <p:nvPr/>
        </p:nvGraphicFramePr>
        <p:xfrm>
          <a:off x="1271588" y="5900738"/>
          <a:ext cx="1935162" cy="465137"/>
        </p:xfrm>
        <a:graphic>
          <a:graphicData uri="http://schemas.openxmlformats.org/presentationml/2006/ole">
            <p:oleObj spid="_x0000_s144424" name="Equation" r:id="rId25" imgW="1955800" imgH="469900" progId="Equation.3">
              <p:embed/>
            </p:oleObj>
          </a:graphicData>
        </a:graphic>
      </p:graphicFrame>
      <p:graphicFrame>
        <p:nvGraphicFramePr>
          <p:cNvPr id="144425" name="Object 41"/>
          <p:cNvGraphicFramePr>
            <a:graphicFrameLocks noChangeAspect="1"/>
          </p:cNvGraphicFramePr>
          <p:nvPr/>
        </p:nvGraphicFramePr>
        <p:xfrm>
          <a:off x="3367088" y="5900738"/>
          <a:ext cx="1784350" cy="465137"/>
        </p:xfrm>
        <a:graphic>
          <a:graphicData uri="http://schemas.openxmlformats.org/presentationml/2006/ole">
            <p:oleObj spid="_x0000_s144425" name="Equation" r:id="rId26" imgW="1803400" imgH="469900" progId="Equation.3">
              <p:embed/>
            </p:oleObj>
          </a:graphicData>
        </a:graphic>
      </p:graphicFrame>
      <p:graphicFrame>
        <p:nvGraphicFramePr>
          <p:cNvPr id="144426" name="Object 42"/>
          <p:cNvGraphicFramePr>
            <a:graphicFrameLocks noChangeAspect="1"/>
          </p:cNvGraphicFramePr>
          <p:nvPr/>
        </p:nvGraphicFramePr>
        <p:xfrm>
          <a:off x="5181600" y="6034088"/>
          <a:ext cx="654050" cy="327025"/>
        </p:xfrm>
        <a:graphic>
          <a:graphicData uri="http://schemas.openxmlformats.org/presentationml/2006/ole">
            <p:oleObj spid="_x0000_s144426" name="Equation" r:id="rId27" imgW="660113" imgH="330057" progId="Equation.3">
              <p:embed/>
            </p:oleObj>
          </a:graphicData>
        </a:graphic>
      </p:graphicFrame>
      <p:sp>
        <p:nvSpPr>
          <p:cNvPr id="144427" name="Line 43"/>
          <p:cNvSpPr>
            <a:spLocks noChangeShapeType="1"/>
          </p:cNvSpPr>
          <p:nvPr/>
        </p:nvSpPr>
        <p:spPr bwMode="auto">
          <a:xfrm>
            <a:off x="5867400" y="1268413"/>
            <a:ext cx="2209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44428" name="Line 44"/>
          <p:cNvSpPr>
            <a:spLocks noChangeShapeType="1"/>
          </p:cNvSpPr>
          <p:nvPr/>
        </p:nvSpPr>
        <p:spPr bwMode="auto">
          <a:xfrm>
            <a:off x="3563938" y="4797425"/>
            <a:ext cx="2209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44429" name="Text Box 45"/>
          <p:cNvSpPr txBox="1">
            <a:spLocks noChangeArrowheads="1"/>
          </p:cNvSpPr>
          <p:nvPr/>
        </p:nvSpPr>
        <p:spPr bwMode="auto">
          <a:xfrm>
            <a:off x="7772400" y="19812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仿宋_GB2312" pitchFamily="49" charset="-122"/>
              </a:rPr>
              <a:t>①</a:t>
            </a:r>
            <a:endParaRPr kumimoji="1" lang="en-US" altLang="zh-CN" sz="2800">
              <a:latin typeface="Times New Roman" pitchFamily="18" charset="0"/>
              <a:ea typeface="楷体_GB2312" pitchFamily="49" charset="-122"/>
            </a:endParaRPr>
          </a:p>
        </p:txBody>
      </p:sp>
      <p:sp>
        <p:nvSpPr>
          <p:cNvPr id="144430" name="Text Box 46"/>
          <p:cNvSpPr txBox="1">
            <a:spLocks noChangeArrowheads="1"/>
          </p:cNvSpPr>
          <p:nvPr/>
        </p:nvSpPr>
        <p:spPr bwMode="auto">
          <a:xfrm>
            <a:off x="5791200" y="5881688"/>
            <a:ext cx="2743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因此</a:t>
            </a:r>
            <a:r>
              <a:rPr kumimoji="1" lang="zh-CN" altLang="en-US" sz="2800">
                <a:latin typeface="Times New Roman" pitchFamily="18" charset="0"/>
                <a:ea typeface="仿宋_GB2312" pitchFamily="49" charset="-122"/>
              </a:rPr>
              <a:t>①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式成立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sp>
        <p:nvSpPr>
          <p:cNvPr id="144431" name="AutoShape 47"/>
          <p:cNvSpPr>
            <a:spLocks noChangeArrowheads="1"/>
          </p:cNvSpPr>
          <p:nvPr/>
        </p:nvSpPr>
        <p:spPr bwMode="auto">
          <a:xfrm>
            <a:off x="3200400" y="2874963"/>
            <a:ext cx="762000" cy="152400"/>
          </a:xfrm>
          <a:prstGeom prst="rightArrow">
            <a:avLst>
              <a:gd name="adj1" fmla="val 50000"/>
              <a:gd name="adj2" fmla="val 1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AU"/>
          </a:p>
        </p:txBody>
      </p:sp>
      <p:sp>
        <p:nvSpPr>
          <p:cNvPr id="144432" name="AutoShape 48"/>
          <p:cNvSpPr>
            <a:spLocks noChangeArrowheads="1"/>
          </p:cNvSpPr>
          <p:nvPr/>
        </p:nvSpPr>
        <p:spPr bwMode="auto">
          <a:xfrm>
            <a:off x="3200400" y="3962400"/>
            <a:ext cx="762000" cy="152400"/>
          </a:xfrm>
          <a:prstGeom prst="rightArrow">
            <a:avLst>
              <a:gd name="adj1" fmla="val 50000"/>
              <a:gd name="adj2" fmla="val 1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AU"/>
          </a:p>
        </p:txBody>
      </p:sp>
      <p:sp>
        <p:nvSpPr>
          <p:cNvPr id="144433" name="AutoShape 4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360363" cy="215900"/>
          </a:xfrm>
          <a:prstGeom prst="actionButtonBackPrevious">
            <a:avLst/>
          </a:prstGeom>
          <a:solidFill>
            <a:srgbClr val="FFCC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44434" name="AutoShape 5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85113" y="6453188"/>
            <a:ext cx="358775" cy="215900"/>
          </a:xfrm>
          <a:prstGeom prst="actionButtonForwardNext">
            <a:avLst/>
          </a:prstGeom>
          <a:solidFill>
            <a:srgbClr val="FF99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4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4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4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4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4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44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44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4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4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44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44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44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44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44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44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44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44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44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44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44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44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44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44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144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144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44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000"/>
                            </p:stCondLst>
                            <p:childTnLst>
                              <p:par>
                                <p:cTn id="1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144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144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144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144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144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144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00"/>
                            </p:stCondLst>
                            <p:childTnLst>
                              <p:par>
                                <p:cTn id="1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144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144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00"/>
                            </p:stCondLst>
                            <p:childTnLst>
                              <p:par>
                                <p:cTn id="1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500"/>
                                        <p:tgtEl>
                                          <p:spTgt spid="144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000"/>
                            </p:stCondLst>
                            <p:childTnLst>
                              <p:par>
                                <p:cTn id="1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144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500"/>
                                        <p:tgtEl>
                                          <p:spTgt spid="144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4" dur="500"/>
                                        <p:tgtEl>
                                          <p:spTgt spid="144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144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144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9" dur="500"/>
                                        <p:tgtEl>
                                          <p:spTgt spid="144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500"/>
                            </p:stCondLst>
                            <p:childTnLst>
                              <p:par>
                                <p:cTn id="1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3" dur="500"/>
                                        <p:tgtEl>
                                          <p:spTgt spid="144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8" dur="500"/>
                                        <p:tgtEl>
                                          <p:spTgt spid="144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3" dur="500"/>
                                        <p:tgtEl>
                                          <p:spTgt spid="144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8" dur="500"/>
                                        <p:tgtEl>
                                          <p:spTgt spid="144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3" dur="500"/>
                                        <p:tgtEl>
                                          <p:spTgt spid="144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7" grpId="0" autoUpdateAnimBg="0"/>
      <p:bldP spid="144389" grpId="0" autoUpdateAnimBg="0"/>
      <p:bldP spid="144391" grpId="0" autoUpdateAnimBg="0"/>
      <p:bldP spid="144393" grpId="0" autoUpdateAnimBg="0"/>
      <p:bldP spid="144395" grpId="0" autoUpdateAnimBg="0"/>
      <p:bldP spid="144398" grpId="0" autoUpdateAnimBg="0"/>
      <p:bldP spid="144402" grpId="0" autoUpdateAnimBg="0"/>
      <p:bldP spid="144404" grpId="0" autoUpdateAnimBg="0"/>
      <p:bldP spid="144409" grpId="0" autoUpdateAnimBg="0"/>
      <p:bldP spid="144411" grpId="0" autoUpdateAnimBg="0"/>
      <p:bldP spid="144413" grpId="0" autoUpdateAnimBg="0"/>
      <p:bldP spid="144414" grpId="0" autoUpdateAnimBg="0"/>
      <p:bldP spid="144416" grpId="0" autoUpdateAnimBg="0"/>
      <p:bldP spid="144418" grpId="0" autoUpdateAnimBg="0"/>
      <p:bldP spid="144422" grpId="0" autoUpdateAnimBg="0"/>
      <p:bldP spid="144427" grpId="0" animBg="1"/>
      <p:bldP spid="144428" grpId="0" animBg="1"/>
      <p:bldP spid="144429" grpId="0" autoUpdateAnimBg="0"/>
      <p:bldP spid="144430" grpId="0" autoUpdateAnimBg="0"/>
      <p:bldP spid="144431" grpId="0" animBg="1"/>
      <p:bldP spid="1444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Text Box 2"/>
          <p:cNvSpPr txBox="1">
            <a:spLocks noChangeArrowheads="1"/>
          </p:cNvSpPr>
          <p:nvPr/>
        </p:nvSpPr>
        <p:spPr bwMode="auto">
          <a:xfrm>
            <a:off x="468313" y="404813"/>
            <a:ext cx="1828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定理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11.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设</a:t>
            </a:r>
          </a:p>
        </p:txBody>
      </p:sp>
      <p:graphicFrame>
        <p:nvGraphicFramePr>
          <p:cNvPr id="145411" name="Object 3"/>
          <p:cNvGraphicFramePr>
            <a:graphicFrameLocks noChangeAspect="1"/>
          </p:cNvGraphicFramePr>
          <p:nvPr/>
        </p:nvGraphicFramePr>
        <p:xfrm>
          <a:off x="2133600" y="461963"/>
          <a:ext cx="2082800" cy="673100"/>
        </p:xfrm>
        <a:graphic>
          <a:graphicData uri="http://schemas.openxmlformats.org/presentationml/2006/ole">
            <p:oleObj spid="_x0000_s145411" name="Equation" r:id="rId3" imgW="2082800" imgH="673100" progId="Equation.3">
              <p:embed/>
            </p:oleObj>
          </a:graphicData>
        </a:graphic>
      </p:graphicFrame>
      <p:sp>
        <p:nvSpPr>
          <p:cNvPr id="145412" name="Text Box 4"/>
          <p:cNvSpPr txBox="1">
            <a:spLocks noChangeArrowheads="1"/>
          </p:cNvSpPr>
          <p:nvPr/>
        </p:nvSpPr>
        <p:spPr bwMode="auto">
          <a:xfrm>
            <a:off x="4191000" y="3810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且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x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满足</a:t>
            </a:r>
          </a:p>
        </p:txBody>
      </p:sp>
      <p:graphicFrame>
        <p:nvGraphicFramePr>
          <p:cNvPr id="145413" name="Object 5"/>
          <p:cNvGraphicFramePr>
            <a:graphicFrameLocks noChangeAspect="1"/>
          </p:cNvGraphicFramePr>
          <p:nvPr/>
        </p:nvGraphicFramePr>
        <p:xfrm>
          <a:off x="5753100" y="444500"/>
          <a:ext cx="2247900" cy="469900"/>
        </p:xfrm>
        <a:graphic>
          <a:graphicData uri="http://schemas.openxmlformats.org/presentationml/2006/ole">
            <p:oleObj spid="_x0000_s145413" name="Equation" r:id="rId4" imgW="2247900" imgH="469900" progId="Equation.3">
              <p:embed/>
            </p:oleObj>
          </a:graphicData>
        </a:graphic>
      </p:graphicFrame>
      <p:sp>
        <p:nvSpPr>
          <p:cNvPr id="145414" name="Text Box 6"/>
          <p:cNvSpPr txBox="1">
            <a:spLocks noChangeArrowheads="1"/>
          </p:cNvSpPr>
          <p:nvPr/>
        </p:nvSpPr>
        <p:spPr bwMode="auto">
          <a:xfrm>
            <a:off x="8001000" y="381000"/>
            <a:ext cx="91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  <a:endParaRPr kumimoji="1" lang="en-US" altLang="zh-CN" sz="2800" i="1">
              <a:latin typeface="Times New Roman" pitchFamily="18" charset="0"/>
              <a:ea typeface="楷体_GB2312" pitchFamily="49" charset="-122"/>
            </a:endParaRPr>
          </a:p>
        </p:txBody>
      </p:sp>
      <p:graphicFrame>
        <p:nvGraphicFramePr>
          <p:cNvPr id="145415" name="Object 7"/>
          <p:cNvGraphicFramePr>
            <a:graphicFrameLocks noChangeAspect="1"/>
          </p:cNvGraphicFramePr>
          <p:nvPr/>
        </p:nvGraphicFramePr>
        <p:xfrm>
          <a:off x="260350" y="1260475"/>
          <a:ext cx="1384300" cy="406400"/>
        </p:xfrm>
        <a:graphic>
          <a:graphicData uri="http://schemas.openxmlformats.org/presentationml/2006/ole">
            <p:oleObj spid="_x0000_s145415" name="Equation" r:id="rId5" imgW="1383699" imgH="406224" progId="Equation.3">
              <p:embed/>
            </p:oleObj>
          </a:graphicData>
        </a:graphic>
      </p:graphicFrame>
      <p:sp>
        <p:nvSpPr>
          <p:cNvPr id="145416" name="Text Box 8"/>
          <p:cNvSpPr txBox="1">
            <a:spLocks noChangeArrowheads="1"/>
          </p:cNvSpPr>
          <p:nvPr/>
        </p:nvSpPr>
        <p:spPr bwMode="auto">
          <a:xfrm>
            <a:off x="1676400" y="11430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又</a:t>
            </a:r>
          </a:p>
        </p:txBody>
      </p:sp>
      <p:graphicFrame>
        <p:nvGraphicFramePr>
          <p:cNvPr id="145417" name="Object 9"/>
          <p:cNvGraphicFramePr>
            <a:graphicFrameLocks noChangeAspect="1"/>
          </p:cNvGraphicFramePr>
          <p:nvPr/>
        </p:nvGraphicFramePr>
        <p:xfrm>
          <a:off x="2197100" y="1212850"/>
          <a:ext cx="2070100" cy="609600"/>
        </p:xfrm>
        <a:graphic>
          <a:graphicData uri="http://schemas.openxmlformats.org/presentationml/2006/ole">
            <p:oleObj spid="_x0000_s145417" name="Equation" r:id="rId6" imgW="2070100" imgH="609600" progId="Equation.3">
              <p:embed/>
            </p:oleObj>
          </a:graphicData>
        </a:graphic>
      </p:graphicFrame>
      <p:sp>
        <p:nvSpPr>
          <p:cNvPr id="145418" name="Text Box 10"/>
          <p:cNvSpPr txBox="1">
            <a:spLocks noChangeArrowheads="1"/>
          </p:cNvSpPr>
          <p:nvPr/>
        </p:nvSpPr>
        <p:spPr bwMode="auto">
          <a:xfrm>
            <a:off x="4267200" y="1158875"/>
            <a:ext cx="167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则有</a:t>
            </a:r>
          </a:p>
        </p:txBody>
      </p:sp>
      <p:graphicFrame>
        <p:nvGraphicFramePr>
          <p:cNvPr id="145419" name="Object 11"/>
          <p:cNvGraphicFramePr>
            <a:graphicFrameLocks noChangeAspect="1"/>
          </p:cNvGraphicFramePr>
          <p:nvPr/>
        </p:nvGraphicFramePr>
        <p:xfrm>
          <a:off x="2108200" y="1966913"/>
          <a:ext cx="2235200" cy="673100"/>
        </p:xfrm>
        <a:graphic>
          <a:graphicData uri="http://schemas.openxmlformats.org/presentationml/2006/ole">
            <p:oleObj spid="_x0000_s145419" name="Equation" r:id="rId7" imgW="2235200" imgH="673100" progId="Equation.3">
              <p:embed/>
            </p:oleObj>
          </a:graphicData>
        </a:graphic>
      </p:graphicFrame>
      <p:graphicFrame>
        <p:nvGraphicFramePr>
          <p:cNvPr id="145420" name="Object 12"/>
          <p:cNvGraphicFramePr>
            <a:graphicFrameLocks noChangeAspect="1"/>
          </p:cNvGraphicFramePr>
          <p:nvPr/>
        </p:nvGraphicFramePr>
        <p:xfrm>
          <a:off x="4381500" y="1979613"/>
          <a:ext cx="1943100" cy="609600"/>
        </p:xfrm>
        <a:graphic>
          <a:graphicData uri="http://schemas.openxmlformats.org/presentationml/2006/ole">
            <p:oleObj spid="_x0000_s145420" name="Equation" r:id="rId8" imgW="1943100" imgH="609600" progId="Equation.3">
              <p:embed/>
            </p:oleObj>
          </a:graphicData>
        </a:graphic>
      </p:graphicFrame>
      <p:sp>
        <p:nvSpPr>
          <p:cNvPr id="145421" name="Text Box 13"/>
          <p:cNvSpPr txBox="1">
            <a:spLocks noChangeArrowheads="1"/>
          </p:cNvSpPr>
          <p:nvPr/>
        </p:nvSpPr>
        <p:spPr bwMode="auto">
          <a:xfrm>
            <a:off x="609600" y="3489325"/>
            <a:ext cx="3124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 b="1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说明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  </a:t>
            </a: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若定理中</a:t>
            </a:r>
          </a:p>
        </p:txBody>
      </p:sp>
      <p:graphicFrame>
        <p:nvGraphicFramePr>
          <p:cNvPr id="145422" name="Object 14"/>
          <p:cNvGraphicFramePr>
            <a:graphicFrameLocks noChangeAspect="1"/>
          </p:cNvGraphicFramePr>
          <p:nvPr/>
        </p:nvGraphicFramePr>
        <p:xfrm>
          <a:off x="3263900" y="3533775"/>
          <a:ext cx="2146300" cy="673100"/>
        </p:xfrm>
        <a:graphic>
          <a:graphicData uri="http://schemas.openxmlformats.org/presentationml/2006/ole">
            <p:oleObj spid="_x0000_s145422" name="Equation" r:id="rId9" imgW="2146300" imgH="673100" progId="Equation.3">
              <p:embed/>
            </p:oleObj>
          </a:graphicData>
        </a:graphic>
      </p:graphicFrame>
      <p:sp>
        <p:nvSpPr>
          <p:cNvPr id="145423" name="Text Box 15"/>
          <p:cNvSpPr txBox="1">
            <a:spLocks noChangeArrowheads="1"/>
          </p:cNvSpPr>
          <p:nvPr/>
        </p:nvSpPr>
        <p:spPr bwMode="auto">
          <a:xfrm>
            <a:off x="5410200" y="3489325"/>
            <a:ext cx="228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则类似可得</a:t>
            </a:r>
          </a:p>
        </p:txBody>
      </p:sp>
      <p:graphicFrame>
        <p:nvGraphicFramePr>
          <p:cNvPr id="145424" name="Object 16"/>
          <p:cNvGraphicFramePr>
            <a:graphicFrameLocks noChangeAspect="1"/>
          </p:cNvGraphicFramePr>
          <p:nvPr/>
        </p:nvGraphicFramePr>
        <p:xfrm>
          <a:off x="1790700" y="4521200"/>
          <a:ext cx="2235200" cy="673100"/>
        </p:xfrm>
        <a:graphic>
          <a:graphicData uri="http://schemas.openxmlformats.org/presentationml/2006/ole">
            <p:oleObj spid="_x0000_s145424" name="Equation" r:id="rId10" imgW="2235200" imgH="673100" progId="Equation.3">
              <p:embed/>
            </p:oleObj>
          </a:graphicData>
        </a:graphic>
      </p:graphicFrame>
      <p:graphicFrame>
        <p:nvGraphicFramePr>
          <p:cNvPr id="145425" name="Object 17"/>
          <p:cNvGraphicFramePr>
            <a:graphicFrameLocks noChangeAspect="1"/>
          </p:cNvGraphicFramePr>
          <p:nvPr/>
        </p:nvGraphicFramePr>
        <p:xfrm>
          <a:off x="4114800" y="4495800"/>
          <a:ext cx="1993900" cy="609600"/>
        </p:xfrm>
        <a:graphic>
          <a:graphicData uri="http://schemas.openxmlformats.org/presentationml/2006/ole">
            <p:oleObj spid="_x0000_s145425" name="Equation" r:id="rId11" imgW="1993900" imgH="609600" progId="Equation.3">
              <p:embed/>
            </p:oleObj>
          </a:graphicData>
        </a:graphic>
      </p:graphicFrame>
      <p:sp>
        <p:nvSpPr>
          <p:cNvPr id="145426" name="Line 18"/>
          <p:cNvSpPr>
            <a:spLocks noChangeShapeType="1"/>
          </p:cNvSpPr>
          <p:nvPr/>
        </p:nvSpPr>
        <p:spPr bwMode="auto">
          <a:xfrm>
            <a:off x="650875" y="2895600"/>
            <a:ext cx="7197725" cy="0"/>
          </a:xfrm>
          <a:prstGeom prst="line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145427" name="AutoShape 1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360363" cy="215900"/>
          </a:xfrm>
          <a:prstGeom prst="actionButtonBackPrevious">
            <a:avLst/>
          </a:prstGeom>
          <a:solidFill>
            <a:srgbClr val="FFCC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45428" name="AutoShape 2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85113" y="6453188"/>
            <a:ext cx="358775" cy="215900"/>
          </a:xfrm>
          <a:prstGeom prst="actionButtonForwardNext">
            <a:avLst/>
          </a:prstGeom>
          <a:solidFill>
            <a:srgbClr val="FF99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5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5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5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5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45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21" grpId="0" autoUpdateAnimBg="0"/>
      <p:bldP spid="145423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1676400" cy="685800"/>
          </a:xfrm>
        </p:spPr>
        <p:txBody>
          <a:bodyPr/>
          <a:lstStyle/>
          <a:p>
            <a:r>
              <a:rPr lang="zh-CN" altLang="en-US" sz="2800" b="1">
                <a:ea typeface="楷体_GB2312" pitchFamily="49" charset="-122"/>
              </a:rPr>
              <a:t>例</a:t>
            </a:r>
            <a:r>
              <a:rPr lang="en-US" altLang="zh-CN" sz="2800" b="1">
                <a:ea typeface="楷体_GB2312" pitchFamily="49" charset="-122"/>
              </a:rPr>
              <a:t>. </a:t>
            </a:r>
            <a:r>
              <a:rPr lang="zh-CN" altLang="en-US" sz="2800" b="1">
                <a:solidFill>
                  <a:schemeClr val="tx1"/>
                </a:solidFill>
                <a:ea typeface="楷体_GB2312" pitchFamily="49" charset="-122"/>
              </a:rPr>
              <a:t>求</a:t>
            </a:r>
            <a:endParaRPr lang="zh-CN" altLang="en-US" sz="2800" b="1">
              <a:ea typeface="楷体_GB2312" pitchFamily="49" charset="-122"/>
            </a:endParaRPr>
          </a:p>
        </p:txBody>
      </p:sp>
      <p:sp>
        <p:nvSpPr>
          <p:cNvPr id="146435" name="Text Box 3"/>
          <p:cNvSpPr txBox="1">
            <a:spLocks noChangeArrowheads="1"/>
          </p:cNvSpPr>
          <p:nvPr/>
        </p:nvSpPr>
        <p:spPr bwMode="auto">
          <a:xfrm>
            <a:off x="609600" y="18288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解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令</a:t>
            </a:r>
          </a:p>
        </p:txBody>
      </p:sp>
      <p:graphicFrame>
        <p:nvGraphicFramePr>
          <p:cNvPr id="146436" name="Object 4"/>
          <p:cNvGraphicFramePr>
            <a:graphicFrameLocks noChangeAspect="1"/>
          </p:cNvGraphicFramePr>
          <p:nvPr/>
        </p:nvGraphicFramePr>
        <p:xfrm>
          <a:off x="1841500" y="520700"/>
          <a:ext cx="1866900" cy="927100"/>
        </p:xfrm>
        <a:graphic>
          <a:graphicData uri="http://schemas.openxmlformats.org/presentationml/2006/ole">
            <p:oleObj spid="_x0000_s146436" name="Equation" r:id="rId3" imgW="1866900" imgH="927100" progId="Equation.3">
              <p:embed/>
            </p:oleObj>
          </a:graphicData>
        </a:graphic>
      </p:graphicFrame>
      <p:graphicFrame>
        <p:nvGraphicFramePr>
          <p:cNvPr id="146437" name="Object 5"/>
          <p:cNvGraphicFramePr>
            <a:graphicFrameLocks noChangeAspect="1"/>
          </p:cNvGraphicFramePr>
          <p:nvPr/>
        </p:nvGraphicFramePr>
        <p:xfrm>
          <a:off x="1739900" y="1638300"/>
          <a:ext cx="1612900" cy="876300"/>
        </p:xfrm>
        <a:graphic>
          <a:graphicData uri="http://schemas.openxmlformats.org/presentationml/2006/ole">
            <p:oleObj spid="_x0000_s146437" name="Equation" r:id="rId4" imgW="1612900" imgH="876300" progId="Equation.3">
              <p:embed/>
            </p:oleObj>
          </a:graphicData>
        </a:graphic>
      </p:graphicFrame>
      <p:sp>
        <p:nvSpPr>
          <p:cNvPr id="146438" name="Text Box 6"/>
          <p:cNvSpPr txBox="1">
            <a:spLocks noChangeArrowheads="1"/>
          </p:cNvSpPr>
          <p:nvPr/>
        </p:nvSpPr>
        <p:spPr bwMode="auto">
          <a:xfrm>
            <a:off x="1104900" y="2935288"/>
            <a:ext cx="106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已知</a:t>
            </a:r>
          </a:p>
        </p:txBody>
      </p:sp>
      <p:graphicFrame>
        <p:nvGraphicFramePr>
          <p:cNvPr id="146439" name="Object 7"/>
          <p:cNvGraphicFramePr>
            <a:graphicFrameLocks noChangeAspect="1"/>
          </p:cNvGraphicFramePr>
          <p:nvPr/>
        </p:nvGraphicFramePr>
        <p:xfrm>
          <a:off x="2255838" y="2971800"/>
          <a:ext cx="1079500" cy="609600"/>
        </p:xfrm>
        <a:graphic>
          <a:graphicData uri="http://schemas.openxmlformats.org/presentationml/2006/ole">
            <p:oleObj spid="_x0000_s146439" name="Equation" r:id="rId5" imgW="1079500" imgH="609600" progId="Equation.3">
              <p:embed/>
            </p:oleObj>
          </a:graphicData>
        </a:graphic>
      </p:graphicFrame>
      <p:graphicFrame>
        <p:nvGraphicFramePr>
          <p:cNvPr id="146440" name="Object 8"/>
          <p:cNvGraphicFramePr>
            <a:graphicFrameLocks noChangeAspect="1"/>
          </p:cNvGraphicFramePr>
          <p:nvPr/>
        </p:nvGraphicFramePr>
        <p:xfrm>
          <a:off x="3467100" y="2743200"/>
          <a:ext cx="342900" cy="850900"/>
        </p:xfrm>
        <a:graphic>
          <a:graphicData uri="http://schemas.openxmlformats.org/presentationml/2006/ole">
            <p:oleObj spid="_x0000_s146440" name="Equation" r:id="rId6" imgW="342751" imgH="850531" progId="Equation.3">
              <p:embed/>
            </p:oleObj>
          </a:graphicData>
        </a:graphic>
      </p:graphicFrame>
      <p:sp>
        <p:nvSpPr>
          <p:cNvPr id="146441" name="Text Box 9"/>
          <p:cNvSpPr txBox="1">
            <a:spLocks noChangeArrowheads="1"/>
          </p:cNvSpPr>
          <p:nvPr/>
        </p:nvSpPr>
        <p:spPr bwMode="auto">
          <a:xfrm>
            <a:off x="1143000" y="4114800"/>
            <a:ext cx="205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∴  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原式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=</a:t>
            </a:r>
          </a:p>
        </p:txBody>
      </p:sp>
      <p:graphicFrame>
        <p:nvGraphicFramePr>
          <p:cNvPr id="146442" name="Object 10"/>
          <p:cNvGraphicFramePr>
            <a:graphicFrameLocks noChangeAspect="1"/>
          </p:cNvGraphicFramePr>
          <p:nvPr/>
        </p:nvGraphicFramePr>
        <p:xfrm>
          <a:off x="2971800" y="4114800"/>
          <a:ext cx="1066800" cy="723900"/>
        </p:xfrm>
        <a:graphic>
          <a:graphicData uri="http://schemas.openxmlformats.org/presentationml/2006/ole">
            <p:oleObj spid="_x0000_s146442" name="Equation" r:id="rId7" imgW="1066337" imgH="723586" progId="Equation.3">
              <p:embed/>
            </p:oleObj>
          </a:graphicData>
        </a:graphic>
      </p:graphicFrame>
      <p:graphicFrame>
        <p:nvGraphicFramePr>
          <p:cNvPr id="146443" name="Object 11"/>
          <p:cNvGraphicFramePr>
            <a:graphicFrameLocks noChangeAspect="1"/>
          </p:cNvGraphicFramePr>
          <p:nvPr/>
        </p:nvGraphicFramePr>
        <p:xfrm>
          <a:off x="4114800" y="3898900"/>
          <a:ext cx="787400" cy="901700"/>
        </p:xfrm>
        <a:graphic>
          <a:graphicData uri="http://schemas.openxmlformats.org/presentationml/2006/ole">
            <p:oleObj spid="_x0000_s146443" name="Equation" r:id="rId8" imgW="787400" imgH="901700" progId="Equation.3">
              <p:embed/>
            </p:oleObj>
          </a:graphicData>
        </a:graphic>
      </p:graphicFrame>
      <p:graphicFrame>
        <p:nvGraphicFramePr>
          <p:cNvPr id="146444" name="Object 12"/>
          <p:cNvGraphicFramePr>
            <a:graphicFrameLocks noChangeAspect="1"/>
          </p:cNvGraphicFramePr>
          <p:nvPr/>
        </p:nvGraphicFramePr>
        <p:xfrm>
          <a:off x="5003800" y="3860800"/>
          <a:ext cx="787400" cy="889000"/>
        </p:xfrm>
        <a:graphic>
          <a:graphicData uri="http://schemas.openxmlformats.org/presentationml/2006/ole">
            <p:oleObj spid="_x0000_s146444" name="Equation" r:id="rId9" imgW="787400" imgH="889000" progId="Equation.3">
              <p:embed/>
            </p:oleObj>
          </a:graphicData>
        </a:graphic>
      </p:graphicFrame>
      <p:sp>
        <p:nvSpPr>
          <p:cNvPr id="146445" name="AutoShape 1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360363" cy="215900"/>
          </a:xfrm>
          <a:prstGeom prst="actionButtonBackPrevious">
            <a:avLst/>
          </a:prstGeom>
          <a:solidFill>
            <a:srgbClr val="FFCC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46446" name="AutoShape 1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85113" y="6453188"/>
            <a:ext cx="358775" cy="215900"/>
          </a:xfrm>
          <a:prstGeom prst="actionButtonForwardNext">
            <a:avLst/>
          </a:prstGeom>
          <a:solidFill>
            <a:srgbClr val="FF99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6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6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6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46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46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46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6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autoUpdateAnimBg="0"/>
      <p:bldP spid="146438" grpId="0" autoUpdateAnimBg="0"/>
      <p:bldP spid="146441" grpId="0" autoUpdateAnimBg="0"/>
    </p:bld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99"/>
      </a:dk2>
      <a:lt2>
        <a:srgbClr val="FFFF00"/>
      </a:lt2>
      <a:accent1>
        <a:srgbClr val="FF9900"/>
      </a:accent1>
      <a:accent2>
        <a:srgbClr val="00FFFF"/>
      </a:accent2>
      <a:accent3>
        <a:srgbClr val="AAAACA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楷体_GB2312" pitchFamily="49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2318</TotalTime>
  <Words>1189</Words>
  <Application>Microsoft Office PowerPoint</Application>
  <PresentationFormat>On-screen Show (4:3)</PresentationFormat>
  <Paragraphs>225</Paragraphs>
  <Slides>41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41</vt:i4>
      </vt:variant>
    </vt:vector>
  </HeadingPairs>
  <TitlesOfParts>
    <vt:vector size="50" baseType="lpstr">
      <vt:lpstr>Times New Roman</vt:lpstr>
      <vt:lpstr>宋体</vt:lpstr>
      <vt:lpstr>Arial</vt:lpstr>
      <vt:lpstr>楷体_GB2312</vt:lpstr>
      <vt:lpstr>华文行楷</vt:lpstr>
      <vt:lpstr>仿宋_GB2312</vt:lpstr>
      <vt:lpstr>默认设计模板</vt:lpstr>
      <vt:lpstr>BMP 图象</vt:lpstr>
      <vt:lpstr>Microsoft 公式 3.0</vt:lpstr>
      <vt:lpstr>第二节     极    限</vt:lpstr>
      <vt:lpstr>（一） 极限的四则运算法则</vt:lpstr>
      <vt:lpstr>推论: 若</vt:lpstr>
      <vt:lpstr>定理 9（2 ）  若</vt:lpstr>
      <vt:lpstr>定理9（3）   若</vt:lpstr>
      <vt:lpstr>定理9’      若</vt:lpstr>
      <vt:lpstr>（二） 复合函数的极限运算法则</vt:lpstr>
      <vt:lpstr>Slide 8</vt:lpstr>
      <vt:lpstr>例. 求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例48.   求</vt:lpstr>
      <vt:lpstr>例48   求</vt:lpstr>
      <vt:lpstr>设有分式函数</vt:lpstr>
      <vt:lpstr>例49  （2） 求极限</vt:lpstr>
      <vt:lpstr>例49  （3） 求极限</vt:lpstr>
      <vt:lpstr>例50  （1） 求极限</vt:lpstr>
      <vt:lpstr>例50  （2） 求极限</vt:lpstr>
      <vt:lpstr>例51    求极限</vt:lpstr>
      <vt:lpstr>例51    求极限</vt:lpstr>
      <vt:lpstr>例51    求极限</vt:lpstr>
      <vt:lpstr>一般有如下结果：</vt:lpstr>
      <vt:lpstr>求极限方法小结</vt:lpstr>
      <vt:lpstr>Slide 29</vt:lpstr>
      <vt:lpstr>Slide 30</vt:lpstr>
      <vt:lpstr>Slide 31</vt:lpstr>
      <vt:lpstr>例52   已知</vt:lpstr>
      <vt:lpstr>例52直观上是曲线</vt:lpstr>
      <vt:lpstr>例53   求</vt:lpstr>
      <vt:lpstr>例54    设</vt:lpstr>
      <vt:lpstr>内容小结</vt:lpstr>
      <vt:lpstr>思考及练习</vt:lpstr>
      <vt:lpstr>3. 求</vt:lpstr>
      <vt:lpstr>4.  试确定常数 a 使</vt:lpstr>
      <vt:lpstr>Slide 40</vt:lpstr>
      <vt:lpstr>Slide 41</vt:lpstr>
    </vt:vector>
  </TitlesOfParts>
  <Company>CUMT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第四节  极限运算法则</dc:title>
  <dc:creator>MATH</dc:creator>
  <cp:lastModifiedBy>w</cp:lastModifiedBy>
  <cp:revision>157</cp:revision>
  <dcterms:created xsi:type="dcterms:W3CDTF">1999-07-28T05:44:20Z</dcterms:created>
  <dcterms:modified xsi:type="dcterms:W3CDTF">2019-03-17T00:16:42Z</dcterms:modified>
</cp:coreProperties>
</file>