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工作经验</a:t>
            </a:r>
            <a:r>
              <a:rPr lang="zh-CN" altLang="en-US" smtClean="0"/>
              <a:t>与</a:t>
            </a:r>
            <a:r>
              <a:rPr lang="zh-CN" altLang="en-US" b="1" smtClean="0"/>
              <a:t>创业经历</a:t>
            </a:r>
            <a:endParaRPr lang="en-US" smtClean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772400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mtClean="0"/>
              <a:t>曾经在澳洲</a:t>
            </a:r>
            <a:r>
              <a:rPr lang="en-US" smtClean="0"/>
              <a:t>10</a:t>
            </a:r>
            <a:r>
              <a:rPr lang="zh-CN" altLang="en-US" smtClean="0"/>
              <a:t>多家公司任高级软件工程师</a:t>
            </a:r>
            <a:endParaRPr lang="en-US" altLang="zh-CN" smtClean="0">
              <a:latin typeface="Times New Roman" pitchFamily="18" charset="0"/>
            </a:endParaRPr>
          </a:p>
          <a:p>
            <a:r>
              <a:rPr lang="en-US" altLang="zh-CN" smtClean="0">
                <a:latin typeface="Times New Roman" pitchFamily="18" charset="0"/>
              </a:rPr>
              <a:t>Nokia</a:t>
            </a:r>
            <a:r>
              <a:rPr lang="zh-CN" altLang="en-US" smtClean="0"/>
              <a:t>世界</a:t>
            </a:r>
            <a:r>
              <a:rPr lang="en-US" smtClean="0"/>
              <a:t>500</a:t>
            </a:r>
            <a:r>
              <a:rPr lang="zh-CN" altLang="en-US" smtClean="0"/>
              <a:t>强企业 诺基亚手机</a:t>
            </a:r>
            <a:r>
              <a:rPr lang="zh-CN" altLang="en-US" smtClean="0">
                <a:latin typeface="SimSun" pitchFamily="2" charset="-122"/>
              </a:rPr>
              <a:t>公司</a:t>
            </a:r>
            <a:r>
              <a:rPr lang="zh-CN" altLang="en-US" smtClean="0"/>
              <a:t> </a:t>
            </a:r>
            <a:endParaRPr lang="en-US" altLang="zh-CN" smtClean="0"/>
          </a:p>
          <a:p>
            <a:r>
              <a:rPr lang="en-US" altLang="zh-CN" smtClean="0">
                <a:latin typeface="Times New Roman" pitchFamily="18" charset="0"/>
              </a:rPr>
              <a:t>Hyro</a:t>
            </a:r>
            <a:r>
              <a:rPr lang="zh-CN" altLang="en-US" smtClean="0"/>
              <a:t>互联网</a:t>
            </a:r>
            <a:r>
              <a:rPr lang="zh-CN" altLang="en-US" smtClean="0">
                <a:latin typeface="SimSun" pitchFamily="2" charset="-122"/>
              </a:rPr>
              <a:t>公司</a:t>
            </a:r>
            <a:r>
              <a:rPr lang="zh-CN" altLang="en-US" smtClean="0"/>
              <a:t>技术总监</a:t>
            </a:r>
          </a:p>
          <a:p>
            <a:r>
              <a:rPr lang="en-US" altLang="zh-CN" smtClean="0">
                <a:latin typeface="Times New Roman" pitchFamily="18" charset="0"/>
              </a:rPr>
              <a:t>Holden </a:t>
            </a:r>
            <a:r>
              <a:rPr lang="zh-CN" altLang="en-US" smtClean="0"/>
              <a:t>汽车</a:t>
            </a:r>
            <a:r>
              <a:rPr lang="zh-CN" altLang="en-US" smtClean="0">
                <a:latin typeface="SimSun" pitchFamily="2" charset="-122"/>
              </a:rPr>
              <a:t>公司</a:t>
            </a:r>
          </a:p>
          <a:p>
            <a:r>
              <a:rPr lang="en-US" altLang="zh-CN" smtClean="0">
                <a:latin typeface="Times New Roman" pitchFamily="18" charset="0"/>
              </a:rPr>
              <a:t>Emphasys</a:t>
            </a:r>
            <a:r>
              <a:rPr lang="zh-CN" altLang="en-US" smtClean="0">
                <a:latin typeface="SimSun" pitchFamily="2" charset="-122"/>
              </a:rPr>
              <a:t>公司</a:t>
            </a:r>
            <a:r>
              <a:rPr lang="zh-CN" altLang="en-US" smtClean="0"/>
              <a:t> </a:t>
            </a:r>
            <a:endParaRPr lang="en-US" smtClean="0"/>
          </a:p>
          <a:p>
            <a:r>
              <a:rPr lang="zh-CN" altLang="en-US" smtClean="0"/>
              <a:t>新南威尔士大学副研究员</a:t>
            </a:r>
            <a:endParaRPr lang="en-US" altLang="zh-CN" smtClean="0"/>
          </a:p>
          <a:p>
            <a:r>
              <a:rPr lang="zh-CN" altLang="en-US" smtClean="0"/>
              <a:t>黄博士有限公司 </a:t>
            </a:r>
            <a:r>
              <a:rPr lang="en-US" altLang="zh-CN" smtClean="0"/>
              <a:t>DrHuang.com</a:t>
            </a:r>
          </a:p>
          <a:p>
            <a:r>
              <a:rPr lang="zh-CN" altLang="en-US" smtClean="0"/>
              <a:t>太平洋科学院</a:t>
            </a:r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ED4D6-357C-49D7-980C-5B627C6ECA2F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0337-8943-40A9-A04E-AD90D95E3E3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86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工作经验与创业经历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工作经验与创业经历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工作经验与创业经历</vt:lpwstr>
  </property>
</Properties>
</file>