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5" name="Content Placeholder 5" descr="si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9275" y="1600200"/>
            <a:ext cx="804545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26B04E-4814-4670-99C8-F3354967666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48116-1308-4467-AB7B-B113772B81D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/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/>
  </property>
</Properties>
</file>