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00200"/>
            <a:ext cx="7772400" cy="4495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2173C-4CA1-4B30-84F2-A45B68508CB4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718F-8271-400F-BDC4-C1B8AC7CF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6</a:t>
            </a:r>
            <a:r>
              <a:rPr lang="en-US" b="1" smtClean="0"/>
              <a:t>. </a:t>
            </a:r>
            <a:r>
              <a:rPr lang="zh-CN" altLang="en-US" b="1" smtClean="0"/>
              <a:t>应用</a:t>
            </a:r>
            <a:r>
              <a:rPr lang="en-US" smtClean="0"/>
              <a:t>  </a:t>
            </a:r>
          </a:p>
        </p:txBody>
      </p:sp>
      <p:pic>
        <p:nvPicPr>
          <p:cNvPr id="24579" name="SmartArt Placeholder 5" descr="ls5.jpg"/>
          <p:cNvPicPr>
            <a:picLocks noGrp="1" noChangeAspect="1"/>
          </p:cNvPicPr>
          <p:nvPr>
            <p:ph type="dgm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62113"/>
            <a:ext cx="7772400" cy="4371975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81D793A-4FDD-4539-A02B-58E906F115EA}" type="datetime1">
              <a:rPr lang="en-US" smtClean="0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46378-9180-450C-9341-DC65653107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6. 应用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6. 应用  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6. 应用  </vt:lpwstr>
  </property>
</Properties>
</file>