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分数阶积分</a:t>
            </a:r>
            <a:endParaRPr lang="en-US" b="1" smtClean="0"/>
          </a:p>
        </p:txBody>
      </p:sp>
      <p:pic>
        <p:nvPicPr>
          <p:cNvPr id="10243" name="内容占位符 6" descr="txp_fig.pn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979613" y="2997200"/>
            <a:ext cx="5168900" cy="596900"/>
          </a:xfrm>
        </p:spPr>
      </p:pic>
      <p:pic>
        <p:nvPicPr>
          <p:cNvPr id="10244" name="图片 8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350" y="1916113"/>
            <a:ext cx="6043613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椭圆 9"/>
          <p:cNvSpPr/>
          <p:nvPr/>
        </p:nvSpPr>
        <p:spPr>
          <a:xfrm>
            <a:off x="3203575" y="3284538"/>
            <a:ext cx="1439863" cy="503237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246" name="TextBox 11"/>
          <p:cNvSpPr txBox="1">
            <a:spLocks noChangeArrowheads="1"/>
          </p:cNvSpPr>
          <p:nvPr/>
        </p:nvSpPr>
        <p:spPr bwMode="auto">
          <a:xfrm>
            <a:off x="1042988" y="3789363"/>
            <a:ext cx="741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>
                <a:latin typeface="Calibri" pitchFamily="34" charset="0"/>
              </a:rPr>
              <a:t>Replace n by 0.5 and q&gt;0, respectively </a:t>
            </a:r>
            <a:endParaRPr lang="zh-CN" altLang="en-US" sz="3200">
              <a:latin typeface="Calibri" pitchFamily="34" charset="0"/>
            </a:endParaRPr>
          </a:p>
        </p:txBody>
      </p:sp>
      <p:pic>
        <p:nvPicPr>
          <p:cNvPr id="10247" name="图片 21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713" y="5445125"/>
            <a:ext cx="533717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图片 22" descr="txp_fig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92275" y="4581525"/>
            <a:ext cx="581977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椭圆 4"/>
          <p:cNvSpPr/>
          <p:nvPr/>
        </p:nvSpPr>
        <p:spPr>
          <a:xfrm>
            <a:off x="2843213" y="2276475"/>
            <a:ext cx="1439862" cy="503238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_a\mathcal{D}_x^{-n}f(x)=\frac{1}{(n-1)!}\int_a^x(x-\tau)^{n-1}f(\tau){\rm d}\tau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406.9809"/>
  <p:tag name="PICTUREFILESIZE" val="2345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_a\mathcal{D}_x^{-n}f(x)=\frac{1}{\Gamma(n)}\int_a^x(x-\tau)^{n-1}f(\tau){\rm d}\tau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375.9608"/>
  <p:tag name="PICTUREFILESIZE" val="2293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_a\mathcal{D}_x^{-q}f(x)=\frac{1}{\Gamma(q)}\int_a^x\frac{f(\tau)}{(x-\tau)^{1-q}}{\rm d}\tau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331.9807"/>
  <p:tag name="PICTUREFILESIZE" val="2269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_a\mathcal{D}_x^{-0.5}f(x)=\frac{1}{\Gamma(0.5)}\int_a^x\frac{f(\tau)}{(x-\tau)^{0.5}}{\rm d}\tau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361.9807"/>
  <p:tag name="PICTUREFILESIZE" val="2450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分数阶积分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分数阶积分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分数阶积分</vt:lpwstr>
  </property>
</Properties>
</file>