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Caputo derivative</a:t>
            </a:r>
            <a:r>
              <a:rPr lang="en-US" sz="3600" b="1" smtClean="0"/>
              <a:t> (1967)</a:t>
            </a:r>
            <a:endParaRPr lang="ru-RU" sz="3600" b="1" smtClean="0"/>
          </a:p>
        </p:txBody>
      </p:sp>
      <p:pic>
        <p:nvPicPr>
          <p:cNvPr id="13315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700213"/>
            <a:ext cx="8161337" cy="4086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Caputo derivative (1967)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Caputo derivative (1967)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Caputo derivative (1967)</vt:lpwstr>
  </property>
</Properties>
</file>